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91" r:id="rId35"/>
    <p:sldId id="368" r:id="rId36"/>
    <p:sldId id="370" r:id="rId37"/>
    <p:sldId id="369" r:id="rId38"/>
    <p:sldId id="292" r:id="rId39"/>
    <p:sldId id="371" r:id="rId40"/>
    <p:sldId id="372" r:id="rId41"/>
    <p:sldId id="294" r:id="rId42"/>
    <p:sldId id="295" r:id="rId43"/>
    <p:sldId id="296" r:id="rId44"/>
    <p:sldId id="297" r:id="rId45"/>
    <p:sldId id="1744" r:id="rId46"/>
    <p:sldId id="298" r:id="rId47"/>
    <p:sldId id="306" r:id="rId48"/>
  </p:sldIdLst>
  <p:sldSz cx="18288000" cy="10287000"/>
  <p:notesSz cx="6858000" cy="9144000"/>
  <p:embeddedFontLst>
    <p:embeddedFont>
      <p:font typeface="Amatic SC" panose="00000500000000000000" pitchFamily="2" charset="-79"/>
      <p:regular r:id="rId50"/>
      <p:bold r:id="rId51"/>
    </p:embeddedFont>
    <p:embeddedFont>
      <p:font typeface="Arial" panose="020B0604020202020204" pitchFamily="34" charset="0"/>
      <p:regular r:id="rId52"/>
    </p:embeddedFont>
    <p:embeddedFont>
      <p:font typeface="Arial Bold" panose="020B0704020202020204" pitchFamily="34" charset="0"/>
      <p:regular r:id="rId53"/>
      <p:bold r:id="rId54"/>
    </p:embeddedFont>
    <p:embeddedFont>
      <p:font typeface="Arial Bold Italics" panose="020B0604020202020204" charset="0"/>
      <p:regular r:id="rId55"/>
    </p:embeddedFont>
    <p:embeddedFont>
      <p:font typeface="Arial Italics" panose="020B0604020202020204" charset="0"/>
      <p:regular r:id="rId56"/>
    </p:embeddedFont>
    <p:embeddedFont>
      <p:font typeface="Calibri" panose="020F0502020204030204" pitchFamily="34" charset="0"/>
      <p:regular r:id="rId57"/>
      <p:bold r:id="rId58"/>
      <p:italic r:id="rId59"/>
      <p:boldItalic r:id="rId60"/>
    </p:embeddedFont>
    <p:embeddedFont>
      <p:font typeface="Lato" panose="020F0502020204030203" pitchFamily="34" charset="0"/>
      <p:regular r:id="rId61"/>
      <p:bold r:id="rId62"/>
      <p:italic r:id="rId63"/>
      <p:boldItalic r:id="rId64"/>
    </p:embeddedFont>
    <p:embeddedFont>
      <p:font typeface="Lato Black" panose="020F0502020204030203" pitchFamily="34" charset="0"/>
      <p:bold r:id="rId65"/>
      <p:boldItalic r:id="rId66"/>
    </p:embeddedFont>
    <p:embeddedFont>
      <p:font typeface="Montserrat Bold" panose="020B0604020202020204" charset="0"/>
      <p:regular r:id="rId67"/>
      <p:bold r:id="rId68"/>
    </p:embeddedFont>
    <p:embeddedFont>
      <p:font typeface="Open Sans Light" panose="020B0306030504020204" pitchFamily="34" charset="0"/>
      <p:regular r:id="rId69"/>
      <p:italic r:id="rId70"/>
    </p:embeddedFont>
    <p:embeddedFont>
      <p:font typeface="Roboto Medium" panose="02000000000000000000" pitchFamily="2" charset="0"/>
      <p:regular r:id="rId71"/>
      <p:italic r:id="rId7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191" autoAdjust="0"/>
    <p:restoredTop sz="77778" autoAdjust="0"/>
  </p:normalViewPr>
  <p:slideViewPr>
    <p:cSldViewPr>
      <p:cViewPr varScale="1">
        <p:scale>
          <a:sx n="44" d="100"/>
          <a:sy n="44" d="100"/>
        </p:scale>
        <p:origin x="852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14.fntdata"/><Relationship Id="rId68" Type="http://schemas.openxmlformats.org/officeDocument/2006/relationships/font" Target="fonts/font19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4.fntdata"/><Relationship Id="rId58" Type="http://schemas.openxmlformats.org/officeDocument/2006/relationships/font" Target="fonts/font9.fntdata"/><Relationship Id="rId66" Type="http://schemas.openxmlformats.org/officeDocument/2006/relationships/font" Target="fonts/font17.fntdata"/><Relationship Id="rId74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font" Target="fonts/font12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7.fntdata"/><Relationship Id="rId64" Type="http://schemas.openxmlformats.org/officeDocument/2006/relationships/font" Target="fonts/font15.fntdata"/><Relationship Id="rId69" Type="http://schemas.openxmlformats.org/officeDocument/2006/relationships/font" Target="fonts/font20.fntdata"/><Relationship Id="rId8" Type="http://schemas.openxmlformats.org/officeDocument/2006/relationships/slide" Target="slides/slide7.xml"/><Relationship Id="rId51" Type="http://schemas.openxmlformats.org/officeDocument/2006/relationships/font" Target="fonts/font2.fntdata"/><Relationship Id="rId72" Type="http://schemas.openxmlformats.org/officeDocument/2006/relationships/font" Target="fonts/font23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10.fntdata"/><Relationship Id="rId67" Type="http://schemas.openxmlformats.org/officeDocument/2006/relationships/font" Target="fonts/font18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5.fntdata"/><Relationship Id="rId62" Type="http://schemas.openxmlformats.org/officeDocument/2006/relationships/font" Target="fonts/font13.fntdata"/><Relationship Id="rId70" Type="http://schemas.openxmlformats.org/officeDocument/2006/relationships/font" Target="fonts/font21.fntdata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57" Type="http://schemas.openxmlformats.org/officeDocument/2006/relationships/font" Target="fonts/font8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3.fntdata"/><Relationship Id="rId60" Type="http://schemas.openxmlformats.org/officeDocument/2006/relationships/font" Target="fonts/font11.fntdata"/><Relationship Id="rId65" Type="http://schemas.openxmlformats.org/officeDocument/2006/relationships/font" Target="fonts/font16.fntdata"/><Relationship Id="rId7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font" Target="fonts/font1.fntdata"/><Relationship Id="rId55" Type="http://schemas.openxmlformats.org/officeDocument/2006/relationships/font" Target="fonts/font6.fntdata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font" Target="fonts/font22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12.10.2023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825619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5596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09308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94358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" name="Google Shape;1194;g176abbfc273_2_137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5" name="Google Shape;1195;g176abbfc273_2_137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6" name="Google Shape;12246;ge25dcd4bc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47" name="Google Shape;12247;ge25dcd4bc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0" name="Google Shape;12360;ge25dcd4bc2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61" name="Google Shape;12361;ge25dcd4bc2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5" name="Google Shape;7445;g176abbfc273_2_20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46" name="Google Shape;7446;g176abbfc273_2_20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2" name="Google Shape;7872;g176abbfc273_2_204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73" name="Google Shape;7873;g176abbfc273_2_204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5" name="Google Shape;8035;g176abbfc273_2_206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36" name="Google Shape;8036;g176abbfc273_2_206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7" name="Google Shape;8437;g176abbfc273_2_21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38" name="Google Shape;8438;g176abbfc273_2_21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CD501-6BB7-45B6-B183-6435F0E3813A}" type="slidenum">
              <a:rPr lang="th-TH" smtClean="0"/>
              <a:t>45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4591282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8" name="Google Shape;8808;g176abbfc273_2_214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09" name="Google Shape;8809;g176abbfc273_2_2140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1" name="Google Shape;13881;ge25dcd4bc2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82" name="Google Shape;13882;ge25dcd4bc2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274407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926559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164409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70090D03-6616-43B0-9ED5-58F40ABE254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5294" y="509264"/>
            <a:ext cx="17359796" cy="108637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81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3560424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97922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1_Title only"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3"/>
          <p:cNvSpPr txBox="1">
            <a:spLocks noGrp="1"/>
          </p:cNvSpPr>
          <p:nvPr>
            <p:ph type="title"/>
          </p:nvPr>
        </p:nvSpPr>
        <p:spPr>
          <a:xfrm>
            <a:off x="1433550" y="1021800"/>
            <a:ext cx="15421200" cy="96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168669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15887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svg"/><Relationship Id="rId3" Type="http://schemas.openxmlformats.org/officeDocument/2006/relationships/image" Target="../media/image3.jpeg"/><Relationship Id="rId7" Type="http://schemas.openxmlformats.org/officeDocument/2006/relationships/image" Target="../media/image7.svg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svg"/><Relationship Id="rId15" Type="http://schemas.openxmlformats.org/officeDocument/2006/relationships/image" Target="../media/image15.sv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svg"/><Relationship Id="rId14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7.svg"/><Relationship Id="rId3" Type="http://schemas.openxmlformats.org/officeDocument/2006/relationships/image" Target="../media/image142.png"/><Relationship Id="rId7" Type="http://schemas.openxmlformats.org/officeDocument/2006/relationships/image" Target="../media/image14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5.svg"/><Relationship Id="rId5" Type="http://schemas.openxmlformats.org/officeDocument/2006/relationships/image" Target="../media/image144.png"/><Relationship Id="rId10" Type="http://schemas.openxmlformats.org/officeDocument/2006/relationships/image" Target="../media/image149.jpeg"/><Relationship Id="rId4" Type="http://schemas.openxmlformats.org/officeDocument/2006/relationships/image" Target="../media/image143.svg"/><Relationship Id="rId9" Type="http://schemas.openxmlformats.org/officeDocument/2006/relationships/image" Target="../media/image14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5.png"/><Relationship Id="rId3" Type="http://schemas.openxmlformats.org/officeDocument/2006/relationships/image" Target="../media/image150.png"/><Relationship Id="rId7" Type="http://schemas.openxmlformats.org/officeDocument/2006/relationships/image" Target="../media/image154.sv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3.png"/><Relationship Id="rId5" Type="http://schemas.openxmlformats.org/officeDocument/2006/relationships/image" Target="../media/image152.png"/><Relationship Id="rId10" Type="http://schemas.openxmlformats.org/officeDocument/2006/relationships/image" Target="../media/image157.png"/><Relationship Id="rId4" Type="http://schemas.openxmlformats.org/officeDocument/2006/relationships/image" Target="../media/image151.svg"/><Relationship Id="rId9" Type="http://schemas.openxmlformats.org/officeDocument/2006/relationships/image" Target="../media/image156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svg"/><Relationship Id="rId2" Type="http://schemas.openxmlformats.org/officeDocument/2006/relationships/image" Target="../media/image15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2.svg"/><Relationship Id="rId5" Type="http://schemas.openxmlformats.org/officeDocument/2006/relationships/image" Target="../media/image161.png"/><Relationship Id="rId4" Type="http://schemas.openxmlformats.org/officeDocument/2006/relationships/image" Target="../media/image160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8.svg"/><Relationship Id="rId13" Type="http://schemas.openxmlformats.org/officeDocument/2006/relationships/image" Target="../media/image173.png"/><Relationship Id="rId18" Type="http://schemas.openxmlformats.org/officeDocument/2006/relationships/image" Target="../media/image178.svg"/><Relationship Id="rId26" Type="http://schemas.openxmlformats.org/officeDocument/2006/relationships/image" Target="../media/image186.svg"/><Relationship Id="rId3" Type="http://schemas.openxmlformats.org/officeDocument/2006/relationships/image" Target="../media/image163.png"/><Relationship Id="rId21" Type="http://schemas.openxmlformats.org/officeDocument/2006/relationships/image" Target="../media/image181.png"/><Relationship Id="rId7" Type="http://schemas.openxmlformats.org/officeDocument/2006/relationships/image" Target="../media/image167.png"/><Relationship Id="rId12" Type="http://schemas.openxmlformats.org/officeDocument/2006/relationships/image" Target="../media/image172.svg"/><Relationship Id="rId17" Type="http://schemas.openxmlformats.org/officeDocument/2006/relationships/image" Target="../media/image177.png"/><Relationship Id="rId25" Type="http://schemas.openxmlformats.org/officeDocument/2006/relationships/image" Target="../media/image185.png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176.svg"/><Relationship Id="rId20" Type="http://schemas.openxmlformats.org/officeDocument/2006/relationships/image" Target="../media/image180.svg"/><Relationship Id="rId29" Type="http://schemas.openxmlformats.org/officeDocument/2006/relationships/image" Target="../media/image14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6.svg"/><Relationship Id="rId11" Type="http://schemas.openxmlformats.org/officeDocument/2006/relationships/image" Target="../media/image171.png"/><Relationship Id="rId24" Type="http://schemas.openxmlformats.org/officeDocument/2006/relationships/image" Target="../media/image184.svg"/><Relationship Id="rId5" Type="http://schemas.openxmlformats.org/officeDocument/2006/relationships/image" Target="../media/image165.png"/><Relationship Id="rId15" Type="http://schemas.openxmlformats.org/officeDocument/2006/relationships/image" Target="../media/image175.png"/><Relationship Id="rId23" Type="http://schemas.openxmlformats.org/officeDocument/2006/relationships/image" Target="../media/image183.png"/><Relationship Id="rId28" Type="http://schemas.openxmlformats.org/officeDocument/2006/relationships/image" Target="../media/image188.svg"/><Relationship Id="rId10" Type="http://schemas.openxmlformats.org/officeDocument/2006/relationships/image" Target="../media/image170.svg"/><Relationship Id="rId19" Type="http://schemas.openxmlformats.org/officeDocument/2006/relationships/image" Target="../media/image179.png"/><Relationship Id="rId31" Type="http://schemas.openxmlformats.org/officeDocument/2006/relationships/image" Target="../media/image190.svg"/><Relationship Id="rId4" Type="http://schemas.openxmlformats.org/officeDocument/2006/relationships/image" Target="../media/image164.svg"/><Relationship Id="rId9" Type="http://schemas.openxmlformats.org/officeDocument/2006/relationships/image" Target="../media/image169.png"/><Relationship Id="rId14" Type="http://schemas.openxmlformats.org/officeDocument/2006/relationships/image" Target="../media/image174.svg"/><Relationship Id="rId22" Type="http://schemas.openxmlformats.org/officeDocument/2006/relationships/image" Target="../media/image182.svg"/><Relationship Id="rId27" Type="http://schemas.openxmlformats.org/officeDocument/2006/relationships/image" Target="../media/image187.png"/><Relationship Id="rId30" Type="http://schemas.openxmlformats.org/officeDocument/2006/relationships/image" Target="../media/image18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3.png"/><Relationship Id="rId3" Type="http://schemas.openxmlformats.org/officeDocument/2006/relationships/image" Target="../media/image78.svg"/><Relationship Id="rId7" Type="http://schemas.openxmlformats.org/officeDocument/2006/relationships/image" Target="../media/image192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1.png"/><Relationship Id="rId5" Type="http://schemas.openxmlformats.org/officeDocument/2006/relationships/image" Target="../media/image80.svg"/><Relationship Id="rId4" Type="http://schemas.openxmlformats.org/officeDocument/2006/relationships/image" Target="../media/image79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9.png"/><Relationship Id="rId3" Type="http://schemas.openxmlformats.org/officeDocument/2006/relationships/image" Target="../media/image194.png"/><Relationship Id="rId7" Type="http://schemas.openxmlformats.org/officeDocument/2006/relationships/image" Target="../media/image198.sv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7.png"/><Relationship Id="rId11" Type="http://schemas.openxmlformats.org/officeDocument/2006/relationships/image" Target="../media/image202.svg"/><Relationship Id="rId5" Type="http://schemas.openxmlformats.org/officeDocument/2006/relationships/image" Target="../media/image196.jpeg"/><Relationship Id="rId10" Type="http://schemas.openxmlformats.org/officeDocument/2006/relationships/image" Target="../media/image201.png"/><Relationship Id="rId4" Type="http://schemas.openxmlformats.org/officeDocument/2006/relationships/image" Target="../media/image195.svg"/><Relationship Id="rId9" Type="http://schemas.openxmlformats.org/officeDocument/2006/relationships/image" Target="../media/image200.sv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4.svg"/><Relationship Id="rId13" Type="http://schemas.openxmlformats.org/officeDocument/2006/relationships/image" Target="../media/image209.svg"/><Relationship Id="rId18" Type="http://schemas.openxmlformats.org/officeDocument/2006/relationships/image" Target="../media/image214.png"/><Relationship Id="rId26" Type="http://schemas.openxmlformats.org/officeDocument/2006/relationships/image" Target="../media/image222.png"/><Relationship Id="rId3" Type="http://schemas.openxmlformats.org/officeDocument/2006/relationships/image" Target="../media/image77.png"/><Relationship Id="rId21" Type="http://schemas.openxmlformats.org/officeDocument/2006/relationships/image" Target="../media/image217.svg"/><Relationship Id="rId7" Type="http://schemas.openxmlformats.org/officeDocument/2006/relationships/image" Target="../media/image203.png"/><Relationship Id="rId12" Type="http://schemas.openxmlformats.org/officeDocument/2006/relationships/image" Target="../media/image208.png"/><Relationship Id="rId17" Type="http://schemas.openxmlformats.org/officeDocument/2006/relationships/image" Target="../media/image213.svg"/><Relationship Id="rId25" Type="http://schemas.openxmlformats.org/officeDocument/2006/relationships/image" Target="../media/image221.svg"/><Relationship Id="rId2" Type="http://schemas.openxmlformats.org/officeDocument/2006/relationships/notesSlide" Target="../notesSlides/notesSlide12.xml"/><Relationship Id="rId16" Type="http://schemas.openxmlformats.org/officeDocument/2006/relationships/image" Target="../media/image212.png"/><Relationship Id="rId20" Type="http://schemas.openxmlformats.org/officeDocument/2006/relationships/image" Target="../media/image216.png"/><Relationship Id="rId29" Type="http://schemas.openxmlformats.org/officeDocument/2006/relationships/image" Target="../media/image225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0.svg"/><Relationship Id="rId11" Type="http://schemas.openxmlformats.org/officeDocument/2006/relationships/image" Target="../media/image207.png"/><Relationship Id="rId24" Type="http://schemas.openxmlformats.org/officeDocument/2006/relationships/image" Target="../media/image220.png"/><Relationship Id="rId5" Type="http://schemas.openxmlformats.org/officeDocument/2006/relationships/image" Target="../media/image79.png"/><Relationship Id="rId15" Type="http://schemas.openxmlformats.org/officeDocument/2006/relationships/image" Target="../media/image211.svg"/><Relationship Id="rId23" Type="http://schemas.openxmlformats.org/officeDocument/2006/relationships/image" Target="../media/image219.svg"/><Relationship Id="rId28" Type="http://schemas.openxmlformats.org/officeDocument/2006/relationships/image" Target="../media/image224.png"/><Relationship Id="rId10" Type="http://schemas.openxmlformats.org/officeDocument/2006/relationships/image" Target="../media/image206.svg"/><Relationship Id="rId19" Type="http://schemas.openxmlformats.org/officeDocument/2006/relationships/image" Target="../media/image215.svg"/><Relationship Id="rId4" Type="http://schemas.openxmlformats.org/officeDocument/2006/relationships/image" Target="../media/image78.svg"/><Relationship Id="rId9" Type="http://schemas.openxmlformats.org/officeDocument/2006/relationships/image" Target="../media/image205.png"/><Relationship Id="rId14" Type="http://schemas.openxmlformats.org/officeDocument/2006/relationships/image" Target="../media/image210.png"/><Relationship Id="rId22" Type="http://schemas.openxmlformats.org/officeDocument/2006/relationships/image" Target="../media/image218.png"/><Relationship Id="rId27" Type="http://schemas.openxmlformats.org/officeDocument/2006/relationships/image" Target="../media/image223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7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0.svg"/><Relationship Id="rId13" Type="http://schemas.openxmlformats.org/officeDocument/2006/relationships/image" Target="../media/image235.png"/><Relationship Id="rId18" Type="http://schemas.openxmlformats.org/officeDocument/2006/relationships/image" Target="../media/image240.svg"/><Relationship Id="rId3" Type="http://schemas.openxmlformats.org/officeDocument/2006/relationships/image" Target="../media/image78.svg"/><Relationship Id="rId21" Type="http://schemas.openxmlformats.org/officeDocument/2006/relationships/image" Target="../media/image243.png"/><Relationship Id="rId7" Type="http://schemas.openxmlformats.org/officeDocument/2006/relationships/image" Target="../media/image229.png"/><Relationship Id="rId12" Type="http://schemas.openxmlformats.org/officeDocument/2006/relationships/image" Target="../media/image234.svg"/><Relationship Id="rId17" Type="http://schemas.openxmlformats.org/officeDocument/2006/relationships/image" Target="../media/image239.png"/><Relationship Id="rId2" Type="http://schemas.openxmlformats.org/officeDocument/2006/relationships/image" Target="../media/image77.png"/><Relationship Id="rId16" Type="http://schemas.openxmlformats.org/officeDocument/2006/relationships/image" Target="../media/image238.svg"/><Relationship Id="rId20" Type="http://schemas.openxmlformats.org/officeDocument/2006/relationships/image" Target="../media/image242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8.png"/><Relationship Id="rId11" Type="http://schemas.openxmlformats.org/officeDocument/2006/relationships/image" Target="../media/image233.png"/><Relationship Id="rId5" Type="http://schemas.openxmlformats.org/officeDocument/2006/relationships/image" Target="../media/image80.svg"/><Relationship Id="rId15" Type="http://schemas.openxmlformats.org/officeDocument/2006/relationships/image" Target="../media/image237.png"/><Relationship Id="rId23" Type="http://schemas.openxmlformats.org/officeDocument/2006/relationships/image" Target="../media/image245.png"/><Relationship Id="rId10" Type="http://schemas.openxmlformats.org/officeDocument/2006/relationships/image" Target="../media/image232.svg"/><Relationship Id="rId19" Type="http://schemas.openxmlformats.org/officeDocument/2006/relationships/image" Target="../media/image241.png"/><Relationship Id="rId4" Type="http://schemas.openxmlformats.org/officeDocument/2006/relationships/image" Target="../media/image79.png"/><Relationship Id="rId9" Type="http://schemas.openxmlformats.org/officeDocument/2006/relationships/image" Target="../media/image231.png"/><Relationship Id="rId14" Type="http://schemas.openxmlformats.org/officeDocument/2006/relationships/image" Target="../media/image236.svg"/><Relationship Id="rId22" Type="http://schemas.openxmlformats.org/officeDocument/2006/relationships/image" Target="../media/image244.sv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1.svg"/><Relationship Id="rId13" Type="http://schemas.openxmlformats.org/officeDocument/2006/relationships/image" Target="../media/image256.jpeg"/><Relationship Id="rId3" Type="http://schemas.openxmlformats.org/officeDocument/2006/relationships/image" Target="../media/image246.png"/><Relationship Id="rId7" Type="http://schemas.openxmlformats.org/officeDocument/2006/relationships/image" Target="../media/image250.png"/><Relationship Id="rId12" Type="http://schemas.openxmlformats.org/officeDocument/2006/relationships/image" Target="../media/image255.sv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9.svg"/><Relationship Id="rId11" Type="http://schemas.openxmlformats.org/officeDocument/2006/relationships/image" Target="../media/image254.png"/><Relationship Id="rId5" Type="http://schemas.openxmlformats.org/officeDocument/2006/relationships/image" Target="../media/image248.png"/><Relationship Id="rId10" Type="http://schemas.openxmlformats.org/officeDocument/2006/relationships/image" Target="../media/image253.svg"/><Relationship Id="rId4" Type="http://schemas.openxmlformats.org/officeDocument/2006/relationships/image" Target="../media/image247.svg"/><Relationship Id="rId9" Type="http://schemas.openxmlformats.org/officeDocument/2006/relationships/image" Target="../media/image252.png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7.svg"/><Relationship Id="rId18" Type="http://schemas.openxmlformats.org/officeDocument/2006/relationships/image" Target="../media/image32.png"/><Relationship Id="rId26" Type="http://schemas.openxmlformats.org/officeDocument/2006/relationships/image" Target="../media/image40.png"/><Relationship Id="rId39" Type="http://schemas.openxmlformats.org/officeDocument/2006/relationships/image" Target="../media/image53.svg"/><Relationship Id="rId21" Type="http://schemas.openxmlformats.org/officeDocument/2006/relationships/image" Target="../media/image35.svg"/><Relationship Id="rId34" Type="http://schemas.openxmlformats.org/officeDocument/2006/relationships/image" Target="../media/image48.png"/><Relationship Id="rId42" Type="http://schemas.openxmlformats.org/officeDocument/2006/relationships/image" Target="../media/image56.png"/><Relationship Id="rId47" Type="http://schemas.openxmlformats.org/officeDocument/2006/relationships/image" Target="../media/image61.svg"/><Relationship Id="rId50" Type="http://schemas.openxmlformats.org/officeDocument/2006/relationships/image" Target="../media/image64.png"/><Relationship Id="rId55" Type="http://schemas.openxmlformats.org/officeDocument/2006/relationships/image" Target="../media/image69.svg"/><Relationship Id="rId7" Type="http://schemas.openxmlformats.org/officeDocument/2006/relationships/image" Target="../media/image21.svg"/><Relationship Id="rId2" Type="http://schemas.openxmlformats.org/officeDocument/2006/relationships/image" Target="../media/image16.png"/><Relationship Id="rId16" Type="http://schemas.openxmlformats.org/officeDocument/2006/relationships/image" Target="../media/image30.png"/><Relationship Id="rId29" Type="http://schemas.openxmlformats.org/officeDocument/2006/relationships/image" Target="../media/image43.svg"/><Relationship Id="rId11" Type="http://schemas.openxmlformats.org/officeDocument/2006/relationships/image" Target="../media/image25.svg"/><Relationship Id="rId24" Type="http://schemas.openxmlformats.org/officeDocument/2006/relationships/image" Target="../media/image38.png"/><Relationship Id="rId32" Type="http://schemas.openxmlformats.org/officeDocument/2006/relationships/image" Target="../media/image46.png"/><Relationship Id="rId37" Type="http://schemas.openxmlformats.org/officeDocument/2006/relationships/image" Target="../media/image51.svg"/><Relationship Id="rId40" Type="http://schemas.openxmlformats.org/officeDocument/2006/relationships/image" Target="../media/image54.png"/><Relationship Id="rId45" Type="http://schemas.openxmlformats.org/officeDocument/2006/relationships/image" Target="../media/image59.svg"/><Relationship Id="rId53" Type="http://schemas.openxmlformats.org/officeDocument/2006/relationships/image" Target="../media/image67.svg"/><Relationship Id="rId58" Type="http://schemas.openxmlformats.org/officeDocument/2006/relationships/image" Target="../media/image72.png"/><Relationship Id="rId5" Type="http://schemas.openxmlformats.org/officeDocument/2006/relationships/image" Target="../media/image19.svg"/><Relationship Id="rId19" Type="http://schemas.openxmlformats.org/officeDocument/2006/relationships/image" Target="../media/image33.svg"/><Relationship Id="rId4" Type="http://schemas.openxmlformats.org/officeDocument/2006/relationships/image" Target="../media/image18.png"/><Relationship Id="rId9" Type="http://schemas.openxmlformats.org/officeDocument/2006/relationships/image" Target="../media/image23.svg"/><Relationship Id="rId14" Type="http://schemas.openxmlformats.org/officeDocument/2006/relationships/image" Target="../media/image28.png"/><Relationship Id="rId22" Type="http://schemas.openxmlformats.org/officeDocument/2006/relationships/image" Target="../media/image36.png"/><Relationship Id="rId27" Type="http://schemas.openxmlformats.org/officeDocument/2006/relationships/image" Target="../media/image41.svg"/><Relationship Id="rId30" Type="http://schemas.openxmlformats.org/officeDocument/2006/relationships/image" Target="../media/image44.png"/><Relationship Id="rId35" Type="http://schemas.openxmlformats.org/officeDocument/2006/relationships/image" Target="../media/image49.svg"/><Relationship Id="rId43" Type="http://schemas.openxmlformats.org/officeDocument/2006/relationships/image" Target="../media/image57.svg"/><Relationship Id="rId48" Type="http://schemas.openxmlformats.org/officeDocument/2006/relationships/image" Target="../media/image62.png"/><Relationship Id="rId56" Type="http://schemas.openxmlformats.org/officeDocument/2006/relationships/image" Target="../media/image70.png"/><Relationship Id="rId8" Type="http://schemas.openxmlformats.org/officeDocument/2006/relationships/image" Target="../media/image22.png"/><Relationship Id="rId51" Type="http://schemas.openxmlformats.org/officeDocument/2006/relationships/image" Target="../media/image65.svg"/><Relationship Id="rId3" Type="http://schemas.openxmlformats.org/officeDocument/2006/relationships/image" Target="../media/image17.svg"/><Relationship Id="rId12" Type="http://schemas.openxmlformats.org/officeDocument/2006/relationships/image" Target="../media/image26.png"/><Relationship Id="rId17" Type="http://schemas.openxmlformats.org/officeDocument/2006/relationships/image" Target="../media/image31.svg"/><Relationship Id="rId25" Type="http://schemas.openxmlformats.org/officeDocument/2006/relationships/image" Target="../media/image39.svg"/><Relationship Id="rId33" Type="http://schemas.openxmlformats.org/officeDocument/2006/relationships/image" Target="../media/image47.svg"/><Relationship Id="rId38" Type="http://schemas.openxmlformats.org/officeDocument/2006/relationships/image" Target="../media/image52.png"/><Relationship Id="rId46" Type="http://schemas.openxmlformats.org/officeDocument/2006/relationships/image" Target="../media/image60.png"/><Relationship Id="rId59" Type="http://schemas.openxmlformats.org/officeDocument/2006/relationships/image" Target="../media/image73.svg"/><Relationship Id="rId20" Type="http://schemas.openxmlformats.org/officeDocument/2006/relationships/image" Target="../media/image34.png"/><Relationship Id="rId41" Type="http://schemas.openxmlformats.org/officeDocument/2006/relationships/image" Target="../media/image55.svg"/><Relationship Id="rId54" Type="http://schemas.openxmlformats.org/officeDocument/2006/relationships/image" Target="../media/image6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15" Type="http://schemas.openxmlformats.org/officeDocument/2006/relationships/image" Target="../media/image29.svg"/><Relationship Id="rId23" Type="http://schemas.openxmlformats.org/officeDocument/2006/relationships/image" Target="../media/image37.svg"/><Relationship Id="rId28" Type="http://schemas.openxmlformats.org/officeDocument/2006/relationships/image" Target="../media/image42.png"/><Relationship Id="rId36" Type="http://schemas.openxmlformats.org/officeDocument/2006/relationships/image" Target="../media/image50.png"/><Relationship Id="rId49" Type="http://schemas.openxmlformats.org/officeDocument/2006/relationships/image" Target="../media/image63.svg"/><Relationship Id="rId57" Type="http://schemas.openxmlformats.org/officeDocument/2006/relationships/image" Target="../media/image71.svg"/><Relationship Id="rId10" Type="http://schemas.openxmlformats.org/officeDocument/2006/relationships/image" Target="../media/image24.png"/><Relationship Id="rId31" Type="http://schemas.openxmlformats.org/officeDocument/2006/relationships/image" Target="../media/image45.svg"/><Relationship Id="rId44" Type="http://schemas.openxmlformats.org/officeDocument/2006/relationships/image" Target="../media/image58.png"/><Relationship Id="rId52" Type="http://schemas.openxmlformats.org/officeDocument/2006/relationships/image" Target="../media/image66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9.png"/><Relationship Id="rId13" Type="http://schemas.openxmlformats.org/officeDocument/2006/relationships/image" Target="../media/image264.png"/><Relationship Id="rId18" Type="http://schemas.openxmlformats.org/officeDocument/2006/relationships/image" Target="../media/image269.svg"/><Relationship Id="rId3" Type="http://schemas.openxmlformats.org/officeDocument/2006/relationships/image" Target="../media/image78.svg"/><Relationship Id="rId7" Type="http://schemas.openxmlformats.org/officeDocument/2006/relationships/image" Target="../media/image258.png"/><Relationship Id="rId12" Type="http://schemas.openxmlformats.org/officeDocument/2006/relationships/image" Target="../media/image263.svg"/><Relationship Id="rId17" Type="http://schemas.openxmlformats.org/officeDocument/2006/relationships/image" Target="../media/image268.png"/><Relationship Id="rId2" Type="http://schemas.openxmlformats.org/officeDocument/2006/relationships/image" Target="../media/image77.png"/><Relationship Id="rId16" Type="http://schemas.openxmlformats.org/officeDocument/2006/relationships/image" Target="../media/image267.svg"/><Relationship Id="rId20" Type="http://schemas.openxmlformats.org/officeDocument/2006/relationships/image" Target="../media/image271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7.png"/><Relationship Id="rId11" Type="http://schemas.openxmlformats.org/officeDocument/2006/relationships/image" Target="../media/image262.png"/><Relationship Id="rId5" Type="http://schemas.openxmlformats.org/officeDocument/2006/relationships/image" Target="../media/image80.svg"/><Relationship Id="rId15" Type="http://schemas.openxmlformats.org/officeDocument/2006/relationships/image" Target="../media/image266.png"/><Relationship Id="rId10" Type="http://schemas.openxmlformats.org/officeDocument/2006/relationships/image" Target="../media/image261.png"/><Relationship Id="rId19" Type="http://schemas.openxmlformats.org/officeDocument/2006/relationships/image" Target="../media/image270.png"/><Relationship Id="rId4" Type="http://schemas.openxmlformats.org/officeDocument/2006/relationships/image" Target="../media/image79.png"/><Relationship Id="rId9" Type="http://schemas.openxmlformats.org/officeDocument/2006/relationships/image" Target="../media/image260.svg"/><Relationship Id="rId14" Type="http://schemas.openxmlformats.org/officeDocument/2006/relationships/image" Target="../media/image265.sv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3.svg"/><Relationship Id="rId13" Type="http://schemas.openxmlformats.org/officeDocument/2006/relationships/image" Target="../media/image278.png"/><Relationship Id="rId18" Type="http://schemas.openxmlformats.org/officeDocument/2006/relationships/image" Target="../media/image283.svg"/><Relationship Id="rId26" Type="http://schemas.openxmlformats.org/officeDocument/2006/relationships/image" Target="../media/image291.png"/><Relationship Id="rId3" Type="http://schemas.openxmlformats.org/officeDocument/2006/relationships/image" Target="../media/image77.png"/><Relationship Id="rId21" Type="http://schemas.openxmlformats.org/officeDocument/2006/relationships/image" Target="../media/image286.png"/><Relationship Id="rId7" Type="http://schemas.openxmlformats.org/officeDocument/2006/relationships/image" Target="../media/image272.png"/><Relationship Id="rId12" Type="http://schemas.openxmlformats.org/officeDocument/2006/relationships/image" Target="../media/image277.svg"/><Relationship Id="rId17" Type="http://schemas.openxmlformats.org/officeDocument/2006/relationships/image" Target="../media/image282.png"/><Relationship Id="rId25" Type="http://schemas.openxmlformats.org/officeDocument/2006/relationships/image" Target="../media/image290.svg"/><Relationship Id="rId2" Type="http://schemas.openxmlformats.org/officeDocument/2006/relationships/notesSlide" Target="../notesSlides/notesSlide15.xml"/><Relationship Id="rId16" Type="http://schemas.openxmlformats.org/officeDocument/2006/relationships/image" Target="../media/image281.svg"/><Relationship Id="rId20" Type="http://schemas.openxmlformats.org/officeDocument/2006/relationships/image" Target="../media/image285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0.svg"/><Relationship Id="rId11" Type="http://schemas.openxmlformats.org/officeDocument/2006/relationships/image" Target="../media/image276.png"/><Relationship Id="rId24" Type="http://schemas.openxmlformats.org/officeDocument/2006/relationships/image" Target="../media/image289.png"/><Relationship Id="rId5" Type="http://schemas.openxmlformats.org/officeDocument/2006/relationships/image" Target="../media/image79.png"/><Relationship Id="rId15" Type="http://schemas.openxmlformats.org/officeDocument/2006/relationships/image" Target="../media/image280.png"/><Relationship Id="rId23" Type="http://schemas.openxmlformats.org/officeDocument/2006/relationships/image" Target="../media/image288.png"/><Relationship Id="rId10" Type="http://schemas.openxmlformats.org/officeDocument/2006/relationships/image" Target="../media/image275.svg"/><Relationship Id="rId19" Type="http://schemas.openxmlformats.org/officeDocument/2006/relationships/image" Target="../media/image284.png"/><Relationship Id="rId4" Type="http://schemas.openxmlformats.org/officeDocument/2006/relationships/image" Target="../media/image78.svg"/><Relationship Id="rId9" Type="http://schemas.openxmlformats.org/officeDocument/2006/relationships/image" Target="../media/image274.png"/><Relationship Id="rId14" Type="http://schemas.openxmlformats.org/officeDocument/2006/relationships/image" Target="../media/image279.svg"/><Relationship Id="rId22" Type="http://schemas.openxmlformats.org/officeDocument/2006/relationships/image" Target="../media/image287.svg"/><Relationship Id="rId27" Type="http://schemas.openxmlformats.org/officeDocument/2006/relationships/image" Target="../media/image292.sv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4.png"/><Relationship Id="rId2" Type="http://schemas.openxmlformats.org/officeDocument/2006/relationships/image" Target="../media/image29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5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7.png"/><Relationship Id="rId3" Type="http://schemas.openxmlformats.org/officeDocument/2006/relationships/image" Target="../media/image77.png"/><Relationship Id="rId7" Type="http://schemas.openxmlformats.org/officeDocument/2006/relationships/image" Target="../media/image296.png"/><Relationship Id="rId12" Type="http://schemas.openxmlformats.org/officeDocument/2006/relationships/image" Target="../media/image301.sv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0.svg"/><Relationship Id="rId11" Type="http://schemas.openxmlformats.org/officeDocument/2006/relationships/image" Target="../media/image300.png"/><Relationship Id="rId5" Type="http://schemas.openxmlformats.org/officeDocument/2006/relationships/image" Target="../media/image79.png"/><Relationship Id="rId10" Type="http://schemas.openxmlformats.org/officeDocument/2006/relationships/image" Target="../media/image299.png"/><Relationship Id="rId4" Type="http://schemas.openxmlformats.org/officeDocument/2006/relationships/image" Target="../media/image78.svg"/><Relationship Id="rId9" Type="http://schemas.openxmlformats.org/officeDocument/2006/relationships/image" Target="../media/image298.sv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4.svg"/><Relationship Id="rId13" Type="http://schemas.openxmlformats.org/officeDocument/2006/relationships/image" Target="../media/image309.png"/><Relationship Id="rId3" Type="http://schemas.openxmlformats.org/officeDocument/2006/relationships/image" Target="../media/image78.svg"/><Relationship Id="rId7" Type="http://schemas.openxmlformats.org/officeDocument/2006/relationships/image" Target="../media/image303.png"/><Relationship Id="rId12" Type="http://schemas.openxmlformats.org/officeDocument/2006/relationships/image" Target="../media/image308.sv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2.png"/><Relationship Id="rId11" Type="http://schemas.openxmlformats.org/officeDocument/2006/relationships/image" Target="../media/image307.png"/><Relationship Id="rId5" Type="http://schemas.openxmlformats.org/officeDocument/2006/relationships/image" Target="../media/image80.svg"/><Relationship Id="rId15" Type="http://schemas.openxmlformats.org/officeDocument/2006/relationships/image" Target="../media/image311.png"/><Relationship Id="rId10" Type="http://schemas.openxmlformats.org/officeDocument/2006/relationships/image" Target="../media/image306.svg"/><Relationship Id="rId4" Type="http://schemas.openxmlformats.org/officeDocument/2006/relationships/image" Target="../media/image79.png"/><Relationship Id="rId9" Type="http://schemas.openxmlformats.org/officeDocument/2006/relationships/image" Target="../media/image305.png"/><Relationship Id="rId14" Type="http://schemas.openxmlformats.org/officeDocument/2006/relationships/image" Target="../media/image310.sv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7.png"/><Relationship Id="rId3" Type="http://schemas.openxmlformats.org/officeDocument/2006/relationships/image" Target="../media/image312.png"/><Relationship Id="rId7" Type="http://schemas.openxmlformats.org/officeDocument/2006/relationships/image" Target="../media/image31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5.svg"/><Relationship Id="rId5" Type="http://schemas.openxmlformats.org/officeDocument/2006/relationships/image" Target="../media/image314.png"/><Relationship Id="rId4" Type="http://schemas.openxmlformats.org/officeDocument/2006/relationships/image" Target="../media/image313.sv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0.png"/><Relationship Id="rId3" Type="http://schemas.openxmlformats.org/officeDocument/2006/relationships/image" Target="../media/image78.svg"/><Relationship Id="rId7" Type="http://schemas.openxmlformats.org/officeDocument/2006/relationships/image" Target="../media/image319.svg"/><Relationship Id="rId12" Type="http://schemas.openxmlformats.org/officeDocument/2006/relationships/image" Target="../media/image322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8.png"/><Relationship Id="rId11" Type="http://schemas.openxmlformats.org/officeDocument/2006/relationships/image" Target="../media/image242.svg"/><Relationship Id="rId5" Type="http://schemas.openxmlformats.org/officeDocument/2006/relationships/image" Target="../media/image80.svg"/><Relationship Id="rId10" Type="http://schemas.openxmlformats.org/officeDocument/2006/relationships/image" Target="../media/image241.png"/><Relationship Id="rId4" Type="http://schemas.openxmlformats.org/officeDocument/2006/relationships/image" Target="../media/image79.png"/><Relationship Id="rId9" Type="http://schemas.openxmlformats.org/officeDocument/2006/relationships/image" Target="../media/image321.sv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4.png"/><Relationship Id="rId13" Type="http://schemas.openxmlformats.org/officeDocument/2006/relationships/image" Target="../media/image329.svg"/><Relationship Id="rId3" Type="http://schemas.openxmlformats.org/officeDocument/2006/relationships/image" Target="../media/image77.png"/><Relationship Id="rId7" Type="http://schemas.openxmlformats.org/officeDocument/2006/relationships/image" Target="../media/image323.png"/><Relationship Id="rId12" Type="http://schemas.openxmlformats.org/officeDocument/2006/relationships/image" Target="../media/image328.png"/><Relationship Id="rId2" Type="http://schemas.openxmlformats.org/officeDocument/2006/relationships/notesSlide" Target="../notesSlides/notesSlide18.xml"/><Relationship Id="rId16" Type="http://schemas.openxmlformats.org/officeDocument/2006/relationships/image" Target="../media/image3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0.svg"/><Relationship Id="rId11" Type="http://schemas.openxmlformats.org/officeDocument/2006/relationships/image" Target="../media/image327.svg"/><Relationship Id="rId5" Type="http://schemas.openxmlformats.org/officeDocument/2006/relationships/image" Target="../media/image79.png"/><Relationship Id="rId15" Type="http://schemas.openxmlformats.org/officeDocument/2006/relationships/image" Target="../media/image331.svg"/><Relationship Id="rId10" Type="http://schemas.openxmlformats.org/officeDocument/2006/relationships/image" Target="../media/image326.png"/><Relationship Id="rId4" Type="http://schemas.openxmlformats.org/officeDocument/2006/relationships/image" Target="../media/image78.svg"/><Relationship Id="rId9" Type="http://schemas.openxmlformats.org/officeDocument/2006/relationships/image" Target="../media/image325.svg"/><Relationship Id="rId14" Type="http://schemas.openxmlformats.org/officeDocument/2006/relationships/image" Target="../media/image33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4.svg"/><Relationship Id="rId2" Type="http://schemas.openxmlformats.org/officeDocument/2006/relationships/image" Target="../media/image33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7.svg"/><Relationship Id="rId5" Type="http://schemas.openxmlformats.org/officeDocument/2006/relationships/image" Target="../media/image336.png"/><Relationship Id="rId4" Type="http://schemas.openxmlformats.org/officeDocument/2006/relationships/image" Target="../media/image335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9.png"/><Relationship Id="rId13" Type="http://schemas.openxmlformats.org/officeDocument/2006/relationships/image" Target="../media/image344.svg"/><Relationship Id="rId3" Type="http://schemas.openxmlformats.org/officeDocument/2006/relationships/image" Target="../media/image77.png"/><Relationship Id="rId7" Type="http://schemas.openxmlformats.org/officeDocument/2006/relationships/image" Target="../media/image338.png"/><Relationship Id="rId12" Type="http://schemas.openxmlformats.org/officeDocument/2006/relationships/image" Target="../media/image34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0.svg"/><Relationship Id="rId11" Type="http://schemas.openxmlformats.org/officeDocument/2006/relationships/image" Target="../media/image342.svg"/><Relationship Id="rId5" Type="http://schemas.openxmlformats.org/officeDocument/2006/relationships/image" Target="../media/image79.png"/><Relationship Id="rId15" Type="http://schemas.openxmlformats.org/officeDocument/2006/relationships/image" Target="../media/image346.svg"/><Relationship Id="rId10" Type="http://schemas.openxmlformats.org/officeDocument/2006/relationships/image" Target="../media/image341.png"/><Relationship Id="rId4" Type="http://schemas.openxmlformats.org/officeDocument/2006/relationships/image" Target="../media/image78.svg"/><Relationship Id="rId9" Type="http://schemas.openxmlformats.org/officeDocument/2006/relationships/image" Target="../media/image340.svg"/><Relationship Id="rId14" Type="http://schemas.openxmlformats.org/officeDocument/2006/relationships/image" Target="../media/image34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5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9.png"/><Relationship Id="rId13" Type="http://schemas.openxmlformats.org/officeDocument/2006/relationships/image" Target="../media/image352.svg"/><Relationship Id="rId3" Type="http://schemas.openxmlformats.org/officeDocument/2006/relationships/image" Target="../media/image78.svg"/><Relationship Id="rId7" Type="http://schemas.openxmlformats.org/officeDocument/2006/relationships/image" Target="../media/image348.png"/><Relationship Id="rId12" Type="http://schemas.openxmlformats.org/officeDocument/2006/relationships/image" Target="../media/image351.png"/><Relationship Id="rId2" Type="http://schemas.openxmlformats.org/officeDocument/2006/relationships/image" Target="../media/image77.png"/><Relationship Id="rId16" Type="http://schemas.openxmlformats.org/officeDocument/2006/relationships/image" Target="../media/image35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7.png"/><Relationship Id="rId11" Type="http://schemas.openxmlformats.org/officeDocument/2006/relationships/image" Target="../media/image321.svg"/><Relationship Id="rId5" Type="http://schemas.openxmlformats.org/officeDocument/2006/relationships/image" Target="../media/image80.svg"/><Relationship Id="rId15" Type="http://schemas.openxmlformats.org/officeDocument/2006/relationships/image" Target="../media/image354.svg"/><Relationship Id="rId10" Type="http://schemas.openxmlformats.org/officeDocument/2006/relationships/image" Target="../media/image320.png"/><Relationship Id="rId4" Type="http://schemas.openxmlformats.org/officeDocument/2006/relationships/image" Target="../media/image79.png"/><Relationship Id="rId9" Type="http://schemas.openxmlformats.org/officeDocument/2006/relationships/image" Target="../media/image350.svg"/><Relationship Id="rId14" Type="http://schemas.openxmlformats.org/officeDocument/2006/relationships/image" Target="../media/image35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6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8.svg"/><Relationship Id="rId5" Type="http://schemas.openxmlformats.org/officeDocument/2006/relationships/image" Target="../media/image357.png"/><Relationship Id="rId4" Type="http://schemas.openxmlformats.org/officeDocument/2006/relationships/image" Target="../media/image323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0.png"/><Relationship Id="rId3" Type="http://schemas.openxmlformats.org/officeDocument/2006/relationships/image" Target="../media/image78.svg"/><Relationship Id="rId7" Type="http://schemas.openxmlformats.org/officeDocument/2006/relationships/image" Target="../media/image359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7.png"/><Relationship Id="rId5" Type="http://schemas.openxmlformats.org/officeDocument/2006/relationships/image" Target="../media/image80.svg"/><Relationship Id="rId4" Type="http://schemas.openxmlformats.org/officeDocument/2006/relationships/image" Target="../media/image79.png"/><Relationship Id="rId9" Type="http://schemas.openxmlformats.org/officeDocument/2006/relationships/image" Target="../media/image361.sv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8.png"/><Relationship Id="rId5" Type="http://schemas.openxmlformats.org/officeDocument/2006/relationships/image" Target="../media/image261.png"/><Relationship Id="rId4" Type="http://schemas.openxmlformats.org/officeDocument/2006/relationships/image" Target="../media/image7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3.png"/><Relationship Id="rId2" Type="http://schemas.openxmlformats.org/officeDocument/2006/relationships/image" Target="../media/image36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6.png"/><Relationship Id="rId5" Type="http://schemas.openxmlformats.org/officeDocument/2006/relationships/image" Target="../media/image365.png"/><Relationship Id="rId4" Type="http://schemas.openxmlformats.org/officeDocument/2006/relationships/image" Target="../media/image364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svg"/><Relationship Id="rId13" Type="http://schemas.openxmlformats.org/officeDocument/2006/relationships/image" Target="../media/image87.png"/><Relationship Id="rId18" Type="http://schemas.openxmlformats.org/officeDocument/2006/relationships/image" Target="../media/image92.svg"/><Relationship Id="rId3" Type="http://schemas.openxmlformats.org/officeDocument/2006/relationships/image" Target="../media/image77.png"/><Relationship Id="rId7" Type="http://schemas.openxmlformats.org/officeDocument/2006/relationships/image" Target="../media/image81.png"/><Relationship Id="rId12" Type="http://schemas.openxmlformats.org/officeDocument/2006/relationships/image" Target="../media/image86.svg"/><Relationship Id="rId17" Type="http://schemas.openxmlformats.org/officeDocument/2006/relationships/image" Target="../media/image91.png"/><Relationship Id="rId2" Type="http://schemas.openxmlformats.org/officeDocument/2006/relationships/image" Target="../media/image76.png"/><Relationship Id="rId16" Type="http://schemas.openxmlformats.org/officeDocument/2006/relationships/image" Target="../media/image90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0.svg"/><Relationship Id="rId11" Type="http://schemas.openxmlformats.org/officeDocument/2006/relationships/image" Target="../media/image85.png"/><Relationship Id="rId5" Type="http://schemas.openxmlformats.org/officeDocument/2006/relationships/image" Target="../media/image79.png"/><Relationship Id="rId15" Type="http://schemas.openxmlformats.org/officeDocument/2006/relationships/image" Target="../media/image89.png"/><Relationship Id="rId10" Type="http://schemas.openxmlformats.org/officeDocument/2006/relationships/image" Target="../media/image84.svg"/><Relationship Id="rId4" Type="http://schemas.openxmlformats.org/officeDocument/2006/relationships/image" Target="../media/image78.svg"/><Relationship Id="rId9" Type="http://schemas.openxmlformats.org/officeDocument/2006/relationships/image" Target="../media/image83.png"/><Relationship Id="rId14" Type="http://schemas.openxmlformats.org/officeDocument/2006/relationships/image" Target="../media/image88.sv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png"/><Relationship Id="rId13" Type="http://schemas.openxmlformats.org/officeDocument/2006/relationships/image" Target="../media/image99.svg"/><Relationship Id="rId3" Type="http://schemas.openxmlformats.org/officeDocument/2006/relationships/image" Target="../media/image77.png"/><Relationship Id="rId7" Type="http://schemas.openxmlformats.org/officeDocument/2006/relationships/image" Target="../media/image93.png"/><Relationship Id="rId12" Type="http://schemas.openxmlformats.org/officeDocument/2006/relationships/image" Target="../media/image9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0.svg"/><Relationship Id="rId11" Type="http://schemas.openxmlformats.org/officeDocument/2006/relationships/image" Target="../media/image97.svg"/><Relationship Id="rId5" Type="http://schemas.openxmlformats.org/officeDocument/2006/relationships/image" Target="../media/image79.png"/><Relationship Id="rId10" Type="http://schemas.openxmlformats.org/officeDocument/2006/relationships/image" Target="../media/image96.png"/><Relationship Id="rId4" Type="http://schemas.openxmlformats.org/officeDocument/2006/relationships/image" Target="../media/image78.svg"/><Relationship Id="rId9" Type="http://schemas.openxmlformats.org/officeDocument/2006/relationships/image" Target="../media/image95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3.jpeg"/><Relationship Id="rId5" Type="http://schemas.openxmlformats.org/officeDocument/2006/relationships/image" Target="../media/image102.svg"/><Relationship Id="rId4" Type="http://schemas.openxmlformats.org/officeDocument/2006/relationships/image" Target="../media/image10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svg"/><Relationship Id="rId13" Type="http://schemas.openxmlformats.org/officeDocument/2006/relationships/image" Target="../media/image110.svg"/><Relationship Id="rId18" Type="http://schemas.openxmlformats.org/officeDocument/2006/relationships/image" Target="../media/image115.png"/><Relationship Id="rId3" Type="http://schemas.openxmlformats.org/officeDocument/2006/relationships/image" Target="../media/image77.png"/><Relationship Id="rId21" Type="http://schemas.openxmlformats.org/officeDocument/2006/relationships/image" Target="../media/image118.svg"/><Relationship Id="rId7" Type="http://schemas.openxmlformats.org/officeDocument/2006/relationships/image" Target="../media/image104.png"/><Relationship Id="rId12" Type="http://schemas.openxmlformats.org/officeDocument/2006/relationships/image" Target="../media/image109.png"/><Relationship Id="rId17" Type="http://schemas.openxmlformats.org/officeDocument/2006/relationships/image" Target="../media/image114.sv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113.png"/><Relationship Id="rId20" Type="http://schemas.openxmlformats.org/officeDocument/2006/relationships/image" Target="../media/image1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0.svg"/><Relationship Id="rId11" Type="http://schemas.openxmlformats.org/officeDocument/2006/relationships/image" Target="../media/image108.png"/><Relationship Id="rId5" Type="http://schemas.openxmlformats.org/officeDocument/2006/relationships/image" Target="../media/image79.png"/><Relationship Id="rId15" Type="http://schemas.openxmlformats.org/officeDocument/2006/relationships/image" Target="../media/image112.svg"/><Relationship Id="rId10" Type="http://schemas.openxmlformats.org/officeDocument/2006/relationships/image" Target="../media/image107.svg"/><Relationship Id="rId19" Type="http://schemas.openxmlformats.org/officeDocument/2006/relationships/image" Target="../media/image116.svg"/><Relationship Id="rId4" Type="http://schemas.openxmlformats.org/officeDocument/2006/relationships/image" Target="../media/image78.svg"/><Relationship Id="rId9" Type="http://schemas.openxmlformats.org/officeDocument/2006/relationships/image" Target="../media/image106.png"/><Relationship Id="rId14" Type="http://schemas.openxmlformats.org/officeDocument/2006/relationships/image" Target="../media/image1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1.svg"/><Relationship Id="rId4" Type="http://schemas.openxmlformats.org/officeDocument/2006/relationships/image" Target="../media/image12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3.svg"/><Relationship Id="rId13" Type="http://schemas.openxmlformats.org/officeDocument/2006/relationships/image" Target="../media/image128.svg"/><Relationship Id="rId18" Type="http://schemas.openxmlformats.org/officeDocument/2006/relationships/image" Target="../media/image133.png"/><Relationship Id="rId26" Type="http://schemas.openxmlformats.org/officeDocument/2006/relationships/image" Target="../media/image141.png"/><Relationship Id="rId3" Type="http://schemas.openxmlformats.org/officeDocument/2006/relationships/image" Target="../media/image77.png"/><Relationship Id="rId21" Type="http://schemas.openxmlformats.org/officeDocument/2006/relationships/image" Target="../media/image136.svg"/><Relationship Id="rId7" Type="http://schemas.openxmlformats.org/officeDocument/2006/relationships/image" Target="../media/image122.png"/><Relationship Id="rId12" Type="http://schemas.openxmlformats.org/officeDocument/2006/relationships/image" Target="../media/image127.png"/><Relationship Id="rId17" Type="http://schemas.openxmlformats.org/officeDocument/2006/relationships/image" Target="../media/image132.svg"/><Relationship Id="rId25" Type="http://schemas.openxmlformats.org/officeDocument/2006/relationships/image" Target="../media/image140.sv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131.png"/><Relationship Id="rId20" Type="http://schemas.openxmlformats.org/officeDocument/2006/relationships/image" Target="../media/image13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0.svg"/><Relationship Id="rId11" Type="http://schemas.openxmlformats.org/officeDocument/2006/relationships/image" Target="../media/image126.svg"/><Relationship Id="rId24" Type="http://schemas.openxmlformats.org/officeDocument/2006/relationships/image" Target="../media/image139.png"/><Relationship Id="rId5" Type="http://schemas.openxmlformats.org/officeDocument/2006/relationships/image" Target="../media/image79.png"/><Relationship Id="rId15" Type="http://schemas.openxmlformats.org/officeDocument/2006/relationships/image" Target="../media/image130.svg"/><Relationship Id="rId23" Type="http://schemas.openxmlformats.org/officeDocument/2006/relationships/image" Target="../media/image138.svg"/><Relationship Id="rId10" Type="http://schemas.openxmlformats.org/officeDocument/2006/relationships/image" Target="../media/image125.png"/><Relationship Id="rId19" Type="http://schemas.openxmlformats.org/officeDocument/2006/relationships/image" Target="../media/image134.svg"/><Relationship Id="rId4" Type="http://schemas.openxmlformats.org/officeDocument/2006/relationships/image" Target="../media/image78.svg"/><Relationship Id="rId9" Type="http://schemas.openxmlformats.org/officeDocument/2006/relationships/image" Target="../media/image124.png"/><Relationship Id="rId14" Type="http://schemas.openxmlformats.org/officeDocument/2006/relationships/image" Target="../media/image129.png"/><Relationship Id="rId22" Type="http://schemas.openxmlformats.org/officeDocument/2006/relationships/image" Target="../media/image1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8" b="-8"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11295528" y="8859628"/>
            <a:ext cx="6992471" cy="1431824"/>
            <a:chOff x="0" y="0"/>
            <a:chExt cx="9323294" cy="1909098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9323324" cy="1909064"/>
            </a:xfrm>
            <a:custGeom>
              <a:avLst/>
              <a:gdLst/>
              <a:ahLst/>
              <a:cxnLst/>
              <a:rect l="l" t="t" r="r" b="b"/>
              <a:pathLst>
                <a:path w="9323324" h="1909064">
                  <a:moveTo>
                    <a:pt x="9323324" y="1909064"/>
                  </a:moveTo>
                  <a:lnTo>
                    <a:pt x="9323324" y="0"/>
                  </a:lnTo>
                  <a:lnTo>
                    <a:pt x="0" y="1909064"/>
                  </a:lnTo>
                  <a:close/>
                </a:path>
              </a:pathLst>
            </a:custGeom>
            <a:solidFill>
              <a:srgbClr val="99CB38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-36109" y="8859122"/>
            <a:ext cx="7266703" cy="1437403"/>
            <a:chOff x="0" y="0"/>
            <a:chExt cx="9688938" cy="1916538"/>
          </a:xfrm>
        </p:grpSpPr>
        <p:sp>
          <p:nvSpPr>
            <p:cNvPr id="6" name="Freeform 6"/>
            <p:cNvSpPr/>
            <p:nvPr/>
          </p:nvSpPr>
          <p:spPr>
            <a:xfrm>
              <a:off x="12700" y="12700"/>
              <a:ext cx="9663557" cy="1891157"/>
            </a:xfrm>
            <a:custGeom>
              <a:avLst/>
              <a:gdLst/>
              <a:ahLst/>
              <a:cxnLst/>
              <a:rect l="l" t="t" r="r" b="b"/>
              <a:pathLst>
                <a:path w="9663557" h="1891157">
                  <a:moveTo>
                    <a:pt x="0" y="1891157"/>
                  </a:moveTo>
                  <a:lnTo>
                    <a:pt x="0" y="0"/>
                  </a:lnTo>
                  <a:lnTo>
                    <a:pt x="9663557" y="1891157"/>
                  </a:lnTo>
                  <a:close/>
                </a:path>
              </a:pathLst>
            </a:custGeom>
            <a:solidFill>
              <a:srgbClr val="99CB38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7" name="Freeform 7"/>
            <p:cNvSpPr/>
            <p:nvPr/>
          </p:nvSpPr>
          <p:spPr>
            <a:xfrm>
              <a:off x="0" y="-508"/>
              <a:ext cx="9689464" cy="1917065"/>
            </a:xfrm>
            <a:custGeom>
              <a:avLst/>
              <a:gdLst/>
              <a:ahLst/>
              <a:cxnLst/>
              <a:rect l="l" t="t" r="r" b="b"/>
              <a:pathLst>
                <a:path w="9689464" h="1917065">
                  <a:moveTo>
                    <a:pt x="0" y="1904365"/>
                  </a:moveTo>
                  <a:lnTo>
                    <a:pt x="0" y="13208"/>
                  </a:lnTo>
                  <a:cubicBezTo>
                    <a:pt x="0" y="9398"/>
                    <a:pt x="1651" y="5842"/>
                    <a:pt x="4572" y="3429"/>
                  </a:cubicBezTo>
                  <a:cubicBezTo>
                    <a:pt x="7493" y="1016"/>
                    <a:pt x="11430" y="0"/>
                    <a:pt x="15113" y="762"/>
                  </a:cubicBezTo>
                  <a:lnTo>
                    <a:pt x="9678670" y="1891919"/>
                  </a:lnTo>
                  <a:cubicBezTo>
                    <a:pt x="9685147" y="1893189"/>
                    <a:pt x="9689464" y="1899158"/>
                    <a:pt x="9688830" y="1905635"/>
                  </a:cubicBezTo>
                  <a:cubicBezTo>
                    <a:pt x="9688195" y="1912112"/>
                    <a:pt x="9682734" y="1917065"/>
                    <a:pt x="9676130" y="1917065"/>
                  </a:cubicBezTo>
                  <a:lnTo>
                    <a:pt x="12700" y="1917065"/>
                  </a:lnTo>
                  <a:cubicBezTo>
                    <a:pt x="5715" y="1917065"/>
                    <a:pt x="0" y="1911350"/>
                    <a:pt x="0" y="1904365"/>
                  </a:cubicBezTo>
                  <a:moveTo>
                    <a:pt x="25400" y="1904365"/>
                  </a:moveTo>
                  <a:lnTo>
                    <a:pt x="12700" y="1904365"/>
                  </a:lnTo>
                  <a:lnTo>
                    <a:pt x="12700" y="1891665"/>
                  </a:lnTo>
                  <a:lnTo>
                    <a:pt x="9676257" y="1891665"/>
                  </a:lnTo>
                  <a:lnTo>
                    <a:pt x="9676257" y="1904365"/>
                  </a:lnTo>
                  <a:lnTo>
                    <a:pt x="9673844" y="1916811"/>
                  </a:lnTo>
                  <a:lnTo>
                    <a:pt x="10287" y="25654"/>
                  </a:lnTo>
                  <a:lnTo>
                    <a:pt x="12700" y="13208"/>
                  </a:lnTo>
                  <a:lnTo>
                    <a:pt x="25400" y="13208"/>
                  </a:lnTo>
                  <a:lnTo>
                    <a:pt x="25400" y="1904365"/>
                  </a:lnTo>
                  <a:close/>
                </a:path>
              </a:pathLst>
            </a:custGeom>
            <a:solidFill>
              <a:srgbClr val="6F9526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8" name="Freeform 8"/>
          <p:cNvSpPr/>
          <p:nvPr/>
        </p:nvSpPr>
        <p:spPr>
          <a:xfrm>
            <a:off x="0" y="2690456"/>
            <a:ext cx="18288000" cy="3896803"/>
          </a:xfrm>
          <a:custGeom>
            <a:avLst/>
            <a:gdLst/>
            <a:ahLst/>
            <a:cxnLst/>
            <a:rect l="l" t="t" r="r" b="b"/>
            <a:pathLst>
              <a:path w="18288000" h="3896803">
                <a:moveTo>
                  <a:pt x="0" y="0"/>
                </a:moveTo>
                <a:lnTo>
                  <a:pt x="18288000" y="0"/>
                </a:lnTo>
                <a:lnTo>
                  <a:pt x="18288000" y="3896803"/>
                </a:lnTo>
                <a:lnTo>
                  <a:pt x="0" y="389680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-56704" y="5185876"/>
            <a:ext cx="18105120" cy="923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00"/>
              </a:lnSpc>
            </a:pPr>
            <a:r>
              <a:rPr lang="fa-IR" sz="6000" dirty="0">
                <a:solidFill>
                  <a:srgbClr val="262626"/>
                </a:solidFill>
                <a:latin typeface="Arial"/>
                <a:cs typeface="B Nazanin" panose="00000700000000000000" pitchFamily="2" charset="-78"/>
              </a:rPr>
              <a:t>قالب پاورپوینت محیط زیست</a:t>
            </a:r>
            <a:endParaRPr lang="en-US" sz="6000" dirty="0">
              <a:solidFill>
                <a:srgbClr val="262626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5156914" y="6792078"/>
            <a:ext cx="7759015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60"/>
              </a:lnSpc>
            </a:pPr>
            <a:r>
              <a:rPr lang="fa-IR" sz="2800" dirty="0">
                <a:solidFill>
                  <a:srgbClr val="FFFFFF"/>
                </a:solidFill>
                <a:latin typeface="Arial"/>
                <a:cs typeface="B Nazanin" panose="00000700000000000000" pitchFamily="2" charset="-78"/>
              </a:rPr>
              <a:t>عنوان فرعی ارائه خود را وارد کنید</a:t>
            </a:r>
            <a:endParaRPr lang="en-US" sz="2800" dirty="0">
              <a:solidFill>
                <a:srgbClr val="FFFFFF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3414337" y="3417968"/>
            <a:ext cx="11782053" cy="15260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880"/>
              </a:lnSpc>
            </a:pPr>
            <a:r>
              <a:rPr lang="fa-IR" sz="8800" dirty="0">
                <a:solidFill>
                  <a:srgbClr val="FFFFFF"/>
                </a:solidFill>
                <a:latin typeface="Arial Bold"/>
                <a:cs typeface="B Nazanin" panose="00000700000000000000" pitchFamily="2" charset="-78"/>
              </a:rPr>
              <a:t>محیط کشت ، اکوسیستم</a:t>
            </a:r>
            <a:endParaRPr lang="en-US" sz="8800" dirty="0">
              <a:solidFill>
                <a:srgbClr val="FFFFFF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12" name="Freeform 12"/>
          <p:cNvSpPr/>
          <p:nvPr/>
        </p:nvSpPr>
        <p:spPr>
          <a:xfrm>
            <a:off x="12248503" y="4297052"/>
            <a:ext cx="4107975" cy="2901433"/>
          </a:xfrm>
          <a:custGeom>
            <a:avLst/>
            <a:gdLst/>
            <a:ahLst/>
            <a:cxnLst/>
            <a:rect l="l" t="t" r="r" b="b"/>
            <a:pathLst>
              <a:path w="4107975" h="2901433">
                <a:moveTo>
                  <a:pt x="0" y="0"/>
                </a:moveTo>
                <a:lnTo>
                  <a:pt x="4107975" y="0"/>
                </a:lnTo>
                <a:lnTo>
                  <a:pt x="4107975" y="2901433"/>
                </a:lnTo>
                <a:lnTo>
                  <a:pt x="0" y="290143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3" name="Freeform 13"/>
          <p:cNvSpPr/>
          <p:nvPr/>
        </p:nvSpPr>
        <p:spPr>
          <a:xfrm>
            <a:off x="2330754" y="2431884"/>
            <a:ext cx="3081722" cy="2541581"/>
          </a:xfrm>
          <a:custGeom>
            <a:avLst/>
            <a:gdLst/>
            <a:ahLst/>
            <a:cxnLst/>
            <a:rect l="l" t="t" r="r" b="b"/>
            <a:pathLst>
              <a:path w="3081722" h="2541581">
                <a:moveTo>
                  <a:pt x="0" y="0"/>
                </a:moveTo>
                <a:lnTo>
                  <a:pt x="3081723" y="0"/>
                </a:lnTo>
                <a:lnTo>
                  <a:pt x="3081723" y="2541581"/>
                </a:lnTo>
                <a:lnTo>
                  <a:pt x="0" y="254158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4" name="Freeform 14"/>
          <p:cNvSpPr/>
          <p:nvPr/>
        </p:nvSpPr>
        <p:spPr>
          <a:xfrm>
            <a:off x="-19050" y="6658126"/>
            <a:ext cx="4134972" cy="3628875"/>
          </a:xfrm>
          <a:custGeom>
            <a:avLst/>
            <a:gdLst/>
            <a:ahLst/>
            <a:cxnLst/>
            <a:rect l="l" t="t" r="r" b="b"/>
            <a:pathLst>
              <a:path w="4134972" h="3628875">
                <a:moveTo>
                  <a:pt x="0" y="0"/>
                </a:moveTo>
                <a:lnTo>
                  <a:pt x="4134972" y="0"/>
                </a:lnTo>
                <a:lnTo>
                  <a:pt x="4134972" y="3628876"/>
                </a:lnTo>
                <a:lnTo>
                  <a:pt x="0" y="3628876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t="-73" b="-73"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5" name="Freeform 15"/>
          <p:cNvSpPr/>
          <p:nvPr/>
        </p:nvSpPr>
        <p:spPr>
          <a:xfrm flipH="1">
            <a:off x="13937875" y="6691064"/>
            <a:ext cx="4350122" cy="3595938"/>
          </a:xfrm>
          <a:custGeom>
            <a:avLst/>
            <a:gdLst/>
            <a:ahLst/>
            <a:cxnLst/>
            <a:rect l="l" t="t" r="r" b="b"/>
            <a:pathLst>
              <a:path w="4350122" h="3595938">
                <a:moveTo>
                  <a:pt x="4350122" y="0"/>
                </a:moveTo>
                <a:lnTo>
                  <a:pt x="0" y="0"/>
                </a:lnTo>
                <a:lnTo>
                  <a:pt x="0" y="3595938"/>
                </a:lnTo>
                <a:lnTo>
                  <a:pt x="4350122" y="3595938"/>
                </a:lnTo>
                <a:lnTo>
                  <a:pt x="4350122" y="0"/>
                </a:lnTo>
                <a:close/>
              </a:path>
            </a:pathLst>
          </a:custGeom>
          <a:blipFill>
            <a:blip r:embed="rId11"/>
            <a:stretch>
              <a:fillRect t="-140" b="-140"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6" name="Freeform 16"/>
          <p:cNvSpPr/>
          <p:nvPr/>
        </p:nvSpPr>
        <p:spPr>
          <a:xfrm>
            <a:off x="6552" y="492159"/>
            <a:ext cx="2756818" cy="358309"/>
          </a:xfrm>
          <a:custGeom>
            <a:avLst/>
            <a:gdLst/>
            <a:ahLst/>
            <a:cxnLst/>
            <a:rect l="l" t="t" r="r" b="b"/>
            <a:pathLst>
              <a:path w="2756818" h="358309">
                <a:moveTo>
                  <a:pt x="0" y="0"/>
                </a:moveTo>
                <a:lnTo>
                  <a:pt x="2756818" y="0"/>
                </a:lnTo>
                <a:lnTo>
                  <a:pt x="2756818" y="358309"/>
                </a:lnTo>
                <a:lnTo>
                  <a:pt x="0" y="358309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9" name="Freeform 19"/>
          <p:cNvSpPr/>
          <p:nvPr/>
        </p:nvSpPr>
        <p:spPr>
          <a:xfrm>
            <a:off x="15557763" y="492158"/>
            <a:ext cx="2756818" cy="358309"/>
          </a:xfrm>
          <a:custGeom>
            <a:avLst/>
            <a:gdLst/>
            <a:ahLst/>
            <a:cxnLst/>
            <a:rect l="l" t="t" r="r" b="b"/>
            <a:pathLst>
              <a:path w="2756818" h="358309">
                <a:moveTo>
                  <a:pt x="0" y="0"/>
                </a:moveTo>
                <a:lnTo>
                  <a:pt x="2756819" y="0"/>
                </a:lnTo>
                <a:lnTo>
                  <a:pt x="2756819" y="358309"/>
                </a:lnTo>
                <a:lnTo>
                  <a:pt x="0" y="358309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9525" y="6138862"/>
            <a:ext cx="18485644" cy="4186238"/>
          </a:xfrm>
          <a:custGeom>
            <a:avLst/>
            <a:gdLst/>
            <a:ahLst/>
            <a:cxnLst/>
            <a:rect l="l" t="t" r="r" b="b"/>
            <a:pathLst>
              <a:path w="18485644" h="4186238">
                <a:moveTo>
                  <a:pt x="0" y="0"/>
                </a:moveTo>
                <a:lnTo>
                  <a:pt x="18485645" y="0"/>
                </a:lnTo>
                <a:lnTo>
                  <a:pt x="18485645" y="4186238"/>
                </a:lnTo>
                <a:lnTo>
                  <a:pt x="0" y="418623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1839" y="2210375"/>
            <a:ext cx="15702516" cy="2877399"/>
          </a:xfrm>
          <a:custGeom>
            <a:avLst/>
            <a:gdLst/>
            <a:ahLst/>
            <a:cxnLst/>
            <a:rect l="l" t="t" r="r" b="b"/>
            <a:pathLst>
              <a:path w="15702516" h="2877399">
                <a:moveTo>
                  <a:pt x="0" y="0"/>
                </a:moveTo>
                <a:lnTo>
                  <a:pt x="15702516" y="0"/>
                </a:lnTo>
                <a:lnTo>
                  <a:pt x="15702516" y="2877399"/>
                </a:lnTo>
                <a:lnTo>
                  <a:pt x="0" y="2877399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10184621" y="5207223"/>
            <a:ext cx="8103379" cy="2877399"/>
          </a:xfrm>
          <a:custGeom>
            <a:avLst/>
            <a:gdLst/>
            <a:ahLst/>
            <a:cxnLst/>
            <a:rect l="l" t="t" r="r" b="b"/>
            <a:pathLst>
              <a:path w="8103379" h="2877399">
                <a:moveTo>
                  <a:pt x="0" y="0"/>
                </a:moveTo>
                <a:lnTo>
                  <a:pt x="8103379" y="0"/>
                </a:lnTo>
                <a:lnTo>
                  <a:pt x="8103379" y="2877399"/>
                </a:lnTo>
                <a:lnTo>
                  <a:pt x="0" y="2877399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093726" y="6803807"/>
            <a:ext cx="7927781" cy="96244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</a:r>
            <a:endParaRPr lang="en-US" sz="2100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038286" y="5320625"/>
            <a:ext cx="7749766" cy="12824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5040"/>
              </a:lnSpc>
            </a:pPr>
            <a:r>
              <a:rPr lang="fa-IR" sz="4200" dirty="0">
                <a:solidFill>
                  <a:srgbClr val="00B0F0"/>
                </a:solidFill>
                <a:latin typeface="Arial"/>
                <a:cs typeface="B Nazanin" panose="00000700000000000000" pitchFamily="2" charset="-78"/>
              </a:rPr>
              <a:t>ما کیفیت ایجاد می کنیم</a:t>
            </a:r>
          </a:p>
          <a:p>
            <a:pPr algn="r" rtl="1">
              <a:lnSpc>
                <a:spcPts val="5040"/>
              </a:lnSpc>
            </a:pPr>
            <a:r>
              <a:rPr lang="fa-IR" sz="4200" dirty="0">
                <a:solidFill>
                  <a:srgbClr val="00B0F0"/>
                </a:solidFill>
                <a:latin typeface="Arial"/>
                <a:cs typeface="B Nazanin" panose="00000700000000000000" pitchFamily="2" charset="-78"/>
              </a:rPr>
              <a:t>ارائه حرفه ای </a:t>
            </a:r>
            <a:r>
              <a:rPr lang="en-US" sz="4200" dirty="0">
                <a:solidFill>
                  <a:srgbClr val="00B0F0"/>
                </a:solidFill>
                <a:latin typeface="Arial"/>
                <a:cs typeface="B Nazanin" panose="00000700000000000000" pitchFamily="2" charset="-78"/>
              </a:rPr>
              <a:t>PPT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093728" y="979947"/>
            <a:ext cx="7927779" cy="101309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7920"/>
              </a:lnSpc>
            </a:pPr>
            <a:r>
              <a:rPr lang="fa-IR" sz="6600" dirty="0">
                <a:solidFill>
                  <a:srgbClr val="00B050"/>
                </a:solidFill>
                <a:latin typeface="Arial Bold"/>
                <a:cs typeface="B Nazanin" panose="00000700000000000000" pitchFamily="2" charset="-78"/>
              </a:rPr>
              <a:t>ارائه</a:t>
            </a:r>
            <a:r>
              <a:rPr lang="fa-IR" sz="6600" dirty="0">
                <a:solidFill>
                  <a:srgbClr val="2E8EA8"/>
                </a:solidFill>
                <a:latin typeface="Arial Bold"/>
                <a:cs typeface="B Nazanin" panose="00000700000000000000" pitchFamily="2" charset="-78"/>
              </a:rPr>
              <a:t> عالی</a:t>
            </a:r>
            <a:endParaRPr lang="en-US" sz="6600" dirty="0">
              <a:solidFill>
                <a:srgbClr val="538A2E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093729" y="2631839"/>
            <a:ext cx="7694324" cy="112851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000000"/>
                </a:solidFill>
                <a:latin typeface="Arial"/>
                <a:cs typeface="B Nazanin" panose="00000700000000000000" pitchFamily="2" charset="-78"/>
              </a:rPr>
              <a:t>من امیدوارم و معتقدم که این الگو زمان، پول و اعتبار شما را جلب کند. آسان برای تغییر رنگ، عکس و متن. 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ارائه پاورپوینت مدرنی را دریافت کنید که به زیبایی طراحی شده است.</a:t>
            </a:r>
            <a:endParaRPr lang="en-US" sz="1800" dirty="0">
              <a:solidFill>
                <a:srgbClr val="00000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4095812" y="7998897"/>
            <a:ext cx="4925695" cy="128240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5040"/>
              </a:lnSpc>
            </a:pPr>
            <a:r>
              <a:rPr lang="fa-IR" sz="4200" dirty="0">
                <a:solidFill>
                  <a:srgbClr val="00B0F0"/>
                </a:solidFill>
                <a:latin typeface="Arial"/>
                <a:cs typeface="B Nazanin" panose="00000700000000000000" pitchFamily="2" charset="-78"/>
              </a:rPr>
              <a:t>ما کیفیت ایجاد می کنیم</a:t>
            </a:r>
          </a:p>
          <a:p>
            <a:pPr algn="r" rtl="1">
              <a:lnSpc>
                <a:spcPts val="5040"/>
              </a:lnSpc>
            </a:pPr>
            <a:r>
              <a:rPr lang="fa-IR" sz="4200" dirty="0">
                <a:solidFill>
                  <a:srgbClr val="00B0F0"/>
                </a:solidFill>
                <a:latin typeface="Arial"/>
                <a:cs typeface="B Nazanin" panose="00000700000000000000" pitchFamily="2" charset="-78"/>
              </a:rPr>
              <a:t>ارائه حرفه ای </a:t>
            </a:r>
            <a:r>
              <a:rPr lang="en-US" sz="4200" dirty="0">
                <a:solidFill>
                  <a:srgbClr val="00B0F0"/>
                </a:solidFill>
                <a:latin typeface="Arial"/>
                <a:cs typeface="B Nazanin" panose="00000700000000000000" pitchFamily="2" charset="-78"/>
              </a:rPr>
              <a:t>PPT</a:t>
            </a:r>
          </a:p>
        </p:txBody>
      </p:sp>
      <p:sp>
        <p:nvSpPr>
          <p:cNvPr id="10" name="Freeform 10"/>
          <p:cNvSpPr/>
          <p:nvPr/>
        </p:nvSpPr>
        <p:spPr>
          <a:xfrm>
            <a:off x="15936597" y="766096"/>
            <a:ext cx="1658415" cy="1011228"/>
          </a:xfrm>
          <a:custGeom>
            <a:avLst/>
            <a:gdLst/>
            <a:ahLst/>
            <a:cxnLst/>
            <a:rect l="l" t="t" r="r" b="b"/>
            <a:pathLst>
              <a:path w="1658415" h="1011228">
                <a:moveTo>
                  <a:pt x="0" y="0"/>
                </a:moveTo>
                <a:lnTo>
                  <a:pt x="1658415" y="0"/>
                </a:lnTo>
                <a:lnTo>
                  <a:pt x="1658415" y="1011228"/>
                </a:lnTo>
                <a:lnTo>
                  <a:pt x="0" y="1011228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1" name="Freeform 11"/>
          <p:cNvSpPr/>
          <p:nvPr/>
        </p:nvSpPr>
        <p:spPr>
          <a:xfrm rot="-10800000">
            <a:off x="7455654" y="8640098"/>
            <a:ext cx="1658415" cy="1011228"/>
          </a:xfrm>
          <a:custGeom>
            <a:avLst/>
            <a:gdLst/>
            <a:ahLst/>
            <a:cxnLst/>
            <a:rect l="l" t="t" r="r" b="b"/>
            <a:pathLst>
              <a:path w="1658415" h="1011228">
                <a:moveTo>
                  <a:pt x="0" y="0"/>
                </a:moveTo>
                <a:lnTo>
                  <a:pt x="1658416" y="0"/>
                </a:lnTo>
                <a:lnTo>
                  <a:pt x="1658416" y="1011228"/>
                </a:lnTo>
                <a:lnTo>
                  <a:pt x="0" y="1011228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2" name="Freeform 12"/>
          <p:cNvSpPr/>
          <p:nvPr/>
        </p:nvSpPr>
        <p:spPr>
          <a:xfrm>
            <a:off x="9266494" y="1470057"/>
            <a:ext cx="7346886" cy="7346886"/>
          </a:xfrm>
          <a:custGeom>
            <a:avLst/>
            <a:gdLst/>
            <a:ahLst/>
            <a:cxnLst/>
            <a:rect l="l" t="t" r="r" b="b"/>
            <a:pathLst>
              <a:path w="7346886" h="7346886">
                <a:moveTo>
                  <a:pt x="0" y="0"/>
                </a:moveTo>
                <a:lnTo>
                  <a:pt x="7346886" y="0"/>
                </a:lnTo>
                <a:lnTo>
                  <a:pt x="7346886" y="7346886"/>
                </a:lnTo>
                <a:lnTo>
                  <a:pt x="0" y="7346886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3325666"/>
            <a:ext cx="18288002" cy="6961335"/>
          </a:xfrm>
          <a:custGeom>
            <a:avLst/>
            <a:gdLst/>
            <a:ahLst/>
            <a:cxnLst/>
            <a:rect l="l" t="t" r="r" b="b"/>
            <a:pathLst>
              <a:path w="18288002" h="6961335">
                <a:moveTo>
                  <a:pt x="0" y="0"/>
                </a:moveTo>
                <a:lnTo>
                  <a:pt x="18288002" y="0"/>
                </a:lnTo>
                <a:lnTo>
                  <a:pt x="18288002" y="6961335"/>
                </a:lnTo>
                <a:lnTo>
                  <a:pt x="0" y="696133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" name="Freeform 3"/>
          <p:cNvSpPr/>
          <p:nvPr/>
        </p:nvSpPr>
        <p:spPr>
          <a:xfrm rot="508470">
            <a:off x="15448059" y="342225"/>
            <a:ext cx="2340942" cy="1512291"/>
          </a:xfrm>
          <a:custGeom>
            <a:avLst/>
            <a:gdLst/>
            <a:ahLst/>
            <a:cxnLst/>
            <a:rect l="l" t="t" r="r" b="b"/>
            <a:pathLst>
              <a:path w="2340942" h="1512291">
                <a:moveTo>
                  <a:pt x="0" y="0"/>
                </a:moveTo>
                <a:lnTo>
                  <a:pt x="2340942" y="0"/>
                </a:lnTo>
                <a:lnTo>
                  <a:pt x="2340942" y="1512291"/>
                </a:lnTo>
                <a:lnTo>
                  <a:pt x="0" y="151229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485292" y="0"/>
            <a:ext cx="6777659" cy="9896028"/>
          </a:xfrm>
          <a:custGeom>
            <a:avLst/>
            <a:gdLst/>
            <a:ahLst/>
            <a:cxnLst/>
            <a:rect l="l" t="t" r="r" b="b"/>
            <a:pathLst>
              <a:path w="6777659" h="9896028">
                <a:moveTo>
                  <a:pt x="0" y="0"/>
                </a:moveTo>
                <a:lnTo>
                  <a:pt x="6777659" y="0"/>
                </a:lnTo>
                <a:lnTo>
                  <a:pt x="6777659" y="9896028"/>
                </a:lnTo>
                <a:lnTo>
                  <a:pt x="0" y="989602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881687" y="0"/>
            <a:ext cx="5984870" cy="9355968"/>
          </a:xfrm>
          <a:custGeom>
            <a:avLst/>
            <a:gdLst/>
            <a:ahLst/>
            <a:cxnLst/>
            <a:rect l="l" t="t" r="r" b="b"/>
            <a:pathLst>
              <a:path w="5984870" h="9355968">
                <a:moveTo>
                  <a:pt x="0" y="0"/>
                </a:moveTo>
                <a:lnTo>
                  <a:pt x="5984869" y="0"/>
                </a:lnTo>
                <a:lnTo>
                  <a:pt x="5984869" y="9355968"/>
                </a:lnTo>
                <a:lnTo>
                  <a:pt x="0" y="9355968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1214847" y="606996"/>
            <a:ext cx="6372141" cy="2268252"/>
            <a:chOff x="0" y="0"/>
            <a:chExt cx="8496188" cy="302433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496173" cy="3024378"/>
            </a:xfrm>
            <a:custGeom>
              <a:avLst/>
              <a:gdLst/>
              <a:ahLst/>
              <a:cxnLst/>
              <a:rect l="l" t="t" r="r" b="b"/>
              <a:pathLst>
                <a:path w="8496173" h="3024378">
                  <a:moveTo>
                    <a:pt x="0" y="0"/>
                  </a:moveTo>
                  <a:lnTo>
                    <a:pt x="8496173" y="0"/>
                  </a:lnTo>
                  <a:lnTo>
                    <a:pt x="8496173" y="3024378"/>
                  </a:lnTo>
                  <a:lnTo>
                    <a:pt x="0" y="3024378"/>
                  </a:lnTo>
                  <a:close/>
                </a:path>
              </a:pathLst>
            </a:custGeom>
            <a:solidFill>
              <a:srgbClr val="D0D0D0"/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8" name="Group 8"/>
          <p:cNvGrpSpPr/>
          <p:nvPr/>
        </p:nvGrpSpPr>
        <p:grpSpPr>
          <a:xfrm rot="5400000">
            <a:off x="7253518" y="2879811"/>
            <a:ext cx="342900" cy="324036"/>
            <a:chOff x="0" y="0"/>
            <a:chExt cx="457200" cy="432048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457200" cy="432054"/>
            </a:xfrm>
            <a:custGeom>
              <a:avLst/>
              <a:gdLst/>
              <a:ahLst/>
              <a:cxnLst/>
              <a:rect l="l" t="t" r="r" b="b"/>
              <a:pathLst>
                <a:path w="457200" h="432054">
                  <a:moveTo>
                    <a:pt x="0" y="432054"/>
                  </a:moveTo>
                  <a:lnTo>
                    <a:pt x="0" y="0"/>
                  </a:lnTo>
                  <a:lnTo>
                    <a:pt x="457200" y="432054"/>
                  </a:lnTo>
                  <a:close/>
                </a:path>
              </a:pathLst>
            </a:custGeom>
            <a:solidFill>
              <a:srgbClr val="B9E7FD"/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1477215" y="560882"/>
            <a:ext cx="5403645" cy="18473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7128"/>
              </a:lnSpc>
            </a:pPr>
            <a:r>
              <a:rPr lang="fa-IR" sz="6600" dirty="0">
                <a:solidFill>
                  <a:srgbClr val="FFFFFF"/>
                </a:solidFill>
                <a:latin typeface="Arial"/>
                <a:cs typeface="B Nazanin" panose="00000700000000000000" pitchFamily="2" charset="-78"/>
              </a:rPr>
              <a:t>اینفوگرافیک نمودار</a:t>
            </a:r>
            <a:endParaRPr lang="en-US" sz="6600" dirty="0">
              <a:solidFill>
                <a:srgbClr val="FFFFFF"/>
              </a:solidFill>
              <a:latin typeface="Arial"/>
              <a:cs typeface="B Nazanin" panose="00000700000000000000" pitchFamily="2" charset="-78"/>
            </a:endParaRPr>
          </a:p>
        </p:txBody>
      </p:sp>
      <p:grpSp>
        <p:nvGrpSpPr>
          <p:cNvPr id="11" name="Group 11"/>
          <p:cNvGrpSpPr/>
          <p:nvPr/>
        </p:nvGrpSpPr>
        <p:grpSpPr>
          <a:xfrm>
            <a:off x="8752878" y="1050512"/>
            <a:ext cx="2595962" cy="2520434"/>
            <a:chOff x="0" y="0"/>
            <a:chExt cx="3461282" cy="3360578"/>
          </a:xfrm>
        </p:grpSpPr>
      </p:grpSp>
      <p:grpSp>
        <p:nvGrpSpPr>
          <p:cNvPr id="12" name="Group 12"/>
          <p:cNvGrpSpPr/>
          <p:nvPr/>
        </p:nvGrpSpPr>
        <p:grpSpPr>
          <a:xfrm>
            <a:off x="9440589" y="1700459"/>
            <a:ext cx="1220539" cy="1220539"/>
            <a:chOff x="0" y="0"/>
            <a:chExt cx="1627386" cy="1627386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627378" cy="1627378"/>
            </a:xfrm>
            <a:custGeom>
              <a:avLst/>
              <a:gdLst/>
              <a:ahLst/>
              <a:cxnLst/>
              <a:rect l="l" t="t" r="r" b="b"/>
              <a:pathLst>
                <a:path w="1627378" h="1627378">
                  <a:moveTo>
                    <a:pt x="0" y="813689"/>
                  </a:moveTo>
                  <a:cubicBezTo>
                    <a:pt x="0" y="364363"/>
                    <a:pt x="364363" y="0"/>
                    <a:pt x="813689" y="0"/>
                  </a:cubicBezTo>
                  <a:cubicBezTo>
                    <a:pt x="1263015" y="0"/>
                    <a:pt x="1627378" y="364363"/>
                    <a:pt x="1627378" y="813689"/>
                  </a:cubicBezTo>
                  <a:cubicBezTo>
                    <a:pt x="1627378" y="1263015"/>
                    <a:pt x="1263015" y="1627378"/>
                    <a:pt x="813689" y="1627378"/>
                  </a:cubicBezTo>
                  <a:cubicBezTo>
                    <a:pt x="364363" y="1627378"/>
                    <a:pt x="0" y="1263142"/>
                    <a:pt x="0" y="813689"/>
                  </a:cubicBezTo>
                  <a:close/>
                </a:path>
              </a:pathLst>
            </a:custGeom>
            <a:solidFill>
              <a:srgbClr val="F2F2F2"/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14" name="TextBox 14"/>
          <p:cNvSpPr txBox="1"/>
          <p:nvPr/>
        </p:nvSpPr>
        <p:spPr>
          <a:xfrm>
            <a:off x="9555849" y="1989687"/>
            <a:ext cx="990012" cy="4616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600"/>
              </a:lnSpc>
            </a:pPr>
            <a:r>
              <a:rPr lang="en-US" sz="3000">
                <a:solidFill>
                  <a:srgbClr val="99CB38"/>
                </a:solidFill>
                <a:latin typeface="Arial Bold"/>
                <a:cs typeface="B Nazanin" panose="00000700000000000000" pitchFamily="2" charset="-78"/>
              </a:rPr>
              <a:t>80%</a:t>
            </a:r>
          </a:p>
        </p:txBody>
      </p:sp>
      <p:grpSp>
        <p:nvGrpSpPr>
          <p:cNvPr id="15" name="Group 15"/>
          <p:cNvGrpSpPr/>
          <p:nvPr/>
        </p:nvGrpSpPr>
        <p:grpSpPr>
          <a:xfrm>
            <a:off x="8637378" y="737301"/>
            <a:ext cx="972108" cy="972108"/>
            <a:chOff x="0" y="0"/>
            <a:chExt cx="1296144" cy="1296144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1296162" cy="1296162"/>
            </a:xfrm>
            <a:custGeom>
              <a:avLst/>
              <a:gdLst/>
              <a:ahLst/>
              <a:cxnLst/>
              <a:rect l="l" t="t" r="r" b="b"/>
              <a:pathLst>
                <a:path w="1296162" h="1296162">
                  <a:moveTo>
                    <a:pt x="0" y="648081"/>
                  </a:moveTo>
                  <a:cubicBezTo>
                    <a:pt x="0" y="290195"/>
                    <a:pt x="290195" y="0"/>
                    <a:pt x="648081" y="0"/>
                  </a:cubicBezTo>
                  <a:cubicBezTo>
                    <a:pt x="1005967" y="0"/>
                    <a:pt x="1296162" y="290195"/>
                    <a:pt x="1296162" y="648081"/>
                  </a:cubicBezTo>
                  <a:cubicBezTo>
                    <a:pt x="1296162" y="1005967"/>
                    <a:pt x="1005967" y="1296162"/>
                    <a:pt x="648081" y="1296162"/>
                  </a:cubicBezTo>
                  <a:cubicBezTo>
                    <a:pt x="290195" y="1296162"/>
                    <a:pt x="0" y="1005967"/>
                    <a:pt x="0" y="648081"/>
                  </a:cubicBezTo>
                  <a:close/>
                </a:path>
              </a:pathLst>
            </a:custGeom>
            <a:solidFill>
              <a:srgbClr val="776721"/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17" name="TextBox 17"/>
          <p:cNvSpPr txBox="1"/>
          <p:nvPr/>
        </p:nvSpPr>
        <p:spPr>
          <a:xfrm>
            <a:off x="8749617" y="902317"/>
            <a:ext cx="747633" cy="4616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600"/>
              </a:lnSpc>
            </a:pPr>
            <a:r>
              <a:rPr lang="en-US" sz="3000">
                <a:solidFill>
                  <a:srgbClr val="FFFFFF"/>
                </a:solidFill>
                <a:latin typeface="Arial Bold"/>
                <a:cs typeface="B Nazanin" panose="00000700000000000000" pitchFamily="2" charset="-78"/>
              </a:rPr>
              <a:t>01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11640295" y="1897434"/>
            <a:ext cx="5268194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11640295" y="1492767"/>
            <a:ext cx="3312717" cy="2821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متن شما در اینجا</a:t>
            </a:r>
            <a:endParaRPr lang="en-US" sz="1800" dirty="0">
              <a:solidFill>
                <a:srgbClr val="404040"/>
              </a:solidFill>
              <a:latin typeface="Arial Bold"/>
              <a:cs typeface="B Nazanin" panose="00000700000000000000" pitchFamily="2" charset="-78"/>
            </a:endParaRPr>
          </a:p>
        </p:txBody>
      </p:sp>
      <p:grpSp>
        <p:nvGrpSpPr>
          <p:cNvPr id="20" name="Group 20"/>
          <p:cNvGrpSpPr/>
          <p:nvPr/>
        </p:nvGrpSpPr>
        <p:grpSpPr>
          <a:xfrm>
            <a:off x="8752878" y="4033071"/>
            <a:ext cx="2595962" cy="2520433"/>
            <a:chOff x="0" y="0"/>
            <a:chExt cx="3461282" cy="3360578"/>
          </a:xfrm>
        </p:grpSpPr>
      </p:grpSp>
      <p:grpSp>
        <p:nvGrpSpPr>
          <p:cNvPr id="21" name="Group 21"/>
          <p:cNvGrpSpPr/>
          <p:nvPr/>
        </p:nvGrpSpPr>
        <p:grpSpPr>
          <a:xfrm>
            <a:off x="9420975" y="4716994"/>
            <a:ext cx="1220540" cy="1220540"/>
            <a:chOff x="0" y="0"/>
            <a:chExt cx="1627386" cy="1627386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1627378" cy="1627378"/>
            </a:xfrm>
            <a:custGeom>
              <a:avLst/>
              <a:gdLst/>
              <a:ahLst/>
              <a:cxnLst/>
              <a:rect l="l" t="t" r="r" b="b"/>
              <a:pathLst>
                <a:path w="1627378" h="1627378">
                  <a:moveTo>
                    <a:pt x="0" y="813689"/>
                  </a:moveTo>
                  <a:cubicBezTo>
                    <a:pt x="0" y="364363"/>
                    <a:pt x="364363" y="0"/>
                    <a:pt x="813689" y="0"/>
                  </a:cubicBezTo>
                  <a:cubicBezTo>
                    <a:pt x="1263015" y="0"/>
                    <a:pt x="1627378" y="364363"/>
                    <a:pt x="1627378" y="813689"/>
                  </a:cubicBezTo>
                  <a:cubicBezTo>
                    <a:pt x="1627378" y="1263015"/>
                    <a:pt x="1263015" y="1627378"/>
                    <a:pt x="813689" y="1627378"/>
                  </a:cubicBezTo>
                  <a:cubicBezTo>
                    <a:pt x="364363" y="1627378"/>
                    <a:pt x="0" y="1263142"/>
                    <a:pt x="0" y="813689"/>
                  </a:cubicBezTo>
                  <a:close/>
                </a:path>
              </a:pathLst>
            </a:custGeom>
            <a:solidFill>
              <a:srgbClr val="F2F2F2"/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23" name="TextBox 23"/>
          <p:cNvSpPr txBox="1"/>
          <p:nvPr/>
        </p:nvSpPr>
        <p:spPr>
          <a:xfrm>
            <a:off x="9558879" y="4985640"/>
            <a:ext cx="990012" cy="4616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600"/>
              </a:lnSpc>
            </a:pPr>
            <a:r>
              <a:rPr lang="en-US" sz="3000">
                <a:solidFill>
                  <a:srgbClr val="44C1A3"/>
                </a:solidFill>
                <a:latin typeface="Arial Bold"/>
                <a:cs typeface="B Nazanin" panose="00000700000000000000" pitchFamily="2" charset="-78"/>
              </a:rPr>
              <a:t>60%</a:t>
            </a:r>
          </a:p>
        </p:txBody>
      </p:sp>
      <p:grpSp>
        <p:nvGrpSpPr>
          <p:cNvPr id="24" name="Group 24"/>
          <p:cNvGrpSpPr/>
          <p:nvPr/>
        </p:nvGrpSpPr>
        <p:grpSpPr>
          <a:xfrm>
            <a:off x="8981385" y="3855982"/>
            <a:ext cx="972108" cy="972108"/>
            <a:chOff x="0" y="0"/>
            <a:chExt cx="1296144" cy="1296144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1296162" cy="1296162"/>
            </a:xfrm>
            <a:custGeom>
              <a:avLst/>
              <a:gdLst/>
              <a:ahLst/>
              <a:cxnLst/>
              <a:rect l="l" t="t" r="r" b="b"/>
              <a:pathLst>
                <a:path w="1296162" h="1296162">
                  <a:moveTo>
                    <a:pt x="0" y="648081"/>
                  </a:moveTo>
                  <a:cubicBezTo>
                    <a:pt x="0" y="290195"/>
                    <a:pt x="290195" y="0"/>
                    <a:pt x="648081" y="0"/>
                  </a:cubicBezTo>
                  <a:cubicBezTo>
                    <a:pt x="1005967" y="0"/>
                    <a:pt x="1296162" y="290195"/>
                    <a:pt x="1296162" y="648081"/>
                  </a:cubicBezTo>
                  <a:cubicBezTo>
                    <a:pt x="1296162" y="1005967"/>
                    <a:pt x="1005967" y="1296162"/>
                    <a:pt x="648081" y="1296162"/>
                  </a:cubicBezTo>
                  <a:cubicBezTo>
                    <a:pt x="290195" y="1296162"/>
                    <a:pt x="0" y="1005967"/>
                    <a:pt x="0" y="648081"/>
                  </a:cubicBezTo>
                  <a:close/>
                </a:path>
              </a:pathLst>
            </a:custGeom>
            <a:solidFill>
              <a:srgbClr val="CF9254"/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26" name="TextBox 26"/>
          <p:cNvSpPr txBox="1"/>
          <p:nvPr/>
        </p:nvSpPr>
        <p:spPr>
          <a:xfrm>
            <a:off x="9093624" y="4020999"/>
            <a:ext cx="747633" cy="4616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600"/>
              </a:lnSpc>
            </a:pPr>
            <a:r>
              <a:rPr lang="en-US" sz="3000">
                <a:solidFill>
                  <a:srgbClr val="FFFFFF"/>
                </a:solidFill>
                <a:latin typeface="Arial Bold"/>
                <a:cs typeface="B Nazanin" panose="00000700000000000000" pitchFamily="2" charset="-78"/>
              </a:rPr>
              <a:t>02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1640295" y="4879992"/>
            <a:ext cx="5268194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28" name="TextBox 28"/>
          <p:cNvSpPr txBox="1"/>
          <p:nvPr/>
        </p:nvSpPr>
        <p:spPr>
          <a:xfrm>
            <a:off x="11640295" y="4360064"/>
            <a:ext cx="4361705" cy="2821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متن شما در اینجا</a:t>
            </a:r>
            <a:endParaRPr lang="en-US" sz="1800" dirty="0">
              <a:solidFill>
                <a:srgbClr val="404040"/>
              </a:solidFill>
              <a:latin typeface="Arial Bold"/>
              <a:cs typeface="B Nazanin" panose="00000700000000000000" pitchFamily="2" charset="-78"/>
            </a:endParaRPr>
          </a:p>
        </p:txBody>
      </p:sp>
      <p:grpSp>
        <p:nvGrpSpPr>
          <p:cNvPr id="29" name="Group 29"/>
          <p:cNvGrpSpPr/>
          <p:nvPr/>
        </p:nvGrpSpPr>
        <p:grpSpPr>
          <a:xfrm>
            <a:off x="8752878" y="7049607"/>
            <a:ext cx="2595962" cy="2520434"/>
            <a:chOff x="0" y="0"/>
            <a:chExt cx="3461282" cy="3360578"/>
          </a:xfrm>
        </p:grpSpPr>
      </p:grpSp>
      <p:grpSp>
        <p:nvGrpSpPr>
          <p:cNvPr id="30" name="Group 30"/>
          <p:cNvGrpSpPr/>
          <p:nvPr/>
        </p:nvGrpSpPr>
        <p:grpSpPr>
          <a:xfrm>
            <a:off x="9420975" y="7699554"/>
            <a:ext cx="1220540" cy="1220539"/>
            <a:chOff x="0" y="0"/>
            <a:chExt cx="1627386" cy="1627386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1627378" cy="1627378"/>
            </a:xfrm>
            <a:custGeom>
              <a:avLst/>
              <a:gdLst/>
              <a:ahLst/>
              <a:cxnLst/>
              <a:rect l="l" t="t" r="r" b="b"/>
              <a:pathLst>
                <a:path w="1627378" h="1627378">
                  <a:moveTo>
                    <a:pt x="0" y="813689"/>
                  </a:moveTo>
                  <a:cubicBezTo>
                    <a:pt x="0" y="364363"/>
                    <a:pt x="364363" y="0"/>
                    <a:pt x="813689" y="0"/>
                  </a:cubicBezTo>
                  <a:cubicBezTo>
                    <a:pt x="1263015" y="0"/>
                    <a:pt x="1627378" y="364363"/>
                    <a:pt x="1627378" y="813689"/>
                  </a:cubicBezTo>
                  <a:cubicBezTo>
                    <a:pt x="1627378" y="1263015"/>
                    <a:pt x="1263015" y="1627378"/>
                    <a:pt x="813689" y="1627378"/>
                  </a:cubicBezTo>
                  <a:cubicBezTo>
                    <a:pt x="364363" y="1627378"/>
                    <a:pt x="0" y="1263142"/>
                    <a:pt x="0" y="813689"/>
                  </a:cubicBezTo>
                  <a:close/>
                </a:path>
              </a:pathLst>
            </a:custGeom>
            <a:solidFill>
              <a:srgbClr val="F2F2F2"/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32" name="TextBox 32"/>
          <p:cNvSpPr txBox="1"/>
          <p:nvPr/>
        </p:nvSpPr>
        <p:spPr>
          <a:xfrm>
            <a:off x="9558879" y="7968199"/>
            <a:ext cx="990012" cy="4616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600"/>
              </a:lnSpc>
            </a:pPr>
            <a:r>
              <a:rPr lang="en-US" sz="3000">
                <a:solidFill>
                  <a:srgbClr val="37A76F"/>
                </a:solidFill>
                <a:latin typeface="Arial Bold"/>
                <a:cs typeface="B Nazanin" panose="00000700000000000000" pitchFamily="2" charset="-78"/>
              </a:rPr>
              <a:t>40%</a:t>
            </a:r>
          </a:p>
        </p:txBody>
      </p:sp>
      <p:grpSp>
        <p:nvGrpSpPr>
          <p:cNvPr id="33" name="Group 33"/>
          <p:cNvGrpSpPr/>
          <p:nvPr/>
        </p:nvGrpSpPr>
        <p:grpSpPr>
          <a:xfrm>
            <a:off x="8981385" y="6838542"/>
            <a:ext cx="972108" cy="972108"/>
            <a:chOff x="0" y="0"/>
            <a:chExt cx="1296144" cy="1296144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1296162" cy="1296162"/>
            </a:xfrm>
            <a:custGeom>
              <a:avLst/>
              <a:gdLst/>
              <a:ahLst/>
              <a:cxnLst/>
              <a:rect l="l" t="t" r="r" b="b"/>
              <a:pathLst>
                <a:path w="1296162" h="1296162">
                  <a:moveTo>
                    <a:pt x="0" y="648081"/>
                  </a:moveTo>
                  <a:cubicBezTo>
                    <a:pt x="0" y="290195"/>
                    <a:pt x="290195" y="0"/>
                    <a:pt x="648081" y="0"/>
                  </a:cubicBezTo>
                  <a:cubicBezTo>
                    <a:pt x="1005967" y="0"/>
                    <a:pt x="1296162" y="290195"/>
                    <a:pt x="1296162" y="648081"/>
                  </a:cubicBezTo>
                  <a:cubicBezTo>
                    <a:pt x="1296162" y="1005967"/>
                    <a:pt x="1005967" y="1296162"/>
                    <a:pt x="648081" y="1296162"/>
                  </a:cubicBezTo>
                  <a:cubicBezTo>
                    <a:pt x="290195" y="1296162"/>
                    <a:pt x="0" y="1005967"/>
                    <a:pt x="0" y="648081"/>
                  </a:cubicBezTo>
                  <a:close/>
                </a:path>
              </a:pathLst>
            </a:custGeom>
            <a:solidFill>
              <a:srgbClr val="BBB487"/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35" name="TextBox 35"/>
          <p:cNvSpPr txBox="1"/>
          <p:nvPr/>
        </p:nvSpPr>
        <p:spPr>
          <a:xfrm>
            <a:off x="9093624" y="7003559"/>
            <a:ext cx="747633" cy="4616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600"/>
              </a:lnSpc>
            </a:pPr>
            <a:r>
              <a:rPr lang="en-US" sz="3000">
                <a:solidFill>
                  <a:srgbClr val="FFFFFF"/>
                </a:solidFill>
                <a:latin typeface="Arial Bold"/>
                <a:cs typeface="B Nazanin" panose="00000700000000000000" pitchFamily="2" charset="-78"/>
              </a:rPr>
              <a:t>03</a:t>
            </a:r>
          </a:p>
        </p:txBody>
      </p:sp>
      <p:sp>
        <p:nvSpPr>
          <p:cNvPr id="36" name="TextBox 36"/>
          <p:cNvSpPr txBox="1"/>
          <p:nvPr/>
        </p:nvSpPr>
        <p:spPr>
          <a:xfrm>
            <a:off x="11450145" y="8466018"/>
            <a:ext cx="5268193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FFFFFF"/>
                </a:solidFill>
                <a:latin typeface="Arial"/>
                <a:cs typeface="B Nazanin" panose="00000700000000000000" pitchFamily="2" charset="-78"/>
              </a:rPr>
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</a:r>
          </a:p>
        </p:txBody>
      </p:sp>
      <p:sp>
        <p:nvSpPr>
          <p:cNvPr id="37" name="TextBox 37"/>
          <p:cNvSpPr txBox="1"/>
          <p:nvPr/>
        </p:nvSpPr>
        <p:spPr>
          <a:xfrm>
            <a:off x="11450145" y="8061350"/>
            <a:ext cx="5268193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FFFFFF"/>
                </a:solidFill>
                <a:latin typeface="Arial Bold"/>
                <a:cs typeface="B Nazanin" panose="00000700000000000000" pitchFamily="2" charset="-78"/>
              </a:rPr>
              <a:t>متن شما در اینجا</a:t>
            </a:r>
          </a:p>
        </p:txBody>
      </p:sp>
      <p:sp>
        <p:nvSpPr>
          <p:cNvPr id="38" name="TextBox 38"/>
          <p:cNvSpPr txBox="1"/>
          <p:nvPr/>
        </p:nvSpPr>
        <p:spPr>
          <a:xfrm>
            <a:off x="4088831" y="3899226"/>
            <a:ext cx="1821920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5040"/>
              </a:lnSpc>
            </a:pPr>
            <a:r>
              <a:rPr lang="fa-IR" sz="4200" dirty="0">
                <a:solidFill>
                  <a:srgbClr val="FFFFFF"/>
                </a:solidFill>
                <a:latin typeface="Arial Bold"/>
                <a:cs typeface="B Nazanin" panose="00000700000000000000" pitchFamily="2" charset="-78"/>
              </a:rPr>
              <a:t>متن</a:t>
            </a:r>
            <a:endParaRPr lang="en-US" sz="4200" dirty="0">
              <a:solidFill>
                <a:srgbClr val="FFFFFF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39" name="TextBox 39"/>
          <p:cNvSpPr txBox="1"/>
          <p:nvPr/>
        </p:nvSpPr>
        <p:spPr>
          <a:xfrm>
            <a:off x="1449111" y="3054506"/>
            <a:ext cx="2469702" cy="29595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1880"/>
              </a:lnSpc>
            </a:pPr>
            <a:r>
              <a:rPr lang="en-US" sz="9900">
                <a:solidFill>
                  <a:srgbClr val="FFFFFF"/>
                </a:solidFill>
                <a:latin typeface="Arial Bold"/>
                <a:cs typeface="B Nazanin" panose="00000700000000000000" pitchFamily="2" charset="-78"/>
              </a:rPr>
              <a:t>80%</a:t>
            </a:r>
          </a:p>
        </p:txBody>
      </p:sp>
      <p:sp>
        <p:nvSpPr>
          <p:cNvPr id="40" name="TextBox 40"/>
          <p:cNvSpPr txBox="1"/>
          <p:nvPr/>
        </p:nvSpPr>
        <p:spPr>
          <a:xfrm>
            <a:off x="1481244" y="5618881"/>
            <a:ext cx="4785672" cy="14106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FFFFFF"/>
                </a:solidFill>
                <a:latin typeface="Arial"/>
                <a:cs typeface="B Nazanin" panose="000007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ارائه پاورپوینت مدرنی را دریافت کنید که به زیبایی طراحی شده است.</a:t>
            </a:r>
            <a:endParaRPr lang="en-US" sz="1800" dirty="0">
              <a:solidFill>
                <a:srgbClr val="FFFFFF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41" name="TextBox 41"/>
          <p:cNvSpPr txBox="1"/>
          <p:nvPr/>
        </p:nvSpPr>
        <p:spPr>
          <a:xfrm>
            <a:off x="1481244" y="5203383"/>
            <a:ext cx="4785672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FFFFFF"/>
                </a:solidFill>
                <a:latin typeface="Arial Bold"/>
                <a:cs typeface="B Nazanin" panose="00000700000000000000" pitchFamily="2" charset="-78"/>
              </a:rPr>
              <a:t>مطالب شما در اینجا</a:t>
            </a:r>
            <a:endParaRPr lang="en-US" sz="1800" dirty="0">
              <a:solidFill>
                <a:srgbClr val="FFFFFF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42" name="Freeform 42"/>
          <p:cNvSpPr/>
          <p:nvPr/>
        </p:nvSpPr>
        <p:spPr>
          <a:xfrm>
            <a:off x="13136140" y="6118868"/>
            <a:ext cx="4771130" cy="2070014"/>
          </a:xfrm>
          <a:custGeom>
            <a:avLst/>
            <a:gdLst/>
            <a:ahLst/>
            <a:cxnLst/>
            <a:rect l="l" t="t" r="r" b="b"/>
            <a:pathLst>
              <a:path w="4771130" h="2070014">
                <a:moveTo>
                  <a:pt x="0" y="0"/>
                </a:moveTo>
                <a:lnTo>
                  <a:pt x="4771130" y="0"/>
                </a:lnTo>
                <a:lnTo>
                  <a:pt x="4771130" y="2070013"/>
                </a:lnTo>
                <a:lnTo>
                  <a:pt x="0" y="2070013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" y="5218044"/>
            <a:ext cx="18288000" cy="5068956"/>
          </a:xfrm>
          <a:custGeom>
            <a:avLst/>
            <a:gdLst/>
            <a:ahLst/>
            <a:cxnLst/>
            <a:rect l="l" t="t" r="r" b="b"/>
            <a:pathLst>
              <a:path w="18288000" h="5068956">
                <a:moveTo>
                  <a:pt x="0" y="0"/>
                </a:moveTo>
                <a:lnTo>
                  <a:pt x="18288001" y="0"/>
                </a:lnTo>
                <a:lnTo>
                  <a:pt x="18288001" y="5068956"/>
                </a:lnTo>
                <a:lnTo>
                  <a:pt x="0" y="506895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8288000" cy="5933660"/>
          </a:xfrm>
          <a:custGeom>
            <a:avLst/>
            <a:gdLst/>
            <a:ahLst/>
            <a:cxnLst/>
            <a:rect l="l" t="t" r="r" b="b"/>
            <a:pathLst>
              <a:path w="18288000" h="5933660">
                <a:moveTo>
                  <a:pt x="0" y="0"/>
                </a:moveTo>
                <a:lnTo>
                  <a:pt x="18288000" y="0"/>
                </a:lnTo>
                <a:lnTo>
                  <a:pt x="18288000" y="5933660"/>
                </a:lnTo>
                <a:lnTo>
                  <a:pt x="0" y="593366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280" b="-280"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8467308" y="7816036"/>
            <a:ext cx="7757577" cy="11285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8059582" y="6055601"/>
            <a:ext cx="8973856" cy="14106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325755" lvl="1" indent="-162878" algn="r" rtl="1">
              <a:lnSpc>
                <a:spcPts val="2160"/>
              </a:lnSpc>
              <a:buFont typeface="Arial"/>
              <a:buChar char="•"/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متن مثال: ارائه پاورپوینت مدرنی را دریافت کنید که به زیبایی طراحی شده است.</a:t>
            </a:r>
          </a:p>
          <a:p>
            <a:pPr marL="325755" lvl="1" indent="-162878" algn="r" rtl="1">
              <a:lnSpc>
                <a:spcPts val="2160"/>
              </a:lnSpc>
              <a:buFont typeface="Arial"/>
              <a:buChar char="•"/>
            </a:pPr>
            <a:endParaRPr lang="fa-IR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  <a:p>
            <a:pPr marL="325755" lvl="1" indent="-162878" algn="r" rtl="1">
              <a:lnSpc>
                <a:spcPts val="2160"/>
              </a:lnSpc>
              <a:buFont typeface="Arial"/>
              <a:buChar char="•"/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متن مثال: ارائه پاورپوینت مدرنی را دریافت کنید که به زیبایی طراحی شده است.</a:t>
            </a:r>
          </a:p>
          <a:p>
            <a:pPr marL="325755" lvl="1" indent="-162878" algn="r" rtl="1">
              <a:lnSpc>
                <a:spcPts val="2160"/>
              </a:lnSpc>
              <a:buFont typeface="Arial"/>
              <a:buChar char="•"/>
            </a:pPr>
            <a:endParaRPr lang="fa-IR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  <a:p>
            <a:pPr marL="325755" lvl="1" indent="-162878" algn="r" rtl="1">
              <a:lnSpc>
                <a:spcPts val="2160"/>
              </a:lnSpc>
              <a:buFont typeface="Arial"/>
              <a:buChar char="•"/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متن مثال: ارائه پاورپوینت مدرنی را دریافت کنید که به زیبایی طراحی شده است.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039370" y="476175"/>
            <a:ext cx="7906506" cy="16671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6480"/>
              </a:lnSpc>
            </a:pPr>
            <a:r>
              <a:rPr lang="fa-IR" sz="5400" dirty="0">
                <a:solidFill>
                  <a:srgbClr val="FFFFFF"/>
                </a:solidFill>
                <a:latin typeface="Arial"/>
                <a:cs typeface="B Nazanin" panose="00000700000000000000" pitchFamily="2" charset="-78"/>
              </a:rPr>
              <a:t>ما ارائه حرفه ای طراحی شده ایجاد می کنیم</a:t>
            </a:r>
            <a:endParaRPr lang="en-US" sz="5400" dirty="0">
              <a:solidFill>
                <a:srgbClr val="FFFFFF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2634376" y="4096098"/>
            <a:ext cx="3107116" cy="4983367"/>
          </a:xfrm>
          <a:custGeom>
            <a:avLst/>
            <a:gdLst/>
            <a:ahLst/>
            <a:cxnLst/>
            <a:rect l="l" t="t" r="r" b="b"/>
            <a:pathLst>
              <a:path w="3107116" h="4983367">
                <a:moveTo>
                  <a:pt x="0" y="0"/>
                </a:moveTo>
                <a:lnTo>
                  <a:pt x="3107117" y="0"/>
                </a:lnTo>
                <a:lnTo>
                  <a:pt x="3107117" y="4983368"/>
                </a:lnTo>
                <a:lnTo>
                  <a:pt x="0" y="498336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5687616" cy="10287000"/>
            <a:chOff x="0" y="0"/>
            <a:chExt cx="7583488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7583551" cy="13716000"/>
            </a:xfrm>
            <a:custGeom>
              <a:avLst/>
              <a:gdLst/>
              <a:ahLst/>
              <a:cxnLst/>
              <a:rect l="l" t="t" r="r" b="b"/>
              <a:pathLst>
                <a:path w="7583551" h="13716000">
                  <a:moveTo>
                    <a:pt x="0" y="0"/>
                  </a:moveTo>
                  <a:lnTo>
                    <a:pt x="7583551" y="0"/>
                  </a:lnTo>
                  <a:lnTo>
                    <a:pt x="7583551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08A5EF"/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4" name="Freeform 4"/>
          <p:cNvSpPr/>
          <p:nvPr/>
        </p:nvSpPr>
        <p:spPr>
          <a:xfrm>
            <a:off x="2815064" y="2950370"/>
            <a:ext cx="2035970" cy="1100138"/>
          </a:xfrm>
          <a:custGeom>
            <a:avLst/>
            <a:gdLst/>
            <a:ahLst/>
            <a:cxnLst/>
            <a:rect l="l" t="t" r="r" b="b"/>
            <a:pathLst>
              <a:path w="2035970" h="1100138">
                <a:moveTo>
                  <a:pt x="0" y="0"/>
                </a:moveTo>
                <a:lnTo>
                  <a:pt x="2035969" y="0"/>
                </a:lnTo>
                <a:lnTo>
                  <a:pt x="2035969" y="1100137"/>
                </a:lnTo>
                <a:lnTo>
                  <a:pt x="0" y="110013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2128074" y="5415405"/>
            <a:ext cx="1978819" cy="1366838"/>
          </a:xfrm>
          <a:custGeom>
            <a:avLst/>
            <a:gdLst/>
            <a:ahLst/>
            <a:cxnLst/>
            <a:rect l="l" t="t" r="r" b="b"/>
            <a:pathLst>
              <a:path w="1978819" h="1366838">
                <a:moveTo>
                  <a:pt x="0" y="0"/>
                </a:moveTo>
                <a:lnTo>
                  <a:pt x="1978819" y="0"/>
                </a:lnTo>
                <a:lnTo>
                  <a:pt x="1978819" y="1366837"/>
                </a:lnTo>
                <a:lnTo>
                  <a:pt x="0" y="136683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2128074" y="8175702"/>
            <a:ext cx="1704975" cy="1395412"/>
          </a:xfrm>
          <a:custGeom>
            <a:avLst/>
            <a:gdLst/>
            <a:ahLst/>
            <a:cxnLst/>
            <a:rect l="l" t="t" r="r" b="b"/>
            <a:pathLst>
              <a:path w="1704975" h="1395412">
                <a:moveTo>
                  <a:pt x="0" y="0"/>
                </a:moveTo>
                <a:lnTo>
                  <a:pt x="1704975" y="0"/>
                </a:lnTo>
                <a:lnTo>
                  <a:pt x="1704975" y="1395412"/>
                </a:lnTo>
                <a:lnTo>
                  <a:pt x="0" y="139541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731132" y="2899282"/>
            <a:ext cx="1533525" cy="909638"/>
          </a:xfrm>
          <a:custGeom>
            <a:avLst/>
            <a:gdLst/>
            <a:ahLst/>
            <a:cxnLst/>
            <a:rect l="l" t="t" r="r" b="b"/>
            <a:pathLst>
              <a:path w="1533525" h="909638">
                <a:moveTo>
                  <a:pt x="0" y="0"/>
                </a:moveTo>
                <a:lnTo>
                  <a:pt x="1533524" y="0"/>
                </a:lnTo>
                <a:lnTo>
                  <a:pt x="1533524" y="909638"/>
                </a:lnTo>
                <a:lnTo>
                  <a:pt x="0" y="909638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8" name="Freeform 8"/>
          <p:cNvSpPr/>
          <p:nvPr/>
        </p:nvSpPr>
        <p:spPr>
          <a:xfrm>
            <a:off x="824427" y="4814727"/>
            <a:ext cx="1264444" cy="650082"/>
          </a:xfrm>
          <a:custGeom>
            <a:avLst/>
            <a:gdLst/>
            <a:ahLst/>
            <a:cxnLst/>
            <a:rect l="l" t="t" r="r" b="b"/>
            <a:pathLst>
              <a:path w="1264444" h="650082">
                <a:moveTo>
                  <a:pt x="0" y="0"/>
                </a:moveTo>
                <a:lnTo>
                  <a:pt x="1264445" y="0"/>
                </a:lnTo>
                <a:lnTo>
                  <a:pt x="1264445" y="650082"/>
                </a:lnTo>
                <a:lnTo>
                  <a:pt x="0" y="650082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9" name="Freeform 9"/>
          <p:cNvSpPr/>
          <p:nvPr/>
        </p:nvSpPr>
        <p:spPr>
          <a:xfrm>
            <a:off x="1042537" y="7057880"/>
            <a:ext cx="1426369" cy="626270"/>
          </a:xfrm>
          <a:custGeom>
            <a:avLst/>
            <a:gdLst/>
            <a:ahLst/>
            <a:cxnLst/>
            <a:rect l="l" t="t" r="r" b="b"/>
            <a:pathLst>
              <a:path w="1426369" h="626270">
                <a:moveTo>
                  <a:pt x="0" y="0"/>
                </a:moveTo>
                <a:lnTo>
                  <a:pt x="1426370" y="0"/>
                </a:lnTo>
                <a:lnTo>
                  <a:pt x="1426370" y="626269"/>
                </a:lnTo>
                <a:lnTo>
                  <a:pt x="0" y="626269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0" name="Freeform 10"/>
          <p:cNvSpPr/>
          <p:nvPr/>
        </p:nvSpPr>
        <p:spPr>
          <a:xfrm>
            <a:off x="3319281" y="7057880"/>
            <a:ext cx="1252538" cy="619125"/>
          </a:xfrm>
          <a:custGeom>
            <a:avLst/>
            <a:gdLst/>
            <a:ahLst/>
            <a:cxnLst/>
            <a:rect l="l" t="t" r="r" b="b"/>
            <a:pathLst>
              <a:path w="1252538" h="619125">
                <a:moveTo>
                  <a:pt x="0" y="0"/>
                </a:moveTo>
                <a:lnTo>
                  <a:pt x="1252537" y="0"/>
                </a:lnTo>
                <a:lnTo>
                  <a:pt x="1252537" y="619124"/>
                </a:lnTo>
                <a:lnTo>
                  <a:pt x="0" y="619124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7847574" y="1668844"/>
            <a:ext cx="3736338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ارائه پاورپوینت مدرنی را دریافت کنید که به زیبایی طراحی شده است. من امیدوارم و معتقدم که این الگو وقت و پول شما را تامین کند.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7847572" y="1130875"/>
            <a:ext cx="3736338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مطالب در اینجا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3330000" y="1668844"/>
            <a:ext cx="3736338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ارائه پاورپوینت مدرنی را دریافت کنید که به زیبایی طراحی شده است. من امیدوارم و معتقدم که این الگو وقت و پول شما را تامین کند.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3329999" y="1130875"/>
            <a:ext cx="2757326" cy="2821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مطالب در اینجا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7872132" y="4841146"/>
            <a:ext cx="3736338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ارائه پاورپوینت مدرنی را دریافت کنید که به زیبایی طراحی شده است. من امیدوارم و معتقدم که این الگو وقت و پول شما را تامین کند.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7872130" y="4303178"/>
            <a:ext cx="3736338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مطالب در اینجا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7872133" y="8013448"/>
            <a:ext cx="3736338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ارائه پاورپوینت مدرنی را دریافت کنید که به زیبایی طراحی شده است. من امیدوارم و معتقدم که این الگو وقت و پول شما را تامین کند.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7872132" y="7475479"/>
            <a:ext cx="3736338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مطالب در اینجا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13330000" y="4841146"/>
            <a:ext cx="3736338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ارائه پاورپوینت مدرنی را دریافت کنید که به زیبایی طراحی شده است. من امیدوارم و معتقدم که این الگو وقت و پول شما را تامین کند.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13329999" y="4303178"/>
            <a:ext cx="3736338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مطالب در اینجا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13330000" y="8013448"/>
            <a:ext cx="3736338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ارائه پاورپوینت مدرنی را دریافت کنید که به زیبایی طراحی شده است. من امیدوارم و معتقدم که این الگو وقت و پول شما را تامین کند.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13329999" y="7475479"/>
            <a:ext cx="3736338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مطالب در اینجا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479307" y="2382552"/>
            <a:ext cx="4286698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en-US" sz="2100" dirty="0">
                <a:solidFill>
                  <a:srgbClr val="FFFFFF"/>
                </a:solidFill>
                <a:latin typeface="Arial"/>
                <a:cs typeface="B Nazanin" panose="00000700000000000000" pitchFamily="2" charset="-78"/>
              </a:rPr>
              <a:t>LOREM IPSUM DOLOR SIT AMET 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479307" y="576277"/>
            <a:ext cx="4967112" cy="10130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7920"/>
              </a:lnSpc>
            </a:pPr>
            <a:r>
              <a:rPr lang="fa-IR" sz="6600" dirty="0">
                <a:solidFill>
                  <a:srgbClr val="FFFFFF"/>
                </a:solidFill>
                <a:latin typeface="Arial Bold"/>
                <a:cs typeface="B Nazanin" panose="00000700000000000000" pitchFamily="2" charset="-78"/>
              </a:rPr>
              <a:t>عالی</a:t>
            </a:r>
            <a:endParaRPr lang="en-US" sz="6600" dirty="0">
              <a:solidFill>
                <a:srgbClr val="FFFFFF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25" name="TextBox 25"/>
          <p:cNvSpPr txBox="1"/>
          <p:nvPr/>
        </p:nvSpPr>
        <p:spPr>
          <a:xfrm>
            <a:off x="479307" y="1486907"/>
            <a:ext cx="4967112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5759"/>
              </a:lnSpc>
            </a:pPr>
            <a:r>
              <a:rPr lang="fa-IR" sz="4800" dirty="0">
                <a:solidFill>
                  <a:srgbClr val="FFFFFF"/>
                </a:solidFill>
                <a:latin typeface="Arial Bold"/>
                <a:cs typeface="B Nazanin" panose="00000700000000000000" pitchFamily="2" charset="-78"/>
              </a:rPr>
              <a:t>ارائه</a:t>
            </a:r>
            <a:endParaRPr lang="en-US" sz="4800" dirty="0">
              <a:solidFill>
                <a:srgbClr val="FFFFFF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26" name="Freeform 26"/>
          <p:cNvSpPr/>
          <p:nvPr/>
        </p:nvSpPr>
        <p:spPr>
          <a:xfrm>
            <a:off x="6483138" y="5013132"/>
            <a:ext cx="1297782" cy="1076325"/>
          </a:xfrm>
          <a:custGeom>
            <a:avLst/>
            <a:gdLst/>
            <a:ahLst/>
            <a:cxnLst/>
            <a:rect l="l" t="t" r="r" b="b"/>
            <a:pathLst>
              <a:path w="1297782" h="1076325">
                <a:moveTo>
                  <a:pt x="0" y="0"/>
                </a:moveTo>
                <a:lnTo>
                  <a:pt x="1297782" y="0"/>
                </a:lnTo>
                <a:lnTo>
                  <a:pt x="1297782" y="1076325"/>
                </a:lnTo>
                <a:lnTo>
                  <a:pt x="0" y="1076325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27" name="Freeform 27"/>
          <p:cNvSpPr/>
          <p:nvPr/>
        </p:nvSpPr>
        <p:spPr>
          <a:xfrm>
            <a:off x="12395007" y="4927940"/>
            <a:ext cx="602457" cy="1128712"/>
          </a:xfrm>
          <a:custGeom>
            <a:avLst/>
            <a:gdLst/>
            <a:ahLst/>
            <a:cxnLst/>
            <a:rect l="l" t="t" r="r" b="b"/>
            <a:pathLst>
              <a:path w="602457" h="1128712">
                <a:moveTo>
                  <a:pt x="0" y="0"/>
                </a:moveTo>
                <a:lnTo>
                  <a:pt x="602457" y="0"/>
                </a:lnTo>
                <a:lnTo>
                  <a:pt x="602457" y="1128712"/>
                </a:lnTo>
                <a:lnTo>
                  <a:pt x="0" y="1128712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28" name="Freeform 28"/>
          <p:cNvSpPr/>
          <p:nvPr/>
        </p:nvSpPr>
        <p:spPr>
          <a:xfrm>
            <a:off x="12319936" y="1818069"/>
            <a:ext cx="838200" cy="1162050"/>
          </a:xfrm>
          <a:custGeom>
            <a:avLst/>
            <a:gdLst/>
            <a:ahLst/>
            <a:cxnLst/>
            <a:rect l="l" t="t" r="r" b="b"/>
            <a:pathLst>
              <a:path w="838200" h="1162050">
                <a:moveTo>
                  <a:pt x="0" y="0"/>
                </a:moveTo>
                <a:lnTo>
                  <a:pt x="838200" y="0"/>
                </a:lnTo>
                <a:lnTo>
                  <a:pt x="838200" y="1162050"/>
                </a:lnTo>
                <a:lnTo>
                  <a:pt x="0" y="1162050"/>
                </a:lnTo>
                <a:lnTo>
                  <a:pt x="0" y="0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29" name="Freeform 29"/>
          <p:cNvSpPr/>
          <p:nvPr/>
        </p:nvSpPr>
        <p:spPr>
          <a:xfrm>
            <a:off x="7124830" y="8331674"/>
            <a:ext cx="616744" cy="883445"/>
          </a:xfrm>
          <a:custGeom>
            <a:avLst/>
            <a:gdLst/>
            <a:ahLst/>
            <a:cxnLst/>
            <a:rect l="l" t="t" r="r" b="b"/>
            <a:pathLst>
              <a:path w="616744" h="883445">
                <a:moveTo>
                  <a:pt x="0" y="0"/>
                </a:moveTo>
                <a:lnTo>
                  <a:pt x="616745" y="0"/>
                </a:lnTo>
                <a:lnTo>
                  <a:pt x="616745" y="883444"/>
                </a:lnTo>
                <a:lnTo>
                  <a:pt x="0" y="883444"/>
                </a:lnTo>
                <a:lnTo>
                  <a:pt x="0" y="0"/>
                </a:lnTo>
                <a:close/>
              </a:path>
            </a:pathLst>
          </a:custGeom>
          <a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0" name="Freeform 30"/>
          <p:cNvSpPr/>
          <p:nvPr/>
        </p:nvSpPr>
        <p:spPr>
          <a:xfrm>
            <a:off x="6973240" y="1841235"/>
            <a:ext cx="702469" cy="1004888"/>
          </a:xfrm>
          <a:custGeom>
            <a:avLst/>
            <a:gdLst/>
            <a:ahLst/>
            <a:cxnLst/>
            <a:rect l="l" t="t" r="r" b="b"/>
            <a:pathLst>
              <a:path w="702469" h="1004888">
                <a:moveTo>
                  <a:pt x="0" y="0"/>
                </a:moveTo>
                <a:lnTo>
                  <a:pt x="702470" y="0"/>
                </a:lnTo>
                <a:lnTo>
                  <a:pt x="702470" y="1004887"/>
                </a:lnTo>
                <a:lnTo>
                  <a:pt x="0" y="1004887"/>
                </a:lnTo>
                <a:lnTo>
                  <a:pt x="0" y="0"/>
                </a:lnTo>
                <a:close/>
              </a:path>
            </a:pathLst>
          </a:custGeom>
          <a:blipFill>
            <a:blip r:embed="rId25">
              <a:extLs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1" name="Freeform 31"/>
          <p:cNvSpPr/>
          <p:nvPr/>
        </p:nvSpPr>
        <p:spPr>
          <a:xfrm>
            <a:off x="12472336" y="8232874"/>
            <a:ext cx="685800" cy="1116807"/>
          </a:xfrm>
          <a:custGeom>
            <a:avLst/>
            <a:gdLst/>
            <a:ahLst/>
            <a:cxnLst/>
            <a:rect l="l" t="t" r="r" b="b"/>
            <a:pathLst>
              <a:path w="685800" h="1116807">
                <a:moveTo>
                  <a:pt x="0" y="0"/>
                </a:moveTo>
                <a:lnTo>
                  <a:pt x="685800" y="0"/>
                </a:lnTo>
                <a:lnTo>
                  <a:pt x="685800" y="1116808"/>
                </a:lnTo>
                <a:lnTo>
                  <a:pt x="0" y="1116808"/>
                </a:lnTo>
                <a:lnTo>
                  <a:pt x="0" y="0"/>
                </a:lnTo>
                <a:close/>
              </a:path>
            </a:pathLst>
          </a:custGeom>
          <a:blipFill>
            <a:blip r:embed="rId27">
              <a:extLs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5" name="Freeform 35"/>
          <p:cNvSpPr/>
          <p:nvPr/>
        </p:nvSpPr>
        <p:spPr>
          <a:xfrm>
            <a:off x="16328569" y="331208"/>
            <a:ext cx="1658415" cy="1011228"/>
          </a:xfrm>
          <a:custGeom>
            <a:avLst/>
            <a:gdLst/>
            <a:ahLst/>
            <a:cxnLst/>
            <a:rect l="l" t="t" r="r" b="b"/>
            <a:pathLst>
              <a:path w="1658415" h="1011228">
                <a:moveTo>
                  <a:pt x="0" y="0"/>
                </a:moveTo>
                <a:lnTo>
                  <a:pt x="1658415" y="0"/>
                </a:lnTo>
                <a:lnTo>
                  <a:pt x="1658415" y="1011228"/>
                </a:lnTo>
                <a:lnTo>
                  <a:pt x="0" y="1011228"/>
                </a:lnTo>
                <a:lnTo>
                  <a:pt x="0" y="0"/>
                </a:lnTo>
                <a:close/>
              </a:path>
            </a:pathLst>
          </a:custGeom>
          <a:blipFill>
            <a:blip r:embed="rId29"/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6" name="Freeform 36"/>
          <p:cNvSpPr/>
          <p:nvPr/>
        </p:nvSpPr>
        <p:spPr>
          <a:xfrm>
            <a:off x="14832807" y="8720139"/>
            <a:ext cx="3507581" cy="1609723"/>
          </a:xfrm>
          <a:custGeom>
            <a:avLst/>
            <a:gdLst/>
            <a:ahLst/>
            <a:cxnLst/>
            <a:rect l="l" t="t" r="r" b="b"/>
            <a:pathLst>
              <a:path w="3507581" h="1609723">
                <a:moveTo>
                  <a:pt x="0" y="0"/>
                </a:moveTo>
                <a:lnTo>
                  <a:pt x="3507581" y="0"/>
                </a:lnTo>
                <a:lnTo>
                  <a:pt x="3507581" y="1609723"/>
                </a:lnTo>
                <a:lnTo>
                  <a:pt x="0" y="1609723"/>
                </a:lnTo>
                <a:lnTo>
                  <a:pt x="0" y="0"/>
                </a:lnTo>
                <a:close/>
              </a:path>
            </a:pathLst>
          </a:custGeom>
          <a:blipFill>
            <a:blip r:embed="rId30">
              <a:extLs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714101" y="-6437"/>
            <a:ext cx="869001" cy="1074196"/>
          </a:xfrm>
          <a:custGeom>
            <a:avLst/>
            <a:gdLst/>
            <a:ahLst/>
            <a:cxnLst/>
            <a:rect l="l" t="t" r="r" b="b"/>
            <a:pathLst>
              <a:path w="869001" h="1074196">
                <a:moveTo>
                  <a:pt x="0" y="0"/>
                </a:moveTo>
                <a:lnTo>
                  <a:pt x="869002" y="0"/>
                </a:lnTo>
                <a:lnTo>
                  <a:pt x="869002" y="1074196"/>
                </a:lnTo>
                <a:lnTo>
                  <a:pt x="0" y="107419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4338772" y="476780"/>
            <a:ext cx="948686" cy="1084396"/>
          </a:xfrm>
          <a:custGeom>
            <a:avLst/>
            <a:gdLst/>
            <a:ahLst/>
            <a:cxnLst/>
            <a:rect l="l" t="t" r="r" b="b"/>
            <a:pathLst>
              <a:path w="948686" h="1084396">
                <a:moveTo>
                  <a:pt x="0" y="0"/>
                </a:moveTo>
                <a:lnTo>
                  <a:pt x="948686" y="0"/>
                </a:lnTo>
                <a:lnTo>
                  <a:pt x="948686" y="1084396"/>
                </a:lnTo>
                <a:lnTo>
                  <a:pt x="0" y="108439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grpSp>
        <p:nvGrpSpPr>
          <p:cNvPr id="4" name="Group 4"/>
          <p:cNvGrpSpPr/>
          <p:nvPr/>
        </p:nvGrpSpPr>
        <p:grpSpPr>
          <a:xfrm>
            <a:off x="7086600" y="1632613"/>
            <a:ext cx="4114800" cy="137160"/>
            <a:chOff x="0" y="0"/>
            <a:chExt cx="5486400" cy="18288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5486400" cy="182880"/>
            </a:xfrm>
            <a:custGeom>
              <a:avLst/>
              <a:gdLst/>
              <a:ahLst/>
              <a:cxnLst/>
              <a:rect l="l" t="t" r="r" b="b"/>
              <a:pathLst>
                <a:path w="5486400" h="182880">
                  <a:moveTo>
                    <a:pt x="0" y="0"/>
                  </a:moveTo>
                  <a:lnTo>
                    <a:pt x="5486400" y="0"/>
                  </a:lnTo>
                  <a:lnTo>
                    <a:pt x="5486400" y="182880"/>
                  </a:lnTo>
                  <a:lnTo>
                    <a:pt x="0" y="182880"/>
                  </a:lnTo>
                  <a:close/>
                </a:path>
              </a:pathLst>
            </a:custGeom>
            <a:solidFill>
              <a:srgbClr val="99CB38"/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6" name="Freeform 6"/>
          <p:cNvSpPr/>
          <p:nvPr/>
        </p:nvSpPr>
        <p:spPr>
          <a:xfrm>
            <a:off x="0" y="7197284"/>
            <a:ext cx="5693392" cy="3110497"/>
          </a:xfrm>
          <a:custGeom>
            <a:avLst/>
            <a:gdLst/>
            <a:ahLst/>
            <a:cxnLst/>
            <a:rect l="l" t="t" r="r" b="b"/>
            <a:pathLst>
              <a:path w="5693392" h="3110497">
                <a:moveTo>
                  <a:pt x="0" y="0"/>
                </a:moveTo>
                <a:lnTo>
                  <a:pt x="5693392" y="0"/>
                </a:lnTo>
                <a:lnTo>
                  <a:pt x="5693392" y="3110497"/>
                </a:lnTo>
                <a:lnTo>
                  <a:pt x="0" y="3110497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555543" y="488309"/>
            <a:ext cx="17176916" cy="11483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8748"/>
              </a:lnSpc>
            </a:pPr>
            <a:r>
              <a:rPr lang="fa-IR" sz="8100" dirty="0">
                <a:solidFill>
                  <a:srgbClr val="15A99E"/>
                </a:solidFill>
                <a:latin typeface="Arial"/>
                <a:cs typeface="B Nazanin" panose="00000700000000000000" pitchFamily="2" charset="-78"/>
              </a:rPr>
              <a:t>سبک اینفوگرافیک</a:t>
            </a:r>
            <a:endParaRPr lang="en-US" sz="8100" dirty="0">
              <a:solidFill>
                <a:srgbClr val="15A99E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316252" y="3250758"/>
            <a:ext cx="406769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5759"/>
              </a:lnSpc>
            </a:pPr>
            <a:r>
              <a:rPr lang="fa-IR" sz="4800" dirty="0">
                <a:solidFill>
                  <a:srgbClr val="1A76BC"/>
                </a:solidFill>
                <a:latin typeface="Arial Bold"/>
                <a:cs typeface="B Nazanin" panose="00000700000000000000" pitchFamily="2" charset="-78"/>
              </a:rPr>
              <a:t>فهرست</a:t>
            </a:r>
            <a:r>
              <a:rPr lang="en-US" sz="4800" dirty="0">
                <a:solidFill>
                  <a:srgbClr val="1A76BC"/>
                </a:solidFill>
                <a:latin typeface="Arial Bold"/>
                <a:cs typeface="B Nazanin" panose="00000700000000000000" pitchFamily="2" charset="-78"/>
              </a:rPr>
              <a:t> A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3164938" y="6106195"/>
            <a:ext cx="3918344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 rtl="1">
              <a:lnSpc>
                <a:spcPts val="5759"/>
              </a:lnSpc>
            </a:pPr>
            <a:r>
              <a:rPr lang="fa-IR" sz="4800" dirty="0">
                <a:solidFill>
                  <a:srgbClr val="2DAAE1"/>
                </a:solidFill>
                <a:latin typeface="Arial Bold"/>
                <a:cs typeface="B Nazanin" panose="00000700000000000000" pitchFamily="2" charset="-78"/>
              </a:rPr>
              <a:t>فهرست</a:t>
            </a:r>
            <a:r>
              <a:rPr lang="en-US" sz="4800" dirty="0">
                <a:solidFill>
                  <a:srgbClr val="2DAAE1"/>
                </a:solidFill>
                <a:latin typeface="Arial Bold"/>
                <a:cs typeface="B Nazanin" panose="00000700000000000000" pitchFamily="2" charset="-78"/>
              </a:rPr>
              <a:t> B</a:t>
            </a:r>
          </a:p>
        </p:txBody>
      </p:sp>
      <p:sp>
        <p:nvSpPr>
          <p:cNvPr id="10" name="Freeform 10"/>
          <p:cNvSpPr/>
          <p:nvPr/>
        </p:nvSpPr>
        <p:spPr>
          <a:xfrm>
            <a:off x="5730303" y="2551205"/>
            <a:ext cx="7512732" cy="7384674"/>
          </a:xfrm>
          <a:custGeom>
            <a:avLst/>
            <a:gdLst/>
            <a:ahLst/>
            <a:cxnLst/>
            <a:rect l="l" t="t" r="r" b="b"/>
            <a:pathLst>
              <a:path w="7512732" h="7384674">
                <a:moveTo>
                  <a:pt x="0" y="0"/>
                </a:moveTo>
                <a:lnTo>
                  <a:pt x="7512732" y="0"/>
                </a:lnTo>
                <a:lnTo>
                  <a:pt x="7512732" y="7384673"/>
                </a:lnTo>
                <a:lnTo>
                  <a:pt x="0" y="7384673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1" name="Freeform 11"/>
          <p:cNvSpPr/>
          <p:nvPr/>
        </p:nvSpPr>
        <p:spPr>
          <a:xfrm>
            <a:off x="13243035" y="7988458"/>
            <a:ext cx="5074491" cy="2319322"/>
          </a:xfrm>
          <a:custGeom>
            <a:avLst/>
            <a:gdLst/>
            <a:ahLst/>
            <a:cxnLst/>
            <a:rect l="l" t="t" r="r" b="b"/>
            <a:pathLst>
              <a:path w="5074491" h="2319322">
                <a:moveTo>
                  <a:pt x="0" y="0"/>
                </a:moveTo>
                <a:lnTo>
                  <a:pt x="5074491" y="0"/>
                </a:lnTo>
                <a:lnTo>
                  <a:pt x="5074491" y="2319323"/>
                </a:lnTo>
                <a:lnTo>
                  <a:pt x="0" y="2319323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2020037" y="3296502"/>
            <a:ext cx="5101341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dirty="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محتوا در اینجا</a:t>
            </a:r>
            <a:endParaRPr lang="en-US" sz="2100" dirty="0">
              <a:solidFill>
                <a:srgbClr val="40404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2020037" y="3639572"/>
            <a:ext cx="5101341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ارائه پاورپوینت مدرنی را دریافت کنید که به زیبایی طراحی شده است. من امیدوارم و معتقدم که این الگو وقت و پول شما را تامین کند.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2020037" y="4772729"/>
            <a:ext cx="5101341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dirty="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محتوا در اینجا</a:t>
            </a:r>
            <a:endParaRPr lang="en-US" sz="2100" dirty="0">
              <a:solidFill>
                <a:srgbClr val="40404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2020037" y="5115798"/>
            <a:ext cx="5101341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ارائه پاورپوینت مدرنی را دریافت کنید که به زیبایی طراحی شده است. من امیدوارم و معتقدم که این الگو وقت و پول شما را تامین کند.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385309" y="4197533"/>
            <a:ext cx="4998633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dirty="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محتوا در اینجا</a:t>
            </a:r>
            <a:endParaRPr lang="en-US" sz="2100" dirty="0">
              <a:solidFill>
                <a:srgbClr val="40404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1354351" y="4609068"/>
            <a:ext cx="4029591" cy="84638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1354351" y="5742223"/>
            <a:ext cx="4998633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dirty="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محتوا در اینجا</a:t>
            </a:r>
            <a:endParaRPr lang="en-US" sz="2100" dirty="0">
              <a:solidFill>
                <a:srgbClr val="40404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1354351" y="6085293"/>
            <a:ext cx="4998633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ارائه پاورپوینت مدرنی را دریافت کنید که به زیبایی طراحی شده است. من امیدوارم و معتقدم که این الگو وقت و پول شما را تامین کند.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1236298" y="7391332"/>
            <a:ext cx="7080189" cy="2923749"/>
          </a:xfrm>
          <a:custGeom>
            <a:avLst/>
            <a:gdLst/>
            <a:ahLst/>
            <a:cxnLst/>
            <a:rect l="l" t="t" r="r" b="b"/>
            <a:pathLst>
              <a:path w="7080189" h="2923749">
                <a:moveTo>
                  <a:pt x="0" y="0"/>
                </a:moveTo>
                <a:lnTo>
                  <a:pt x="7080188" y="0"/>
                </a:lnTo>
                <a:lnTo>
                  <a:pt x="7080188" y="2923750"/>
                </a:lnTo>
                <a:lnTo>
                  <a:pt x="0" y="292375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970909" y="774869"/>
            <a:ext cx="10125180" cy="6004172"/>
          </a:xfrm>
          <a:custGeom>
            <a:avLst/>
            <a:gdLst/>
            <a:ahLst/>
            <a:cxnLst/>
            <a:rect l="l" t="t" r="r" b="b"/>
            <a:pathLst>
              <a:path w="10125180" h="6004172">
                <a:moveTo>
                  <a:pt x="0" y="0"/>
                </a:moveTo>
                <a:lnTo>
                  <a:pt x="10125181" y="0"/>
                </a:lnTo>
                <a:lnTo>
                  <a:pt x="10125181" y="6004171"/>
                </a:lnTo>
                <a:lnTo>
                  <a:pt x="0" y="600417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t="-19" b="-19"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grpSp>
        <p:nvGrpSpPr>
          <p:cNvPr id="4" name="Group 4"/>
          <p:cNvGrpSpPr/>
          <p:nvPr/>
        </p:nvGrpSpPr>
        <p:grpSpPr>
          <a:xfrm>
            <a:off x="1602768" y="1371600"/>
            <a:ext cx="15714322" cy="8140532"/>
            <a:chOff x="0" y="0"/>
            <a:chExt cx="20952430" cy="10854042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0952461" cy="10854055"/>
            </a:xfrm>
            <a:custGeom>
              <a:avLst/>
              <a:gdLst/>
              <a:ahLst/>
              <a:cxnLst/>
              <a:rect l="l" t="t" r="r" b="b"/>
              <a:pathLst>
                <a:path w="20952461" h="10854055">
                  <a:moveTo>
                    <a:pt x="0" y="0"/>
                  </a:moveTo>
                  <a:lnTo>
                    <a:pt x="20952461" y="0"/>
                  </a:lnTo>
                  <a:lnTo>
                    <a:pt x="20952461" y="10854055"/>
                  </a:lnTo>
                  <a:lnTo>
                    <a:pt x="0" y="10854055"/>
                  </a:lnTo>
                  <a:close/>
                  <a:moveTo>
                    <a:pt x="117094" y="117094"/>
                  </a:moveTo>
                  <a:lnTo>
                    <a:pt x="117094" y="10736961"/>
                  </a:lnTo>
                  <a:lnTo>
                    <a:pt x="20835365" y="10736961"/>
                  </a:lnTo>
                  <a:lnTo>
                    <a:pt x="20835365" y="117094"/>
                  </a:lnTo>
                  <a:close/>
                </a:path>
              </a:pathLst>
            </a:custGeom>
            <a:solidFill>
              <a:srgbClr val="C79347"/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11539804" y="1519769"/>
            <a:ext cx="5167332" cy="10130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 rtl="1">
              <a:lnSpc>
                <a:spcPts val="7920"/>
              </a:lnSpc>
            </a:pPr>
            <a:r>
              <a:rPr lang="fa-IR" sz="6600" dirty="0">
                <a:solidFill>
                  <a:srgbClr val="63A537"/>
                </a:solidFill>
                <a:latin typeface="Arial Bold"/>
                <a:cs typeface="B Nazanin" panose="00000700000000000000" pitchFamily="2" charset="-78"/>
              </a:rPr>
              <a:t>عالی</a:t>
            </a:r>
            <a:endParaRPr lang="en-US" sz="6600" dirty="0">
              <a:solidFill>
                <a:srgbClr val="63A537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1539804" y="2528612"/>
            <a:ext cx="5167332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 rtl="1">
              <a:lnSpc>
                <a:spcPts val="5759"/>
              </a:lnSpc>
            </a:pPr>
            <a:r>
              <a:rPr lang="fa-IR" sz="4800" dirty="0">
                <a:solidFill>
                  <a:srgbClr val="000000"/>
                </a:solidFill>
                <a:latin typeface="Arial Bold"/>
                <a:cs typeface="B Nazanin" panose="00000700000000000000" pitchFamily="2" charset="-78"/>
              </a:rPr>
              <a:t>ارائه</a:t>
            </a:r>
            <a:endParaRPr lang="en-US" sz="4800" dirty="0">
              <a:solidFill>
                <a:srgbClr val="00000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1539804" y="4670547"/>
            <a:ext cx="2409540" cy="1641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240"/>
              </a:lnSpc>
            </a:pPr>
            <a:r>
              <a:rPr lang="fa-IR" sz="2700" dirty="0">
                <a:solidFill>
                  <a:srgbClr val="8B8C53"/>
                </a:solidFill>
                <a:latin typeface="Arial"/>
                <a:cs typeface="B Nazanin" panose="00000700000000000000" pitchFamily="2" charset="-78"/>
              </a:rPr>
              <a:t>طرح بندی </a:t>
            </a:r>
            <a:r>
              <a:rPr lang="en-US" sz="2700" dirty="0">
                <a:solidFill>
                  <a:srgbClr val="8B8C53"/>
                </a:solidFill>
                <a:latin typeface="Arial"/>
                <a:cs typeface="B Nazanin" panose="00000700000000000000" pitchFamily="2" charset="-78"/>
              </a:rPr>
              <a:t>ALLPPT</a:t>
            </a:r>
            <a:r>
              <a:rPr lang="fa-IR" sz="2700" dirty="0">
                <a:solidFill>
                  <a:srgbClr val="8B8C53"/>
                </a:solidFill>
                <a:latin typeface="Arial"/>
                <a:cs typeface="B Nazanin" panose="00000700000000000000" pitchFamily="2" charset="-78"/>
              </a:rPr>
              <a:t>اسلاید متنی را برای ارائه خود تمیز کنید</a:t>
            </a:r>
            <a:endParaRPr lang="en-US" sz="2700" dirty="0">
              <a:solidFill>
                <a:srgbClr val="00000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2062202" y="7185052"/>
            <a:ext cx="3986169" cy="11028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320"/>
              </a:lnSpc>
            </a:pPr>
            <a:r>
              <a:rPr lang="fa-IR" sz="3600" dirty="0">
                <a:solidFill>
                  <a:srgbClr val="000000"/>
                </a:solidFill>
                <a:latin typeface="Arial"/>
                <a:cs typeface="B Nazanin" panose="00000700000000000000" pitchFamily="2" charset="-78"/>
              </a:rPr>
              <a:t>ما کیفیت ایجاد می کنیم</a:t>
            </a:r>
          </a:p>
          <a:p>
            <a:pPr algn="r" rtl="1">
              <a:lnSpc>
                <a:spcPts val="4320"/>
              </a:lnSpc>
            </a:pPr>
            <a:r>
              <a:rPr lang="fa-IR" sz="3600" dirty="0">
                <a:solidFill>
                  <a:srgbClr val="000000"/>
                </a:solidFill>
                <a:latin typeface="Arial"/>
                <a:cs typeface="B Nazanin" panose="00000700000000000000" pitchFamily="2" charset="-78"/>
              </a:rPr>
              <a:t>ارائه حرفه ای </a:t>
            </a:r>
            <a:r>
              <a:rPr lang="en-US" sz="3600" dirty="0">
                <a:solidFill>
                  <a:srgbClr val="000000"/>
                </a:solidFill>
                <a:latin typeface="Arial"/>
                <a:cs typeface="B Nazanin" panose="00000700000000000000" pitchFamily="2" charset="-78"/>
              </a:rPr>
              <a:t>PPT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7887738" y="7009881"/>
            <a:ext cx="8706054" cy="5129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960"/>
              </a:lnSpc>
            </a:pPr>
            <a:r>
              <a:rPr lang="fa-IR" sz="3000" dirty="0">
                <a:solidFill>
                  <a:srgbClr val="000000"/>
                </a:solidFill>
                <a:latin typeface="Arial Bold"/>
                <a:cs typeface="B Nazanin" panose="00000700000000000000" pitchFamily="2" charset="-78"/>
              </a:rPr>
              <a:t>نمونه کارها طراحی شده است</a:t>
            </a:r>
            <a:endParaRPr lang="en-US" sz="3000" dirty="0">
              <a:solidFill>
                <a:srgbClr val="00000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7887738" y="7607091"/>
            <a:ext cx="8706054" cy="14106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000000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ارائه پاورپوینت مدرنی را دریافت کنید که به زیبایی طراحی شده است.</a:t>
            </a:r>
          </a:p>
          <a:p>
            <a:pPr algn="r" rtl="1">
              <a:lnSpc>
                <a:spcPts val="2160"/>
              </a:lnSpc>
            </a:pPr>
            <a:endParaRPr lang="en-US" sz="1800" dirty="0">
              <a:solidFill>
                <a:srgbClr val="000000"/>
              </a:solidFill>
              <a:latin typeface="Arial"/>
              <a:cs typeface="B Nazanin" panose="00000700000000000000" pitchFamily="2" charset="-78"/>
            </a:endParaRPr>
          </a:p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000000"/>
                </a:solidFill>
                <a:latin typeface="Arial"/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en-US" sz="1800" dirty="0">
              <a:solidFill>
                <a:srgbClr val="00000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2" name="Freeform 12"/>
          <p:cNvSpPr/>
          <p:nvPr/>
        </p:nvSpPr>
        <p:spPr>
          <a:xfrm>
            <a:off x="12702376" y="5311073"/>
            <a:ext cx="21432" cy="9525"/>
          </a:xfrm>
          <a:custGeom>
            <a:avLst/>
            <a:gdLst/>
            <a:ahLst/>
            <a:cxnLst/>
            <a:rect l="l" t="t" r="r" b="b"/>
            <a:pathLst>
              <a:path w="21432" h="9525">
                <a:moveTo>
                  <a:pt x="0" y="0"/>
                </a:moveTo>
                <a:lnTo>
                  <a:pt x="21432" y="0"/>
                </a:lnTo>
                <a:lnTo>
                  <a:pt x="21432" y="9525"/>
                </a:lnTo>
                <a:lnTo>
                  <a:pt x="0" y="9525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3" name="Freeform 13"/>
          <p:cNvSpPr/>
          <p:nvPr/>
        </p:nvSpPr>
        <p:spPr>
          <a:xfrm>
            <a:off x="12859539" y="5175340"/>
            <a:ext cx="11907" cy="40482"/>
          </a:xfrm>
          <a:custGeom>
            <a:avLst/>
            <a:gdLst/>
            <a:ahLst/>
            <a:cxnLst/>
            <a:rect l="l" t="t" r="r" b="b"/>
            <a:pathLst>
              <a:path w="11907" h="40482">
                <a:moveTo>
                  <a:pt x="0" y="0"/>
                </a:moveTo>
                <a:lnTo>
                  <a:pt x="11907" y="0"/>
                </a:lnTo>
                <a:lnTo>
                  <a:pt x="11907" y="40482"/>
                </a:lnTo>
                <a:lnTo>
                  <a:pt x="0" y="40482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4" name="Freeform 14"/>
          <p:cNvSpPr/>
          <p:nvPr/>
        </p:nvSpPr>
        <p:spPr>
          <a:xfrm>
            <a:off x="13238157" y="4632416"/>
            <a:ext cx="11907" cy="61912"/>
          </a:xfrm>
          <a:custGeom>
            <a:avLst/>
            <a:gdLst/>
            <a:ahLst/>
            <a:cxnLst/>
            <a:rect l="l" t="t" r="r" b="b"/>
            <a:pathLst>
              <a:path w="11907" h="61912">
                <a:moveTo>
                  <a:pt x="0" y="0"/>
                </a:moveTo>
                <a:lnTo>
                  <a:pt x="11907" y="0"/>
                </a:lnTo>
                <a:lnTo>
                  <a:pt x="11907" y="61912"/>
                </a:lnTo>
                <a:lnTo>
                  <a:pt x="0" y="61912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714101" y="-6437"/>
            <a:ext cx="869001" cy="1074196"/>
          </a:xfrm>
          <a:custGeom>
            <a:avLst/>
            <a:gdLst/>
            <a:ahLst/>
            <a:cxnLst/>
            <a:rect l="l" t="t" r="r" b="b"/>
            <a:pathLst>
              <a:path w="869001" h="1074196">
                <a:moveTo>
                  <a:pt x="0" y="0"/>
                </a:moveTo>
                <a:lnTo>
                  <a:pt x="869002" y="0"/>
                </a:lnTo>
                <a:lnTo>
                  <a:pt x="869002" y="1074196"/>
                </a:lnTo>
                <a:lnTo>
                  <a:pt x="0" y="107419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l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4338772" y="476780"/>
            <a:ext cx="948686" cy="1084396"/>
          </a:xfrm>
          <a:custGeom>
            <a:avLst/>
            <a:gdLst/>
            <a:ahLst/>
            <a:cxnLst/>
            <a:rect l="l" t="t" r="r" b="b"/>
            <a:pathLst>
              <a:path w="948686" h="1084396">
                <a:moveTo>
                  <a:pt x="0" y="0"/>
                </a:moveTo>
                <a:lnTo>
                  <a:pt x="948686" y="0"/>
                </a:lnTo>
                <a:lnTo>
                  <a:pt x="948686" y="1084396"/>
                </a:lnTo>
                <a:lnTo>
                  <a:pt x="0" y="108439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l"/>
            <a:endParaRPr lang="en-US">
              <a:cs typeface="B Nazanin" panose="00000700000000000000" pitchFamily="2" charset="-78"/>
            </a:endParaRPr>
          </a:p>
        </p:txBody>
      </p:sp>
      <p:grpSp>
        <p:nvGrpSpPr>
          <p:cNvPr id="4" name="Group 4"/>
          <p:cNvGrpSpPr/>
          <p:nvPr/>
        </p:nvGrpSpPr>
        <p:grpSpPr>
          <a:xfrm>
            <a:off x="7086600" y="1632613"/>
            <a:ext cx="4114800" cy="137160"/>
            <a:chOff x="0" y="0"/>
            <a:chExt cx="5486400" cy="18288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5486400" cy="182880"/>
            </a:xfrm>
            <a:custGeom>
              <a:avLst/>
              <a:gdLst/>
              <a:ahLst/>
              <a:cxnLst/>
              <a:rect l="l" t="t" r="r" b="b"/>
              <a:pathLst>
                <a:path w="5486400" h="182880">
                  <a:moveTo>
                    <a:pt x="0" y="0"/>
                  </a:moveTo>
                  <a:lnTo>
                    <a:pt x="5486400" y="0"/>
                  </a:lnTo>
                  <a:lnTo>
                    <a:pt x="5486400" y="182880"/>
                  </a:lnTo>
                  <a:lnTo>
                    <a:pt x="0" y="182880"/>
                  </a:lnTo>
                  <a:close/>
                </a:path>
              </a:pathLst>
            </a:custGeom>
            <a:solidFill>
              <a:srgbClr val="99CB38"/>
            </a:solidFill>
          </p:spPr>
          <p:txBody>
            <a:bodyPr/>
            <a:lstStyle/>
            <a:p>
              <a:pPr algn="l"/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6" name="Freeform 6"/>
          <p:cNvSpPr/>
          <p:nvPr/>
        </p:nvSpPr>
        <p:spPr>
          <a:xfrm>
            <a:off x="140669" y="8678174"/>
            <a:ext cx="2246432" cy="1431673"/>
          </a:xfrm>
          <a:custGeom>
            <a:avLst/>
            <a:gdLst/>
            <a:ahLst/>
            <a:cxnLst/>
            <a:rect l="l" t="t" r="r" b="b"/>
            <a:pathLst>
              <a:path w="2246432" h="1431673">
                <a:moveTo>
                  <a:pt x="0" y="0"/>
                </a:moveTo>
                <a:lnTo>
                  <a:pt x="2246431" y="0"/>
                </a:lnTo>
                <a:lnTo>
                  <a:pt x="2246431" y="1431673"/>
                </a:lnTo>
                <a:lnTo>
                  <a:pt x="0" y="143167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l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8445710" y="8640619"/>
            <a:ext cx="2191785" cy="1837440"/>
          </a:xfrm>
          <a:custGeom>
            <a:avLst/>
            <a:gdLst/>
            <a:ahLst/>
            <a:cxnLst/>
            <a:rect l="l" t="t" r="r" b="b"/>
            <a:pathLst>
              <a:path w="2191785" h="1837440">
                <a:moveTo>
                  <a:pt x="0" y="0"/>
                </a:moveTo>
                <a:lnTo>
                  <a:pt x="2191785" y="0"/>
                </a:lnTo>
                <a:lnTo>
                  <a:pt x="2191785" y="1837440"/>
                </a:lnTo>
                <a:lnTo>
                  <a:pt x="0" y="183744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l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8" name="Freeform 8"/>
          <p:cNvSpPr/>
          <p:nvPr/>
        </p:nvSpPr>
        <p:spPr>
          <a:xfrm>
            <a:off x="10606866" y="0"/>
            <a:ext cx="7762501" cy="10317939"/>
          </a:xfrm>
          <a:custGeom>
            <a:avLst/>
            <a:gdLst/>
            <a:ahLst/>
            <a:cxnLst/>
            <a:rect l="l" t="t" r="r" b="b"/>
            <a:pathLst>
              <a:path w="7762501" h="10317939">
                <a:moveTo>
                  <a:pt x="0" y="0"/>
                </a:moveTo>
                <a:lnTo>
                  <a:pt x="7762502" y="0"/>
                </a:lnTo>
                <a:lnTo>
                  <a:pt x="7762502" y="10317939"/>
                </a:lnTo>
                <a:lnTo>
                  <a:pt x="0" y="10317939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-15324" r="-15324"/>
            </a:stretch>
          </a:blipFill>
        </p:spPr>
        <p:txBody>
          <a:bodyPr/>
          <a:lstStyle/>
          <a:p>
            <a:pPr algn="l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555543" y="488309"/>
            <a:ext cx="17176916" cy="11483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748"/>
              </a:lnSpc>
            </a:pPr>
            <a:r>
              <a:rPr lang="fa-IR" sz="8100" dirty="0">
                <a:solidFill>
                  <a:srgbClr val="63A537"/>
                </a:solidFill>
                <a:latin typeface="Arial"/>
                <a:cs typeface="B Nazanin" panose="00000700000000000000" pitchFamily="2" charset="-78"/>
              </a:rPr>
              <a:t>سبک اینفوگرافیک</a:t>
            </a:r>
            <a:endParaRPr lang="en-US" sz="8100" dirty="0">
              <a:solidFill>
                <a:srgbClr val="63A537"/>
              </a:solidFill>
              <a:latin typeface="Arial"/>
              <a:cs typeface="B Nazanin" panose="00000700000000000000" pitchFamily="2" charset="-78"/>
            </a:endParaRPr>
          </a:p>
        </p:txBody>
      </p:sp>
      <p:grpSp>
        <p:nvGrpSpPr>
          <p:cNvPr id="10" name="Group 10"/>
          <p:cNvGrpSpPr/>
          <p:nvPr/>
        </p:nvGrpSpPr>
        <p:grpSpPr>
          <a:xfrm>
            <a:off x="684321" y="5560006"/>
            <a:ext cx="3167657" cy="1563642"/>
            <a:chOff x="0" y="0"/>
            <a:chExt cx="4223543" cy="2084856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4223512" cy="2084832"/>
            </a:xfrm>
            <a:custGeom>
              <a:avLst/>
              <a:gdLst/>
              <a:ahLst/>
              <a:cxnLst/>
              <a:rect l="l" t="t" r="r" b="b"/>
              <a:pathLst>
                <a:path w="4223512" h="2084832">
                  <a:moveTo>
                    <a:pt x="0" y="0"/>
                  </a:moveTo>
                  <a:lnTo>
                    <a:pt x="4223512" y="0"/>
                  </a:lnTo>
                  <a:lnTo>
                    <a:pt x="4223512" y="2084832"/>
                  </a:lnTo>
                  <a:lnTo>
                    <a:pt x="0" y="2084832"/>
                  </a:lnTo>
                  <a:close/>
                </a:path>
              </a:pathLst>
            </a:custGeom>
            <a:solidFill>
              <a:srgbClr val="C2E088"/>
            </a:solidFill>
          </p:spPr>
          <p:txBody>
            <a:bodyPr/>
            <a:lstStyle/>
            <a:p>
              <a:pPr algn="l"/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10113346" y="8073000"/>
            <a:ext cx="3438381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محتوا در اینجا</a:t>
            </a:r>
            <a:endParaRPr lang="en-US" sz="1800" dirty="0">
              <a:solidFill>
                <a:srgbClr val="40404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0126514" y="8350560"/>
            <a:ext cx="3425213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0113346" y="3506600"/>
            <a:ext cx="3438381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محتوا در اینجا</a:t>
            </a:r>
            <a:endParaRPr lang="en-US" sz="1800" dirty="0">
              <a:solidFill>
                <a:srgbClr val="40404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0126514" y="3784160"/>
            <a:ext cx="3425213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555543" y="8073000"/>
            <a:ext cx="3425214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محتوا در اینجا</a:t>
            </a:r>
            <a:endParaRPr lang="en-US" sz="1800" dirty="0">
              <a:solidFill>
                <a:srgbClr val="40404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568663" y="8350560"/>
            <a:ext cx="3412093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555543" y="3506600"/>
            <a:ext cx="3425214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محتوا در اینجا</a:t>
            </a:r>
            <a:endParaRPr lang="en-US" sz="1800" dirty="0">
              <a:solidFill>
                <a:srgbClr val="40404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568663" y="3784160"/>
            <a:ext cx="3412093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1341572" y="5901298"/>
            <a:ext cx="1839403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fa-IR" sz="1800" dirty="0">
                <a:solidFill>
                  <a:srgbClr val="FFFFFF"/>
                </a:solidFill>
                <a:latin typeface="Arial Bold"/>
                <a:cs typeface="B Nazanin" panose="00000700000000000000" pitchFamily="2" charset="-78"/>
              </a:rPr>
              <a:t>اضافه کردن متن</a:t>
            </a:r>
            <a:endParaRPr lang="en-US" sz="1800" dirty="0">
              <a:solidFill>
                <a:srgbClr val="FFFFFF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1355326" y="6187871"/>
            <a:ext cx="1839403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fa-IR" sz="1800" dirty="0">
                <a:solidFill>
                  <a:srgbClr val="FFFFFF"/>
                </a:solidFill>
                <a:latin typeface="Arial"/>
                <a:cs typeface="B Nazanin" panose="00000700000000000000" pitchFamily="2" charset="-78"/>
              </a:rPr>
              <a:t>ارائه پاورپوینت ساده</a:t>
            </a:r>
            <a:endParaRPr lang="en-US" sz="1800" dirty="0">
              <a:solidFill>
                <a:srgbClr val="FFFFFF"/>
              </a:solidFill>
              <a:latin typeface="Arial"/>
              <a:cs typeface="B Nazanin" panose="00000700000000000000" pitchFamily="2" charset="-78"/>
            </a:endParaRPr>
          </a:p>
        </p:txBody>
      </p:sp>
      <p:grpSp>
        <p:nvGrpSpPr>
          <p:cNvPr id="22" name="Group 22"/>
          <p:cNvGrpSpPr/>
          <p:nvPr/>
        </p:nvGrpSpPr>
        <p:grpSpPr>
          <a:xfrm>
            <a:off x="10250218" y="5560006"/>
            <a:ext cx="3164634" cy="1563642"/>
            <a:chOff x="0" y="0"/>
            <a:chExt cx="4219512" cy="2084856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4219575" cy="2084832"/>
            </a:xfrm>
            <a:custGeom>
              <a:avLst/>
              <a:gdLst/>
              <a:ahLst/>
              <a:cxnLst/>
              <a:rect l="l" t="t" r="r" b="b"/>
              <a:pathLst>
                <a:path w="4219575" h="2084832">
                  <a:moveTo>
                    <a:pt x="0" y="0"/>
                  </a:moveTo>
                  <a:lnTo>
                    <a:pt x="4219575" y="0"/>
                  </a:lnTo>
                  <a:lnTo>
                    <a:pt x="4219575" y="2084832"/>
                  </a:lnTo>
                  <a:lnTo>
                    <a:pt x="0" y="2084832"/>
                  </a:lnTo>
                  <a:close/>
                </a:path>
              </a:pathLst>
            </a:custGeom>
            <a:solidFill>
              <a:srgbClr val="7DD4A9"/>
            </a:solidFill>
          </p:spPr>
          <p:txBody>
            <a:bodyPr/>
            <a:lstStyle/>
            <a:p>
              <a:pPr algn="l"/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24" name="TextBox 24"/>
          <p:cNvSpPr txBox="1"/>
          <p:nvPr/>
        </p:nvSpPr>
        <p:spPr>
          <a:xfrm>
            <a:off x="10905958" y="5901298"/>
            <a:ext cx="1839403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fa-IR" sz="1800" dirty="0">
                <a:solidFill>
                  <a:srgbClr val="FFFFFF"/>
                </a:solidFill>
                <a:latin typeface="Arial Bold"/>
                <a:cs typeface="B Nazanin" panose="00000700000000000000" pitchFamily="2" charset="-78"/>
              </a:rPr>
              <a:t>اضافه کردن متن</a:t>
            </a:r>
            <a:endParaRPr lang="en-US" sz="1800" dirty="0">
              <a:solidFill>
                <a:srgbClr val="FFFFFF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25" name="TextBox 25"/>
          <p:cNvSpPr txBox="1"/>
          <p:nvPr/>
        </p:nvSpPr>
        <p:spPr>
          <a:xfrm>
            <a:off x="10919712" y="6187871"/>
            <a:ext cx="1839403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fa-IR" sz="1800" dirty="0">
                <a:solidFill>
                  <a:srgbClr val="FFFFFF"/>
                </a:solidFill>
                <a:latin typeface="Arial"/>
                <a:cs typeface="B Nazanin" panose="00000700000000000000" pitchFamily="2" charset="-78"/>
              </a:rPr>
              <a:t>ارائه پاورپوینت ساده</a:t>
            </a:r>
            <a:endParaRPr lang="en-US" sz="1800" dirty="0">
              <a:solidFill>
                <a:srgbClr val="FFFFFF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26" name="Freeform 26"/>
          <p:cNvSpPr/>
          <p:nvPr/>
        </p:nvSpPr>
        <p:spPr>
          <a:xfrm>
            <a:off x="3901540" y="6335443"/>
            <a:ext cx="3154552" cy="2607631"/>
          </a:xfrm>
          <a:custGeom>
            <a:avLst/>
            <a:gdLst/>
            <a:ahLst/>
            <a:cxnLst/>
            <a:rect l="l" t="t" r="r" b="b"/>
            <a:pathLst>
              <a:path w="3154552" h="2607631">
                <a:moveTo>
                  <a:pt x="0" y="0"/>
                </a:moveTo>
                <a:lnTo>
                  <a:pt x="3154552" y="0"/>
                </a:lnTo>
                <a:lnTo>
                  <a:pt x="3154552" y="2607630"/>
                </a:lnTo>
                <a:lnTo>
                  <a:pt x="0" y="260763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l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27" name="Freeform 27"/>
          <p:cNvSpPr/>
          <p:nvPr/>
        </p:nvSpPr>
        <p:spPr>
          <a:xfrm>
            <a:off x="3901540" y="3785260"/>
            <a:ext cx="3154552" cy="2607631"/>
          </a:xfrm>
          <a:custGeom>
            <a:avLst/>
            <a:gdLst/>
            <a:ahLst/>
            <a:cxnLst/>
            <a:rect l="l" t="t" r="r" b="b"/>
            <a:pathLst>
              <a:path w="3154552" h="2607631">
                <a:moveTo>
                  <a:pt x="0" y="0"/>
                </a:moveTo>
                <a:lnTo>
                  <a:pt x="3154552" y="0"/>
                </a:lnTo>
                <a:lnTo>
                  <a:pt x="3154552" y="2607631"/>
                </a:lnTo>
                <a:lnTo>
                  <a:pt x="0" y="2607631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l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28" name="Freeform 28"/>
          <p:cNvSpPr/>
          <p:nvPr/>
        </p:nvSpPr>
        <p:spPr>
          <a:xfrm>
            <a:off x="7027408" y="3785260"/>
            <a:ext cx="3154552" cy="2607631"/>
          </a:xfrm>
          <a:custGeom>
            <a:avLst/>
            <a:gdLst/>
            <a:ahLst/>
            <a:cxnLst/>
            <a:rect l="l" t="t" r="r" b="b"/>
            <a:pathLst>
              <a:path w="3154552" h="2607631">
                <a:moveTo>
                  <a:pt x="0" y="0"/>
                </a:moveTo>
                <a:lnTo>
                  <a:pt x="3154552" y="0"/>
                </a:lnTo>
                <a:lnTo>
                  <a:pt x="3154552" y="2607631"/>
                </a:lnTo>
                <a:lnTo>
                  <a:pt x="0" y="2607631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l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29" name="Freeform 29"/>
          <p:cNvSpPr/>
          <p:nvPr/>
        </p:nvSpPr>
        <p:spPr>
          <a:xfrm>
            <a:off x="7027408" y="6335443"/>
            <a:ext cx="3154552" cy="2607631"/>
          </a:xfrm>
          <a:custGeom>
            <a:avLst/>
            <a:gdLst/>
            <a:ahLst/>
            <a:cxnLst/>
            <a:rect l="l" t="t" r="r" b="b"/>
            <a:pathLst>
              <a:path w="3154552" h="2607631">
                <a:moveTo>
                  <a:pt x="0" y="0"/>
                </a:moveTo>
                <a:lnTo>
                  <a:pt x="3154552" y="0"/>
                </a:lnTo>
                <a:lnTo>
                  <a:pt x="3154552" y="2607630"/>
                </a:lnTo>
                <a:lnTo>
                  <a:pt x="0" y="2607630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l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0" name="TextBox 30"/>
          <p:cNvSpPr txBox="1"/>
          <p:nvPr/>
        </p:nvSpPr>
        <p:spPr>
          <a:xfrm>
            <a:off x="4414706" y="4879575"/>
            <a:ext cx="1091657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</a:pPr>
            <a:r>
              <a:rPr lang="fa-IR" sz="2100" dirty="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گزینه</a:t>
            </a:r>
            <a:endParaRPr lang="en-US" sz="2100" dirty="0">
              <a:solidFill>
                <a:srgbClr val="40404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31" name="TextBox 31"/>
          <p:cNvSpPr txBox="1"/>
          <p:nvPr/>
        </p:nvSpPr>
        <p:spPr>
          <a:xfrm>
            <a:off x="4642170" y="4380970"/>
            <a:ext cx="636726" cy="4616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00"/>
              </a:lnSpc>
            </a:pPr>
            <a:r>
              <a:rPr lang="en-US" sz="300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01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8577364" y="4879575"/>
            <a:ext cx="1091657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</a:pPr>
            <a:r>
              <a:rPr lang="fa-IR" sz="2100" dirty="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گزینه</a:t>
            </a:r>
            <a:endParaRPr lang="en-US" sz="2100" dirty="0">
              <a:solidFill>
                <a:srgbClr val="40404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33" name="TextBox 33"/>
          <p:cNvSpPr txBox="1"/>
          <p:nvPr/>
        </p:nvSpPr>
        <p:spPr>
          <a:xfrm>
            <a:off x="8804828" y="4380970"/>
            <a:ext cx="636726" cy="4616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00"/>
              </a:lnSpc>
            </a:pPr>
            <a:r>
              <a:rPr lang="en-US" sz="300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02</a:t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8577364" y="7879322"/>
            <a:ext cx="1091657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</a:pPr>
            <a:r>
              <a:rPr lang="fa-IR" sz="2100" dirty="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گزینه</a:t>
            </a:r>
            <a:endParaRPr lang="en-US" sz="2100" dirty="0">
              <a:solidFill>
                <a:srgbClr val="40404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35" name="TextBox 35"/>
          <p:cNvSpPr txBox="1"/>
          <p:nvPr/>
        </p:nvSpPr>
        <p:spPr>
          <a:xfrm>
            <a:off x="8804828" y="7380717"/>
            <a:ext cx="636726" cy="4616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00"/>
              </a:lnSpc>
            </a:pPr>
            <a:r>
              <a:rPr lang="en-US" sz="300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04</a:t>
            </a:r>
          </a:p>
        </p:txBody>
      </p:sp>
      <p:sp>
        <p:nvSpPr>
          <p:cNvPr id="36" name="TextBox 36"/>
          <p:cNvSpPr txBox="1"/>
          <p:nvPr/>
        </p:nvSpPr>
        <p:spPr>
          <a:xfrm>
            <a:off x="4414706" y="7879322"/>
            <a:ext cx="1091657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</a:pPr>
            <a:r>
              <a:rPr lang="fa-IR" sz="2100" dirty="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گزینه</a:t>
            </a:r>
            <a:endParaRPr lang="en-US" sz="2100" dirty="0">
              <a:solidFill>
                <a:srgbClr val="40404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37" name="TextBox 37"/>
          <p:cNvSpPr txBox="1"/>
          <p:nvPr/>
        </p:nvSpPr>
        <p:spPr>
          <a:xfrm>
            <a:off x="4642170" y="7380717"/>
            <a:ext cx="636726" cy="4616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00"/>
              </a:lnSpc>
            </a:pPr>
            <a:r>
              <a:rPr lang="en-US" sz="300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03</a:t>
            </a:r>
          </a:p>
        </p:txBody>
      </p:sp>
      <p:sp>
        <p:nvSpPr>
          <p:cNvPr id="38" name="Freeform 38"/>
          <p:cNvSpPr/>
          <p:nvPr/>
        </p:nvSpPr>
        <p:spPr>
          <a:xfrm>
            <a:off x="5297718" y="4534895"/>
            <a:ext cx="3514226" cy="3613864"/>
          </a:xfrm>
          <a:custGeom>
            <a:avLst/>
            <a:gdLst/>
            <a:ahLst/>
            <a:cxnLst/>
            <a:rect l="l" t="t" r="r" b="b"/>
            <a:pathLst>
              <a:path w="3514226" h="3613864">
                <a:moveTo>
                  <a:pt x="0" y="0"/>
                </a:moveTo>
                <a:lnTo>
                  <a:pt x="3514226" y="0"/>
                </a:lnTo>
                <a:lnTo>
                  <a:pt x="3514226" y="3613864"/>
                </a:lnTo>
                <a:lnTo>
                  <a:pt x="0" y="3613864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l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9" name="Freeform 39"/>
          <p:cNvSpPr/>
          <p:nvPr/>
        </p:nvSpPr>
        <p:spPr>
          <a:xfrm>
            <a:off x="7423843" y="5518175"/>
            <a:ext cx="459357" cy="472381"/>
          </a:xfrm>
          <a:custGeom>
            <a:avLst/>
            <a:gdLst/>
            <a:ahLst/>
            <a:cxnLst/>
            <a:rect l="l" t="t" r="r" b="b"/>
            <a:pathLst>
              <a:path w="459357" h="472381">
                <a:moveTo>
                  <a:pt x="0" y="0"/>
                </a:moveTo>
                <a:lnTo>
                  <a:pt x="459357" y="0"/>
                </a:lnTo>
                <a:lnTo>
                  <a:pt x="459357" y="472381"/>
                </a:lnTo>
                <a:lnTo>
                  <a:pt x="0" y="472381"/>
                </a:lnTo>
                <a:lnTo>
                  <a:pt x="0" y="0"/>
                </a:lnTo>
                <a:close/>
              </a:path>
            </a:pathLst>
          </a:custGeom>
          <a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l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40" name="Freeform 40"/>
          <p:cNvSpPr/>
          <p:nvPr/>
        </p:nvSpPr>
        <p:spPr>
          <a:xfrm>
            <a:off x="7468679" y="6784861"/>
            <a:ext cx="407390" cy="417717"/>
          </a:xfrm>
          <a:custGeom>
            <a:avLst/>
            <a:gdLst/>
            <a:ahLst/>
            <a:cxnLst/>
            <a:rect l="l" t="t" r="r" b="b"/>
            <a:pathLst>
              <a:path w="407390" h="417717">
                <a:moveTo>
                  <a:pt x="0" y="0"/>
                </a:moveTo>
                <a:lnTo>
                  <a:pt x="407391" y="0"/>
                </a:lnTo>
                <a:lnTo>
                  <a:pt x="407391" y="417717"/>
                </a:lnTo>
                <a:lnTo>
                  <a:pt x="0" y="417717"/>
                </a:lnTo>
                <a:lnTo>
                  <a:pt x="0" y="0"/>
                </a:lnTo>
                <a:close/>
              </a:path>
            </a:pathLst>
          </a:custGeom>
          <a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l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41" name="Freeform 41"/>
          <p:cNvSpPr/>
          <p:nvPr/>
        </p:nvSpPr>
        <p:spPr>
          <a:xfrm>
            <a:off x="6215579" y="5520379"/>
            <a:ext cx="414361" cy="426110"/>
          </a:xfrm>
          <a:custGeom>
            <a:avLst/>
            <a:gdLst/>
            <a:ahLst/>
            <a:cxnLst/>
            <a:rect l="l" t="t" r="r" b="b"/>
            <a:pathLst>
              <a:path w="414361" h="426110">
                <a:moveTo>
                  <a:pt x="0" y="0"/>
                </a:moveTo>
                <a:lnTo>
                  <a:pt x="414361" y="0"/>
                </a:lnTo>
                <a:lnTo>
                  <a:pt x="414361" y="426110"/>
                </a:lnTo>
                <a:lnTo>
                  <a:pt x="0" y="426110"/>
                </a:lnTo>
                <a:lnTo>
                  <a:pt x="0" y="0"/>
                </a:lnTo>
                <a:close/>
              </a:path>
            </a:pathLst>
          </a:custGeom>
          <a:blipFill>
            <a:blip r:embed="rId26">
              <a:extLs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l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42" name="Freeform 42"/>
          <p:cNvSpPr/>
          <p:nvPr/>
        </p:nvSpPr>
        <p:spPr>
          <a:xfrm>
            <a:off x="6222311" y="6763373"/>
            <a:ext cx="408964" cy="420559"/>
          </a:xfrm>
          <a:custGeom>
            <a:avLst/>
            <a:gdLst/>
            <a:ahLst/>
            <a:cxnLst/>
            <a:rect l="l" t="t" r="r" b="b"/>
            <a:pathLst>
              <a:path w="408964" h="420559">
                <a:moveTo>
                  <a:pt x="0" y="0"/>
                </a:moveTo>
                <a:lnTo>
                  <a:pt x="408964" y="0"/>
                </a:lnTo>
                <a:lnTo>
                  <a:pt x="408964" y="420559"/>
                </a:lnTo>
                <a:lnTo>
                  <a:pt x="0" y="420559"/>
                </a:lnTo>
                <a:lnTo>
                  <a:pt x="0" y="0"/>
                </a:lnTo>
                <a:close/>
              </a:path>
            </a:pathLst>
          </a:custGeom>
          <a:blipFill>
            <a:blip r:embed="rId28">
              <a:extLs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l"/>
            <a:endParaRPr lang="en-US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" y="8339100"/>
            <a:ext cx="11026587" cy="2008125"/>
          </a:xfrm>
          <a:custGeom>
            <a:avLst/>
            <a:gdLst/>
            <a:ahLst/>
            <a:cxnLst/>
            <a:rect l="l" t="t" r="r" b="b"/>
            <a:pathLst>
              <a:path w="11026587" h="2008125">
                <a:moveTo>
                  <a:pt x="0" y="0"/>
                </a:moveTo>
                <a:lnTo>
                  <a:pt x="11026588" y="0"/>
                </a:lnTo>
                <a:lnTo>
                  <a:pt x="11026588" y="2008125"/>
                </a:lnTo>
                <a:lnTo>
                  <a:pt x="0" y="200812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1139" r="-11139"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1324760" y="1991120"/>
            <a:ext cx="4353678" cy="14106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من امیدوارم و معتقدم که این الگو زمان، پول و اعتبار شما را جلب کند.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324760" y="1259526"/>
            <a:ext cx="4353678" cy="6283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860"/>
              </a:lnSpc>
            </a:pPr>
            <a:r>
              <a:rPr lang="fa-IR" sz="4050" dirty="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مطالب در اینجا</a:t>
            </a:r>
            <a:endParaRPr lang="en-US" sz="4050" dirty="0">
              <a:solidFill>
                <a:srgbClr val="40404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324760" y="4161286"/>
            <a:ext cx="4353678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324760" y="5500456"/>
            <a:ext cx="4353678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324760" y="6839626"/>
            <a:ext cx="4353678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324760" y="8178796"/>
            <a:ext cx="4353678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6544856" y="621696"/>
            <a:ext cx="5678340" cy="24499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6480"/>
              </a:lnSpc>
            </a:pPr>
            <a:r>
              <a:rPr lang="en-US" sz="540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Simple </a:t>
            </a:r>
            <a:r>
              <a:rPr lang="en-US" sz="5400">
                <a:solidFill>
                  <a:srgbClr val="99CB38"/>
                </a:solidFill>
                <a:latin typeface="Arial Bold"/>
                <a:cs typeface="B Nazanin" panose="00000700000000000000" pitchFamily="2" charset="-78"/>
              </a:rPr>
              <a:t>Portfolio</a:t>
            </a:r>
            <a:r>
              <a:rPr lang="en-US" sz="5400">
                <a:solidFill>
                  <a:srgbClr val="F5679D"/>
                </a:solidFill>
                <a:latin typeface="Arial Bold"/>
                <a:cs typeface="B Nazanin" panose="00000700000000000000" pitchFamily="2" charset="-78"/>
              </a:rPr>
              <a:t> </a:t>
            </a:r>
            <a:r>
              <a:rPr lang="en-US" sz="540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Presentation Designed</a:t>
            </a:r>
          </a:p>
        </p:txBody>
      </p:sp>
      <p:sp>
        <p:nvSpPr>
          <p:cNvPr id="10" name="Freeform 10"/>
          <p:cNvSpPr/>
          <p:nvPr/>
        </p:nvSpPr>
        <p:spPr>
          <a:xfrm>
            <a:off x="6341271" y="0"/>
            <a:ext cx="11946734" cy="10287000"/>
          </a:xfrm>
          <a:custGeom>
            <a:avLst/>
            <a:gdLst/>
            <a:ahLst/>
            <a:cxnLst/>
            <a:rect l="l" t="t" r="r" b="b"/>
            <a:pathLst>
              <a:path w="11946734" h="10287000">
                <a:moveTo>
                  <a:pt x="0" y="0"/>
                </a:moveTo>
                <a:lnTo>
                  <a:pt x="11946734" y="0"/>
                </a:lnTo>
                <a:lnTo>
                  <a:pt x="1194673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261" r="-47"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714101" y="-6437"/>
            <a:ext cx="869001" cy="1074196"/>
          </a:xfrm>
          <a:custGeom>
            <a:avLst/>
            <a:gdLst/>
            <a:ahLst/>
            <a:cxnLst/>
            <a:rect l="l" t="t" r="r" b="b"/>
            <a:pathLst>
              <a:path w="869001" h="1074196">
                <a:moveTo>
                  <a:pt x="0" y="0"/>
                </a:moveTo>
                <a:lnTo>
                  <a:pt x="869002" y="0"/>
                </a:lnTo>
                <a:lnTo>
                  <a:pt x="869002" y="1074196"/>
                </a:lnTo>
                <a:lnTo>
                  <a:pt x="0" y="107419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4338772" y="476780"/>
            <a:ext cx="948686" cy="1084396"/>
          </a:xfrm>
          <a:custGeom>
            <a:avLst/>
            <a:gdLst/>
            <a:ahLst/>
            <a:cxnLst/>
            <a:rect l="l" t="t" r="r" b="b"/>
            <a:pathLst>
              <a:path w="948686" h="1084396">
                <a:moveTo>
                  <a:pt x="0" y="0"/>
                </a:moveTo>
                <a:lnTo>
                  <a:pt x="948686" y="0"/>
                </a:lnTo>
                <a:lnTo>
                  <a:pt x="948686" y="1084396"/>
                </a:lnTo>
                <a:lnTo>
                  <a:pt x="0" y="108439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grpSp>
        <p:nvGrpSpPr>
          <p:cNvPr id="4" name="Group 4"/>
          <p:cNvGrpSpPr/>
          <p:nvPr/>
        </p:nvGrpSpPr>
        <p:grpSpPr>
          <a:xfrm>
            <a:off x="7086600" y="1632613"/>
            <a:ext cx="4114800" cy="137160"/>
            <a:chOff x="0" y="0"/>
            <a:chExt cx="5486400" cy="18288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5486400" cy="182880"/>
            </a:xfrm>
            <a:custGeom>
              <a:avLst/>
              <a:gdLst/>
              <a:ahLst/>
              <a:cxnLst/>
              <a:rect l="l" t="t" r="r" b="b"/>
              <a:pathLst>
                <a:path w="5486400" h="182880">
                  <a:moveTo>
                    <a:pt x="0" y="0"/>
                  </a:moveTo>
                  <a:lnTo>
                    <a:pt x="5486400" y="0"/>
                  </a:lnTo>
                  <a:lnTo>
                    <a:pt x="5486400" y="182880"/>
                  </a:lnTo>
                  <a:lnTo>
                    <a:pt x="0" y="182880"/>
                  </a:lnTo>
                  <a:close/>
                </a:path>
              </a:pathLst>
            </a:custGeom>
            <a:solidFill>
              <a:srgbClr val="99CB38"/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6" name="Freeform 6"/>
          <p:cNvSpPr/>
          <p:nvPr/>
        </p:nvSpPr>
        <p:spPr>
          <a:xfrm rot="-5400000">
            <a:off x="12489356" y="3723177"/>
            <a:ext cx="10195776" cy="2749422"/>
          </a:xfrm>
          <a:custGeom>
            <a:avLst/>
            <a:gdLst/>
            <a:ahLst/>
            <a:cxnLst/>
            <a:rect l="l" t="t" r="r" b="b"/>
            <a:pathLst>
              <a:path w="10195776" h="2749422">
                <a:moveTo>
                  <a:pt x="0" y="0"/>
                </a:moveTo>
                <a:lnTo>
                  <a:pt x="10195776" y="0"/>
                </a:lnTo>
                <a:lnTo>
                  <a:pt x="10195776" y="2749422"/>
                </a:lnTo>
                <a:lnTo>
                  <a:pt x="0" y="274942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555543" y="488309"/>
            <a:ext cx="17176916" cy="11483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8748"/>
              </a:lnSpc>
            </a:pPr>
            <a:r>
              <a:rPr lang="fa-IR" sz="8100" dirty="0">
                <a:solidFill>
                  <a:srgbClr val="63A537"/>
                </a:solidFill>
                <a:latin typeface="Arial"/>
                <a:cs typeface="B Nazanin" panose="00000700000000000000" pitchFamily="2" charset="-78"/>
              </a:rPr>
              <a:t>سبک اینفوگرافیک</a:t>
            </a:r>
            <a:endParaRPr lang="en-US" sz="8100" dirty="0">
              <a:solidFill>
                <a:srgbClr val="63A537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8" name="Freeform 8"/>
          <p:cNvSpPr/>
          <p:nvPr/>
        </p:nvSpPr>
        <p:spPr>
          <a:xfrm>
            <a:off x="1401798" y="6554252"/>
            <a:ext cx="4851361" cy="2509440"/>
          </a:xfrm>
          <a:custGeom>
            <a:avLst/>
            <a:gdLst/>
            <a:ahLst/>
            <a:cxnLst/>
            <a:rect l="l" t="t" r="r" b="b"/>
            <a:pathLst>
              <a:path w="4851361" h="2509440">
                <a:moveTo>
                  <a:pt x="0" y="0"/>
                </a:moveTo>
                <a:lnTo>
                  <a:pt x="4851361" y="0"/>
                </a:lnTo>
                <a:lnTo>
                  <a:pt x="4851361" y="2509440"/>
                </a:lnTo>
                <a:lnTo>
                  <a:pt x="0" y="250944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9" name="Freeform 9"/>
          <p:cNvSpPr/>
          <p:nvPr/>
        </p:nvSpPr>
        <p:spPr>
          <a:xfrm>
            <a:off x="4931301" y="5283874"/>
            <a:ext cx="4851361" cy="2509440"/>
          </a:xfrm>
          <a:custGeom>
            <a:avLst/>
            <a:gdLst/>
            <a:ahLst/>
            <a:cxnLst/>
            <a:rect l="l" t="t" r="r" b="b"/>
            <a:pathLst>
              <a:path w="4851361" h="2509440">
                <a:moveTo>
                  <a:pt x="0" y="0"/>
                </a:moveTo>
                <a:lnTo>
                  <a:pt x="4851361" y="0"/>
                </a:lnTo>
                <a:lnTo>
                  <a:pt x="4851361" y="2509441"/>
                </a:lnTo>
                <a:lnTo>
                  <a:pt x="0" y="2509441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0" name="Freeform 10"/>
          <p:cNvSpPr/>
          <p:nvPr/>
        </p:nvSpPr>
        <p:spPr>
          <a:xfrm>
            <a:off x="8460804" y="4013496"/>
            <a:ext cx="4851361" cy="2509440"/>
          </a:xfrm>
          <a:custGeom>
            <a:avLst/>
            <a:gdLst/>
            <a:ahLst/>
            <a:cxnLst/>
            <a:rect l="l" t="t" r="r" b="b"/>
            <a:pathLst>
              <a:path w="4851361" h="2509440">
                <a:moveTo>
                  <a:pt x="0" y="0"/>
                </a:moveTo>
                <a:lnTo>
                  <a:pt x="4851361" y="0"/>
                </a:lnTo>
                <a:lnTo>
                  <a:pt x="4851361" y="2509440"/>
                </a:lnTo>
                <a:lnTo>
                  <a:pt x="0" y="250944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1" name="Freeform 11"/>
          <p:cNvSpPr/>
          <p:nvPr/>
        </p:nvSpPr>
        <p:spPr>
          <a:xfrm>
            <a:off x="11990306" y="2743118"/>
            <a:ext cx="4851362" cy="2509440"/>
          </a:xfrm>
          <a:custGeom>
            <a:avLst/>
            <a:gdLst/>
            <a:ahLst/>
            <a:cxnLst/>
            <a:rect l="l" t="t" r="r" b="b"/>
            <a:pathLst>
              <a:path w="4851362" h="2509440">
                <a:moveTo>
                  <a:pt x="0" y="0"/>
                </a:moveTo>
                <a:lnTo>
                  <a:pt x="4851361" y="0"/>
                </a:lnTo>
                <a:lnTo>
                  <a:pt x="4851361" y="2509439"/>
                </a:lnTo>
                <a:lnTo>
                  <a:pt x="0" y="2509439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2685989" y="2872836"/>
            <a:ext cx="820265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320"/>
              </a:lnSpc>
            </a:pPr>
            <a:r>
              <a:rPr lang="en-US" sz="3600">
                <a:solidFill>
                  <a:srgbClr val="FFFFFF"/>
                </a:solidFill>
                <a:latin typeface="Arial Bold"/>
                <a:cs typeface="B Nazanin" panose="00000700000000000000" pitchFamily="2" charset="-78"/>
              </a:rPr>
              <a:t>01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9147750" y="4144857"/>
            <a:ext cx="820264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320"/>
              </a:lnSpc>
            </a:pPr>
            <a:r>
              <a:rPr lang="en-US" sz="3600">
                <a:solidFill>
                  <a:srgbClr val="FFFFFF"/>
                </a:solidFill>
                <a:latin typeface="Arial Bold"/>
                <a:cs typeface="B Nazanin" panose="00000700000000000000" pitchFamily="2" charset="-78"/>
              </a:rPr>
              <a:t>02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5609510" y="5416875"/>
            <a:ext cx="820264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320"/>
              </a:lnSpc>
            </a:pPr>
            <a:r>
              <a:rPr lang="en-US" sz="3600">
                <a:solidFill>
                  <a:srgbClr val="FFFFFF"/>
                </a:solidFill>
                <a:latin typeface="Arial Bold"/>
                <a:cs typeface="B Nazanin" panose="00000700000000000000" pitchFamily="2" charset="-78"/>
              </a:rPr>
              <a:t>03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2071269" y="6688896"/>
            <a:ext cx="820264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320"/>
              </a:lnSpc>
            </a:pPr>
            <a:r>
              <a:rPr lang="en-US" sz="3600">
                <a:solidFill>
                  <a:srgbClr val="FFFFFF"/>
                </a:solidFill>
                <a:latin typeface="Arial Bold"/>
                <a:cs typeface="B Nazanin" panose="00000700000000000000" pitchFamily="2" charset="-78"/>
              </a:rPr>
              <a:t>04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710408" y="7853775"/>
            <a:ext cx="3698977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FFFFFF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dirty="0">
              <a:solidFill>
                <a:srgbClr val="FFFFFF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1710406" y="7302459"/>
            <a:ext cx="1909158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520"/>
              </a:lnSpc>
            </a:pPr>
            <a:r>
              <a:rPr lang="fa-IR" sz="2100" dirty="0">
                <a:solidFill>
                  <a:srgbClr val="FFFFFF"/>
                </a:solidFill>
                <a:latin typeface="Arial Bold"/>
                <a:cs typeface="B Nazanin" panose="00000700000000000000" pitchFamily="2" charset="-78"/>
              </a:rPr>
              <a:t>محتوا در اینجا</a:t>
            </a:r>
            <a:endParaRPr lang="en-US" sz="2100" dirty="0">
              <a:solidFill>
                <a:srgbClr val="FFFFFF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5243492" y="6580920"/>
            <a:ext cx="3698977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FFFFFF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dirty="0">
              <a:solidFill>
                <a:srgbClr val="FFFFFF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5243490" y="6029604"/>
            <a:ext cx="1909158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520"/>
              </a:lnSpc>
            </a:pPr>
            <a:r>
              <a:rPr lang="fa-IR" sz="2100" dirty="0">
                <a:solidFill>
                  <a:srgbClr val="FFFFFF"/>
                </a:solidFill>
                <a:latin typeface="Arial Bold"/>
                <a:cs typeface="B Nazanin" panose="00000700000000000000" pitchFamily="2" charset="-78"/>
              </a:rPr>
              <a:t>محتوا در اینجا</a:t>
            </a:r>
            <a:endParaRPr lang="en-US" sz="2100" dirty="0">
              <a:solidFill>
                <a:srgbClr val="FFFFFF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8776575" y="5308068"/>
            <a:ext cx="3698977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FFFFFF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dirty="0">
              <a:solidFill>
                <a:srgbClr val="FFFFFF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8776574" y="4756752"/>
            <a:ext cx="1909158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520"/>
              </a:lnSpc>
            </a:pPr>
            <a:r>
              <a:rPr lang="fa-IR" sz="2100" dirty="0">
                <a:solidFill>
                  <a:srgbClr val="FFFFFF"/>
                </a:solidFill>
                <a:latin typeface="Arial Bold"/>
                <a:cs typeface="B Nazanin" panose="00000700000000000000" pitchFamily="2" charset="-78"/>
              </a:rPr>
              <a:t>محتوا در اینجا</a:t>
            </a:r>
            <a:endParaRPr lang="en-US" sz="2100" dirty="0">
              <a:solidFill>
                <a:srgbClr val="FFFFFF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12309657" y="4035213"/>
            <a:ext cx="3698977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FFFFFF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dirty="0">
              <a:solidFill>
                <a:srgbClr val="FFFFFF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12309656" y="3483897"/>
            <a:ext cx="1909158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520"/>
              </a:lnSpc>
            </a:pPr>
            <a:r>
              <a:rPr lang="fa-IR" sz="2100" dirty="0">
                <a:solidFill>
                  <a:srgbClr val="FFFFFF"/>
                </a:solidFill>
                <a:latin typeface="Arial Bold"/>
                <a:cs typeface="B Nazanin" panose="00000700000000000000" pitchFamily="2" charset="-78"/>
              </a:rPr>
              <a:t>محتوا در اینجا</a:t>
            </a:r>
            <a:endParaRPr lang="en-US" sz="2100" dirty="0">
              <a:solidFill>
                <a:srgbClr val="FFFFFF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24" name="AutoShape 24"/>
          <p:cNvSpPr/>
          <p:nvPr/>
        </p:nvSpPr>
        <p:spPr>
          <a:xfrm rot="-71602">
            <a:off x="12269652" y="3996861"/>
            <a:ext cx="2189050" cy="0"/>
          </a:xfrm>
          <a:prstGeom prst="line">
            <a:avLst/>
          </a:prstGeom>
          <a:ln w="19050" cap="rnd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25" name="AutoShape 25"/>
          <p:cNvSpPr/>
          <p:nvPr/>
        </p:nvSpPr>
        <p:spPr>
          <a:xfrm rot="59604">
            <a:off x="8734302" y="5264614"/>
            <a:ext cx="2188904" cy="0"/>
          </a:xfrm>
          <a:prstGeom prst="line">
            <a:avLst/>
          </a:prstGeom>
          <a:ln w="19050" cap="rnd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26" name="AutoShape 26"/>
          <p:cNvSpPr/>
          <p:nvPr/>
        </p:nvSpPr>
        <p:spPr>
          <a:xfrm rot="59604">
            <a:off x="5198880" y="6528547"/>
            <a:ext cx="2188904" cy="0"/>
          </a:xfrm>
          <a:prstGeom prst="line">
            <a:avLst/>
          </a:prstGeom>
          <a:ln w="19050" cap="rnd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27" name="AutoShape 27"/>
          <p:cNvSpPr/>
          <p:nvPr/>
        </p:nvSpPr>
        <p:spPr>
          <a:xfrm rot="59604">
            <a:off x="1663458" y="7792480"/>
            <a:ext cx="2188904" cy="0"/>
          </a:xfrm>
          <a:prstGeom prst="line">
            <a:avLst/>
          </a:prstGeom>
          <a:ln w="19050" cap="rnd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28" name="Freeform 28"/>
          <p:cNvSpPr/>
          <p:nvPr/>
        </p:nvSpPr>
        <p:spPr>
          <a:xfrm>
            <a:off x="7502811" y="5743923"/>
            <a:ext cx="587523" cy="484671"/>
          </a:xfrm>
          <a:custGeom>
            <a:avLst/>
            <a:gdLst/>
            <a:ahLst/>
            <a:cxnLst/>
            <a:rect l="l" t="t" r="r" b="b"/>
            <a:pathLst>
              <a:path w="587523" h="484671">
                <a:moveTo>
                  <a:pt x="0" y="0"/>
                </a:moveTo>
                <a:lnTo>
                  <a:pt x="587523" y="0"/>
                </a:lnTo>
                <a:lnTo>
                  <a:pt x="587523" y="484671"/>
                </a:lnTo>
                <a:lnTo>
                  <a:pt x="0" y="484671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29" name="Freeform 29"/>
          <p:cNvSpPr/>
          <p:nvPr/>
        </p:nvSpPr>
        <p:spPr>
          <a:xfrm>
            <a:off x="15867054" y="3097761"/>
            <a:ext cx="557673" cy="556767"/>
          </a:xfrm>
          <a:custGeom>
            <a:avLst/>
            <a:gdLst/>
            <a:ahLst/>
            <a:cxnLst/>
            <a:rect l="l" t="t" r="r" b="b"/>
            <a:pathLst>
              <a:path w="557673" h="556767">
                <a:moveTo>
                  <a:pt x="0" y="0"/>
                </a:moveTo>
                <a:lnTo>
                  <a:pt x="557673" y="0"/>
                </a:lnTo>
                <a:lnTo>
                  <a:pt x="557673" y="556767"/>
                </a:lnTo>
                <a:lnTo>
                  <a:pt x="0" y="556767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0" name="Freeform 30"/>
          <p:cNvSpPr/>
          <p:nvPr/>
        </p:nvSpPr>
        <p:spPr>
          <a:xfrm>
            <a:off x="3908874" y="6858000"/>
            <a:ext cx="641157" cy="517461"/>
          </a:xfrm>
          <a:custGeom>
            <a:avLst/>
            <a:gdLst/>
            <a:ahLst/>
            <a:cxnLst/>
            <a:rect l="l" t="t" r="r" b="b"/>
            <a:pathLst>
              <a:path w="641157" h="517461">
                <a:moveTo>
                  <a:pt x="0" y="0"/>
                </a:moveTo>
                <a:lnTo>
                  <a:pt x="641157" y="0"/>
                </a:lnTo>
                <a:lnTo>
                  <a:pt x="641157" y="517461"/>
                </a:lnTo>
                <a:lnTo>
                  <a:pt x="0" y="517461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1" name="Freeform 31"/>
          <p:cNvSpPr/>
          <p:nvPr/>
        </p:nvSpPr>
        <p:spPr>
          <a:xfrm>
            <a:off x="11213404" y="4403400"/>
            <a:ext cx="572857" cy="577641"/>
          </a:xfrm>
          <a:custGeom>
            <a:avLst/>
            <a:gdLst/>
            <a:ahLst/>
            <a:cxnLst/>
            <a:rect l="l" t="t" r="r" b="b"/>
            <a:pathLst>
              <a:path w="572857" h="577641">
                <a:moveTo>
                  <a:pt x="0" y="0"/>
                </a:moveTo>
                <a:lnTo>
                  <a:pt x="572858" y="0"/>
                </a:lnTo>
                <a:lnTo>
                  <a:pt x="572858" y="577641"/>
                </a:lnTo>
                <a:lnTo>
                  <a:pt x="0" y="577641"/>
                </a:lnTo>
                <a:lnTo>
                  <a:pt x="0" y="0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1835370" y="2508909"/>
            <a:ext cx="3125872" cy="16542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320"/>
              </a:lnSpc>
            </a:pPr>
            <a:r>
              <a:rPr lang="fa-IR" sz="3600" dirty="0">
                <a:solidFill>
                  <a:srgbClr val="63A537"/>
                </a:solidFill>
                <a:latin typeface="Arial"/>
                <a:cs typeface="B Nazanin" panose="00000700000000000000" pitchFamily="2" charset="-78"/>
              </a:rPr>
              <a:t>طرح بندی سبک</a:t>
            </a:r>
          </a:p>
          <a:p>
            <a:pPr algn="r" rtl="1">
              <a:lnSpc>
                <a:spcPts val="4320"/>
              </a:lnSpc>
            </a:pPr>
            <a:r>
              <a:rPr lang="fa-IR" sz="3600" dirty="0">
                <a:solidFill>
                  <a:srgbClr val="63A537"/>
                </a:solidFill>
                <a:latin typeface="Arial"/>
                <a:cs typeface="B Nazanin" panose="00000700000000000000" pitchFamily="2" charset="-78"/>
              </a:rPr>
              <a:t>اسلاید متنی را برای ارائه خود تمیز کنید</a:t>
            </a:r>
            <a:endParaRPr lang="en-US" sz="3600" dirty="0">
              <a:solidFill>
                <a:srgbClr val="00000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33" name="Freeform 33"/>
          <p:cNvSpPr/>
          <p:nvPr/>
        </p:nvSpPr>
        <p:spPr>
          <a:xfrm rot="-5400000">
            <a:off x="-4408248" y="3952344"/>
            <a:ext cx="10820965" cy="2057397"/>
          </a:xfrm>
          <a:custGeom>
            <a:avLst/>
            <a:gdLst/>
            <a:ahLst/>
            <a:cxnLst/>
            <a:rect l="l" t="t" r="r" b="b"/>
            <a:pathLst>
              <a:path w="10820965" h="2057397">
                <a:moveTo>
                  <a:pt x="0" y="0"/>
                </a:moveTo>
                <a:lnTo>
                  <a:pt x="10820965" y="0"/>
                </a:lnTo>
                <a:lnTo>
                  <a:pt x="10820965" y="2057397"/>
                </a:lnTo>
                <a:lnTo>
                  <a:pt x="0" y="2057397"/>
                </a:lnTo>
                <a:lnTo>
                  <a:pt x="0" y="0"/>
                </a:lnTo>
                <a:close/>
              </a:path>
            </a:pathLst>
          </a:custGeom>
          <a:blipFill>
            <a:blip r:embed="rId23"/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4" name="TextBox 34"/>
          <p:cNvSpPr txBox="1"/>
          <p:nvPr/>
        </p:nvSpPr>
        <p:spPr>
          <a:xfrm>
            <a:off x="7948718" y="8443462"/>
            <a:ext cx="7882336" cy="11028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 rtl="1">
              <a:lnSpc>
                <a:spcPts val="4320"/>
              </a:lnSpc>
            </a:pPr>
            <a:r>
              <a:rPr lang="fa-IR" sz="3600" dirty="0">
                <a:solidFill>
                  <a:srgbClr val="99CB38"/>
                </a:solidFill>
                <a:latin typeface="Arial"/>
                <a:cs typeface="B Nazanin" panose="00000700000000000000" pitchFamily="2" charset="-78"/>
              </a:rPr>
              <a:t>ما کیفیت ایجاد می کنیم</a:t>
            </a:r>
          </a:p>
          <a:p>
            <a:pPr algn="l" rtl="1">
              <a:lnSpc>
                <a:spcPts val="4320"/>
              </a:lnSpc>
            </a:pPr>
            <a:r>
              <a:rPr lang="fa-IR" sz="3600" dirty="0">
                <a:solidFill>
                  <a:srgbClr val="99CB38"/>
                </a:solidFill>
                <a:latin typeface="Arial"/>
                <a:cs typeface="B Nazanin" panose="00000700000000000000" pitchFamily="2" charset="-78"/>
              </a:rPr>
              <a:t>ارائه حرفه ای </a:t>
            </a:r>
            <a:r>
              <a:rPr lang="en-US" sz="3600" dirty="0">
                <a:solidFill>
                  <a:srgbClr val="99CB38"/>
                </a:solidFill>
                <a:latin typeface="Arial"/>
                <a:cs typeface="B Nazanin" panose="00000700000000000000" pitchFamily="2" charset="-78"/>
              </a:rPr>
              <a:t>PPT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965986" y="0"/>
            <a:ext cx="5547198" cy="10287000"/>
            <a:chOff x="0" y="0"/>
            <a:chExt cx="7396264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7396226" cy="13716000"/>
            </a:xfrm>
            <a:custGeom>
              <a:avLst/>
              <a:gdLst/>
              <a:ahLst/>
              <a:cxnLst/>
              <a:rect l="l" t="t" r="r" b="b"/>
              <a:pathLst>
                <a:path w="7396226" h="13716000">
                  <a:moveTo>
                    <a:pt x="0" y="0"/>
                  </a:moveTo>
                  <a:lnTo>
                    <a:pt x="7396226" y="0"/>
                  </a:lnTo>
                  <a:lnTo>
                    <a:pt x="7396226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99CB38"/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4" name="Freeform 4"/>
          <p:cNvSpPr/>
          <p:nvPr/>
        </p:nvSpPr>
        <p:spPr>
          <a:xfrm>
            <a:off x="11321014" y="436772"/>
            <a:ext cx="2837142" cy="2229372"/>
          </a:xfrm>
          <a:custGeom>
            <a:avLst/>
            <a:gdLst/>
            <a:ahLst/>
            <a:cxnLst/>
            <a:rect l="l" t="t" r="r" b="b"/>
            <a:pathLst>
              <a:path w="2837142" h="2229372">
                <a:moveTo>
                  <a:pt x="0" y="0"/>
                </a:moveTo>
                <a:lnTo>
                  <a:pt x="2837142" y="0"/>
                </a:lnTo>
                <a:lnTo>
                  <a:pt x="2837142" y="2229371"/>
                </a:lnTo>
                <a:lnTo>
                  <a:pt x="0" y="222937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416720" y="7611549"/>
            <a:ext cx="7063341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محتوا در اینجا: امیدوارم و معتقدم که این الگو وقت شما را خواهد گرفت.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416720" y="8175654"/>
            <a:ext cx="7063341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محتوا در اینجا: امیدوارم و معتقدم که این الگو وقت شما را خواهد گرفت.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416720" y="8739762"/>
            <a:ext cx="7063341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محتوا در اینجا: امیدوارم و معتقدم که این الگو وقت شما را خواهد گرفت.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8" name="Freeform 8"/>
          <p:cNvSpPr/>
          <p:nvPr/>
        </p:nvSpPr>
        <p:spPr>
          <a:xfrm>
            <a:off x="8726346" y="7603233"/>
            <a:ext cx="290464" cy="384397"/>
          </a:xfrm>
          <a:custGeom>
            <a:avLst/>
            <a:gdLst/>
            <a:ahLst/>
            <a:cxnLst/>
            <a:rect l="l" t="t" r="r" b="b"/>
            <a:pathLst>
              <a:path w="290464" h="384397">
                <a:moveTo>
                  <a:pt x="0" y="0"/>
                </a:moveTo>
                <a:lnTo>
                  <a:pt x="290464" y="0"/>
                </a:lnTo>
                <a:lnTo>
                  <a:pt x="290464" y="384397"/>
                </a:lnTo>
                <a:lnTo>
                  <a:pt x="0" y="38439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9" name="Freeform 9"/>
          <p:cNvSpPr/>
          <p:nvPr/>
        </p:nvSpPr>
        <p:spPr>
          <a:xfrm>
            <a:off x="8571501" y="8637243"/>
            <a:ext cx="600155" cy="600155"/>
          </a:xfrm>
          <a:custGeom>
            <a:avLst/>
            <a:gdLst/>
            <a:ahLst/>
            <a:cxnLst/>
            <a:rect l="l" t="t" r="r" b="b"/>
            <a:pathLst>
              <a:path w="600155" h="600155">
                <a:moveTo>
                  <a:pt x="0" y="0"/>
                </a:moveTo>
                <a:lnTo>
                  <a:pt x="600155" y="0"/>
                </a:lnTo>
                <a:lnTo>
                  <a:pt x="600155" y="600155"/>
                </a:lnTo>
                <a:lnTo>
                  <a:pt x="0" y="600155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0" name="Freeform 10"/>
          <p:cNvSpPr/>
          <p:nvPr/>
        </p:nvSpPr>
        <p:spPr>
          <a:xfrm>
            <a:off x="8665795" y="8193868"/>
            <a:ext cx="411566" cy="385261"/>
          </a:xfrm>
          <a:custGeom>
            <a:avLst/>
            <a:gdLst/>
            <a:ahLst/>
            <a:cxnLst/>
            <a:rect l="l" t="t" r="r" b="b"/>
            <a:pathLst>
              <a:path w="411566" h="385261">
                <a:moveTo>
                  <a:pt x="0" y="0"/>
                </a:moveTo>
                <a:lnTo>
                  <a:pt x="411566" y="0"/>
                </a:lnTo>
                <a:lnTo>
                  <a:pt x="411566" y="385262"/>
                </a:lnTo>
                <a:lnTo>
                  <a:pt x="0" y="385262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039370" y="476175"/>
            <a:ext cx="7906506" cy="16671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6480"/>
              </a:lnSpc>
            </a:pPr>
            <a:r>
              <a:rPr lang="fa-IR" sz="5400" dirty="0">
                <a:solidFill>
                  <a:srgbClr val="00B050"/>
                </a:solidFill>
                <a:latin typeface="Arial"/>
                <a:cs typeface="B Nazanin" panose="00000700000000000000" pitchFamily="2" charset="-78"/>
              </a:rPr>
              <a:t>ما ارائه حرفه ای </a:t>
            </a:r>
          </a:p>
          <a:p>
            <a:pPr algn="r" rtl="1">
              <a:lnSpc>
                <a:spcPts val="6480"/>
              </a:lnSpc>
            </a:pPr>
            <a:r>
              <a:rPr lang="fa-IR" sz="5400" dirty="0">
                <a:solidFill>
                  <a:srgbClr val="51C3F9"/>
                </a:solidFill>
                <a:latin typeface="Arial"/>
                <a:cs typeface="B Nazanin" panose="00000700000000000000" pitchFamily="2" charset="-78"/>
              </a:rPr>
              <a:t>طراحی شده ایجاد می کنیم</a:t>
            </a:r>
            <a:endParaRPr lang="en-US" sz="5400" dirty="0">
              <a:solidFill>
                <a:srgbClr val="99CB38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2" name="Freeform 12"/>
          <p:cNvSpPr/>
          <p:nvPr/>
        </p:nvSpPr>
        <p:spPr>
          <a:xfrm>
            <a:off x="10913522" y="7307932"/>
            <a:ext cx="638589" cy="590599"/>
          </a:xfrm>
          <a:custGeom>
            <a:avLst/>
            <a:gdLst/>
            <a:ahLst/>
            <a:cxnLst/>
            <a:rect l="l" t="t" r="r" b="b"/>
            <a:pathLst>
              <a:path w="638589" h="590599">
                <a:moveTo>
                  <a:pt x="0" y="0"/>
                </a:moveTo>
                <a:lnTo>
                  <a:pt x="638588" y="0"/>
                </a:lnTo>
                <a:lnTo>
                  <a:pt x="638588" y="590600"/>
                </a:lnTo>
                <a:lnTo>
                  <a:pt x="0" y="59060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0949522" y="8037843"/>
            <a:ext cx="4319216" cy="11028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320"/>
              </a:lnSpc>
            </a:pPr>
            <a:r>
              <a:rPr lang="fa-IR" sz="3600" dirty="0">
                <a:solidFill>
                  <a:srgbClr val="FFFFFF"/>
                </a:solidFill>
                <a:latin typeface="Arial"/>
                <a:cs typeface="B Nazanin" panose="00000700000000000000" pitchFamily="2" charset="-78"/>
              </a:rPr>
              <a:t>ما کیفیت ایجاد می کنیم</a:t>
            </a:r>
          </a:p>
          <a:p>
            <a:pPr algn="r" rtl="1">
              <a:lnSpc>
                <a:spcPts val="4320"/>
              </a:lnSpc>
            </a:pPr>
            <a:r>
              <a:rPr lang="fa-IR" sz="3600" dirty="0">
                <a:solidFill>
                  <a:srgbClr val="FFFFFF"/>
                </a:solidFill>
                <a:latin typeface="Arial"/>
                <a:cs typeface="B Nazanin" panose="00000700000000000000" pitchFamily="2" charset="-78"/>
              </a:rPr>
              <a:t>ارائه حرفه ای </a:t>
            </a:r>
            <a:r>
              <a:rPr lang="en-US" sz="3600" dirty="0">
                <a:solidFill>
                  <a:srgbClr val="FFFFFF"/>
                </a:solidFill>
                <a:latin typeface="Arial"/>
                <a:cs typeface="B Nazanin" panose="00000700000000000000" pitchFamily="2" charset="-78"/>
              </a:rPr>
              <a:t>PPT</a:t>
            </a:r>
          </a:p>
        </p:txBody>
      </p:sp>
      <p:sp>
        <p:nvSpPr>
          <p:cNvPr id="14" name="Freeform 14"/>
          <p:cNvSpPr/>
          <p:nvPr/>
        </p:nvSpPr>
        <p:spPr>
          <a:xfrm>
            <a:off x="1040216" y="2666144"/>
            <a:ext cx="16207570" cy="4145625"/>
          </a:xfrm>
          <a:custGeom>
            <a:avLst/>
            <a:gdLst/>
            <a:ahLst/>
            <a:cxnLst/>
            <a:rect l="l" t="t" r="r" b="b"/>
            <a:pathLst>
              <a:path w="16207570" h="4145625">
                <a:moveTo>
                  <a:pt x="0" y="0"/>
                </a:moveTo>
                <a:lnTo>
                  <a:pt x="16207570" y="0"/>
                </a:lnTo>
                <a:lnTo>
                  <a:pt x="16207570" y="4145625"/>
                </a:lnTo>
                <a:lnTo>
                  <a:pt x="0" y="4145625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 l="-448" r="-448"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26895" y="8844324"/>
            <a:ext cx="18456441" cy="1469571"/>
          </a:xfrm>
          <a:custGeom>
            <a:avLst/>
            <a:gdLst/>
            <a:ahLst/>
            <a:cxnLst/>
            <a:rect l="l" t="t" r="r" b="b"/>
            <a:pathLst>
              <a:path w="18456441" h="1469571">
                <a:moveTo>
                  <a:pt x="0" y="0"/>
                </a:moveTo>
                <a:lnTo>
                  <a:pt x="18456441" y="0"/>
                </a:lnTo>
                <a:lnTo>
                  <a:pt x="18456441" y="1469571"/>
                </a:lnTo>
                <a:lnTo>
                  <a:pt x="0" y="14695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2246584" y="1920076"/>
            <a:ext cx="4631939" cy="4631939"/>
          </a:xfrm>
          <a:custGeom>
            <a:avLst/>
            <a:gdLst/>
            <a:ahLst/>
            <a:cxnLst/>
            <a:rect l="l" t="t" r="r" b="b"/>
            <a:pathLst>
              <a:path w="4631939" h="4631939">
                <a:moveTo>
                  <a:pt x="0" y="0"/>
                </a:moveTo>
                <a:lnTo>
                  <a:pt x="4631939" y="0"/>
                </a:lnTo>
                <a:lnTo>
                  <a:pt x="4631939" y="4631939"/>
                </a:lnTo>
                <a:lnTo>
                  <a:pt x="0" y="463193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1217499" y="1559910"/>
            <a:ext cx="4152748" cy="4246379"/>
          </a:xfrm>
          <a:custGeom>
            <a:avLst/>
            <a:gdLst/>
            <a:ahLst/>
            <a:cxnLst/>
            <a:rect l="l" t="t" r="r" b="b"/>
            <a:pathLst>
              <a:path w="4152748" h="4246379">
                <a:moveTo>
                  <a:pt x="0" y="0"/>
                </a:moveTo>
                <a:lnTo>
                  <a:pt x="4152747" y="0"/>
                </a:lnTo>
                <a:lnTo>
                  <a:pt x="4152747" y="4246380"/>
                </a:lnTo>
                <a:lnTo>
                  <a:pt x="0" y="424638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-350965" y="1564623"/>
            <a:ext cx="7721614" cy="9858817"/>
          </a:xfrm>
          <a:custGeom>
            <a:avLst/>
            <a:gdLst/>
            <a:ahLst/>
            <a:cxnLst/>
            <a:rect l="l" t="t" r="r" b="b"/>
            <a:pathLst>
              <a:path w="7721614" h="9858817">
                <a:moveTo>
                  <a:pt x="0" y="0"/>
                </a:moveTo>
                <a:lnTo>
                  <a:pt x="7721614" y="0"/>
                </a:lnTo>
                <a:lnTo>
                  <a:pt x="7721614" y="9858817"/>
                </a:lnTo>
                <a:lnTo>
                  <a:pt x="0" y="9858817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1437894" y="-555321"/>
            <a:ext cx="4152748" cy="4246379"/>
          </a:xfrm>
          <a:custGeom>
            <a:avLst/>
            <a:gdLst/>
            <a:ahLst/>
            <a:cxnLst/>
            <a:rect l="l" t="t" r="r" b="b"/>
            <a:pathLst>
              <a:path w="4152748" h="4246379">
                <a:moveTo>
                  <a:pt x="0" y="0"/>
                </a:moveTo>
                <a:lnTo>
                  <a:pt x="4152747" y="0"/>
                </a:lnTo>
                <a:lnTo>
                  <a:pt x="4152747" y="4246380"/>
                </a:lnTo>
                <a:lnTo>
                  <a:pt x="0" y="424638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3945318" y="179724"/>
            <a:ext cx="4152748" cy="4246379"/>
          </a:xfrm>
          <a:custGeom>
            <a:avLst/>
            <a:gdLst/>
            <a:ahLst/>
            <a:cxnLst/>
            <a:rect l="l" t="t" r="r" b="b"/>
            <a:pathLst>
              <a:path w="4152748" h="4246379">
                <a:moveTo>
                  <a:pt x="0" y="0"/>
                </a:moveTo>
                <a:lnTo>
                  <a:pt x="4152747" y="0"/>
                </a:lnTo>
                <a:lnTo>
                  <a:pt x="4152747" y="4246380"/>
                </a:lnTo>
                <a:lnTo>
                  <a:pt x="0" y="424638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8" name="Freeform 8"/>
          <p:cNvSpPr/>
          <p:nvPr/>
        </p:nvSpPr>
        <p:spPr>
          <a:xfrm>
            <a:off x="-1160836" y="2238259"/>
            <a:ext cx="4758890" cy="4866188"/>
          </a:xfrm>
          <a:custGeom>
            <a:avLst/>
            <a:gdLst/>
            <a:ahLst/>
            <a:cxnLst/>
            <a:rect l="l" t="t" r="r" b="b"/>
            <a:pathLst>
              <a:path w="4758890" h="4866188">
                <a:moveTo>
                  <a:pt x="0" y="0"/>
                </a:moveTo>
                <a:lnTo>
                  <a:pt x="4758890" y="0"/>
                </a:lnTo>
                <a:lnTo>
                  <a:pt x="4758890" y="4866187"/>
                </a:lnTo>
                <a:lnTo>
                  <a:pt x="0" y="4866187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9" name="Freeform 9"/>
          <p:cNvSpPr/>
          <p:nvPr/>
        </p:nvSpPr>
        <p:spPr>
          <a:xfrm>
            <a:off x="686708" y="2331756"/>
            <a:ext cx="3279514" cy="3271036"/>
          </a:xfrm>
          <a:custGeom>
            <a:avLst/>
            <a:gdLst/>
            <a:ahLst/>
            <a:cxnLst/>
            <a:rect l="l" t="t" r="r" b="b"/>
            <a:pathLst>
              <a:path w="3279514" h="3271036">
                <a:moveTo>
                  <a:pt x="0" y="0"/>
                </a:moveTo>
                <a:lnTo>
                  <a:pt x="3279514" y="0"/>
                </a:lnTo>
                <a:lnTo>
                  <a:pt x="3279514" y="3271036"/>
                </a:lnTo>
                <a:lnTo>
                  <a:pt x="0" y="3271036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0" name="Freeform 10"/>
          <p:cNvSpPr/>
          <p:nvPr/>
        </p:nvSpPr>
        <p:spPr>
          <a:xfrm>
            <a:off x="2053521" y="3135698"/>
            <a:ext cx="2192300" cy="2139848"/>
          </a:xfrm>
          <a:custGeom>
            <a:avLst/>
            <a:gdLst/>
            <a:ahLst/>
            <a:cxnLst/>
            <a:rect l="l" t="t" r="r" b="b"/>
            <a:pathLst>
              <a:path w="2192300" h="2139848">
                <a:moveTo>
                  <a:pt x="0" y="0"/>
                </a:moveTo>
                <a:lnTo>
                  <a:pt x="2192299" y="0"/>
                </a:lnTo>
                <a:lnTo>
                  <a:pt x="2192299" y="2139847"/>
                </a:lnTo>
                <a:lnTo>
                  <a:pt x="0" y="2139847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1" name="Freeform 11"/>
          <p:cNvSpPr/>
          <p:nvPr/>
        </p:nvSpPr>
        <p:spPr>
          <a:xfrm>
            <a:off x="-649557" y="2160087"/>
            <a:ext cx="2612261" cy="2649041"/>
          </a:xfrm>
          <a:custGeom>
            <a:avLst/>
            <a:gdLst/>
            <a:ahLst/>
            <a:cxnLst/>
            <a:rect l="l" t="t" r="r" b="b"/>
            <a:pathLst>
              <a:path w="2612261" h="2649041">
                <a:moveTo>
                  <a:pt x="0" y="0"/>
                </a:moveTo>
                <a:lnTo>
                  <a:pt x="2612261" y="0"/>
                </a:lnTo>
                <a:lnTo>
                  <a:pt x="2612261" y="2649041"/>
                </a:lnTo>
                <a:lnTo>
                  <a:pt x="0" y="2649041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2" name="Freeform 12"/>
          <p:cNvSpPr/>
          <p:nvPr/>
        </p:nvSpPr>
        <p:spPr>
          <a:xfrm>
            <a:off x="2167802" y="623419"/>
            <a:ext cx="4191814" cy="3974787"/>
          </a:xfrm>
          <a:custGeom>
            <a:avLst/>
            <a:gdLst/>
            <a:ahLst/>
            <a:cxnLst/>
            <a:rect l="l" t="t" r="r" b="b"/>
            <a:pathLst>
              <a:path w="4191814" h="3974787">
                <a:moveTo>
                  <a:pt x="0" y="0"/>
                </a:moveTo>
                <a:lnTo>
                  <a:pt x="4191814" y="0"/>
                </a:lnTo>
                <a:lnTo>
                  <a:pt x="4191814" y="3974788"/>
                </a:lnTo>
                <a:lnTo>
                  <a:pt x="0" y="3974788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3" name="Freeform 13"/>
          <p:cNvSpPr/>
          <p:nvPr/>
        </p:nvSpPr>
        <p:spPr>
          <a:xfrm>
            <a:off x="1264596" y="859052"/>
            <a:ext cx="2839440" cy="2771505"/>
          </a:xfrm>
          <a:custGeom>
            <a:avLst/>
            <a:gdLst/>
            <a:ahLst/>
            <a:cxnLst/>
            <a:rect l="l" t="t" r="r" b="b"/>
            <a:pathLst>
              <a:path w="2839440" h="2771505">
                <a:moveTo>
                  <a:pt x="0" y="0"/>
                </a:moveTo>
                <a:lnTo>
                  <a:pt x="2839440" y="0"/>
                </a:lnTo>
                <a:lnTo>
                  <a:pt x="2839440" y="2771504"/>
                </a:lnTo>
                <a:lnTo>
                  <a:pt x="0" y="2771504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4" name="Freeform 14"/>
          <p:cNvSpPr/>
          <p:nvPr/>
        </p:nvSpPr>
        <p:spPr>
          <a:xfrm>
            <a:off x="-870977" y="-163239"/>
            <a:ext cx="4152748" cy="4246379"/>
          </a:xfrm>
          <a:custGeom>
            <a:avLst/>
            <a:gdLst/>
            <a:ahLst/>
            <a:cxnLst/>
            <a:rect l="l" t="t" r="r" b="b"/>
            <a:pathLst>
              <a:path w="4152748" h="4246379">
                <a:moveTo>
                  <a:pt x="0" y="0"/>
                </a:moveTo>
                <a:lnTo>
                  <a:pt x="4152748" y="0"/>
                </a:lnTo>
                <a:lnTo>
                  <a:pt x="4152748" y="4246380"/>
                </a:lnTo>
                <a:lnTo>
                  <a:pt x="0" y="424638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5" name="Freeform 15"/>
          <p:cNvSpPr/>
          <p:nvPr/>
        </p:nvSpPr>
        <p:spPr>
          <a:xfrm>
            <a:off x="3376004" y="1297193"/>
            <a:ext cx="3935184" cy="3535797"/>
          </a:xfrm>
          <a:custGeom>
            <a:avLst/>
            <a:gdLst/>
            <a:ahLst/>
            <a:cxnLst/>
            <a:rect l="l" t="t" r="r" b="b"/>
            <a:pathLst>
              <a:path w="3935184" h="3535797">
                <a:moveTo>
                  <a:pt x="0" y="0"/>
                </a:moveTo>
                <a:lnTo>
                  <a:pt x="3935183" y="0"/>
                </a:lnTo>
                <a:lnTo>
                  <a:pt x="3935183" y="3535796"/>
                </a:lnTo>
                <a:lnTo>
                  <a:pt x="0" y="3535796"/>
                </a:lnTo>
                <a:lnTo>
                  <a:pt x="0" y="0"/>
                </a:lnTo>
                <a:close/>
              </a:path>
            </a:pathLst>
          </a:custGeom>
          <a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6" name="Freeform 16"/>
          <p:cNvSpPr/>
          <p:nvPr/>
        </p:nvSpPr>
        <p:spPr>
          <a:xfrm>
            <a:off x="4613989" y="2054520"/>
            <a:ext cx="4152748" cy="4246379"/>
          </a:xfrm>
          <a:custGeom>
            <a:avLst/>
            <a:gdLst/>
            <a:ahLst/>
            <a:cxnLst/>
            <a:rect l="l" t="t" r="r" b="b"/>
            <a:pathLst>
              <a:path w="4152748" h="4246379">
                <a:moveTo>
                  <a:pt x="0" y="0"/>
                </a:moveTo>
                <a:lnTo>
                  <a:pt x="4152748" y="0"/>
                </a:lnTo>
                <a:lnTo>
                  <a:pt x="4152748" y="4246380"/>
                </a:lnTo>
                <a:lnTo>
                  <a:pt x="0" y="424638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7" name="Freeform 17"/>
          <p:cNvSpPr/>
          <p:nvPr/>
        </p:nvSpPr>
        <p:spPr>
          <a:xfrm>
            <a:off x="4595481" y="3501505"/>
            <a:ext cx="2052132" cy="2453775"/>
          </a:xfrm>
          <a:custGeom>
            <a:avLst/>
            <a:gdLst/>
            <a:ahLst/>
            <a:cxnLst/>
            <a:rect l="l" t="t" r="r" b="b"/>
            <a:pathLst>
              <a:path w="2052132" h="2453775">
                <a:moveTo>
                  <a:pt x="0" y="0"/>
                </a:moveTo>
                <a:lnTo>
                  <a:pt x="2052132" y="0"/>
                </a:lnTo>
                <a:lnTo>
                  <a:pt x="2052132" y="2453775"/>
                </a:lnTo>
                <a:lnTo>
                  <a:pt x="0" y="2453775"/>
                </a:lnTo>
                <a:lnTo>
                  <a:pt x="0" y="0"/>
                </a:lnTo>
                <a:close/>
              </a:path>
            </a:pathLst>
          </a:custGeom>
          <a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8" name="Freeform 18"/>
          <p:cNvSpPr/>
          <p:nvPr/>
        </p:nvSpPr>
        <p:spPr>
          <a:xfrm>
            <a:off x="8986401" y="1566315"/>
            <a:ext cx="9301599" cy="875588"/>
          </a:xfrm>
          <a:custGeom>
            <a:avLst/>
            <a:gdLst/>
            <a:ahLst/>
            <a:cxnLst/>
            <a:rect l="l" t="t" r="r" b="b"/>
            <a:pathLst>
              <a:path w="9301599" h="875588">
                <a:moveTo>
                  <a:pt x="0" y="0"/>
                </a:moveTo>
                <a:lnTo>
                  <a:pt x="9301599" y="0"/>
                </a:lnTo>
                <a:lnTo>
                  <a:pt x="9301599" y="875587"/>
                </a:lnTo>
                <a:lnTo>
                  <a:pt x="0" y="875587"/>
                </a:lnTo>
                <a:lnTo>
                  <a:pt x="0" y="0"/>
                </a:lnTo>
                <a:close/>
              </a:path>
            </a:pathLst>
          </a:custGeom>
          <a:blipFill>
            <a:blip r:embed="rId26">
              <a:extLs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9" name="Freeform 19"/>
          <p:cNvSpPr/>
          <p:nvPr/>
        </p:nvSpPr>
        <p:spPr>
          <a:xfrm>
            <a:off x="8608018" y="1557794"/>
            <a:ext cx="388526" cy="888053"/>
          </a:xfrm>
          <a:custGeom>
            <a:avLst/>
            <a:gdLst/>
            <a:ahLst/>
            <a:cxnLst/>
            <a:rect l="l" t="t" r="r" b="b"/>
            <a:pathLst>
              <a:path w="388526" h="888053">
                <a:moveTo>
                  <a:pt x="0" y="0"/>
                </a:moveTo>
                <a:lnTo>
                  <a:pt x="388526" y="0"/>
                </a:lnTo>
                <a:lnTo>
                  <a:pt x="388526" y="888052"/>
                </a:lnTo>
                <a:lnTo>
                  <a:pt x="0" y="888052"/>
                </a:lnTo>
                <a:lnTo>
                  <a:pt x="0" y="0"/>
                </a:lnTo>
                <a:close/>
              </a:path>
            </a:pathLst>
          </a:custGeom>
          <a:blipFill>
            <a:blip r:embed="rId28">
              <a:extLs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20" name="Freeform 20"/>
          <p:cNvSpPr/>
          <p:nvPr/>
        </p:nvSpPr>
        <p:spPr>
          <a:xfrm>
            <a:off x="9020922" y="4465610"/>
            <a:ext cx="9267078" cy="875587"/>
          </a:xfrm>
          <a:custGeom>
            <a:avLst/>
            <a:gdLst/>
            <a:ahLst/>
            <a:cxnLst/>
            <a:rect l="l" t="t" r="r" b="b"/>
            <a:pathLst>
              <a:path w="9267078" h="875587">
                <a:moveTo>
                  <a:pt x="0" y="0"/>
                </a:moveTo>
                <a:lnTo>
                  <a:pt x="9267078" y="0"/>
                </a:lnTo>
                <a:lnTo>
                  <a:pt x="9267078" y="875587"/>
                </a:lnTo>
                <a:lnTo>
                  <a:pt x="0" y="875587"/>
                </a:lnTo>
                <a:lnTo>
                  <a:pt x="0" y="0"/>
                </a:lnTo>
                <a:close/>
              </a:path>
            </a:pathLst>
          </a:custGeom>
          <a:blipFill>
            <a:blip r:embed="rId30">
              <a:extLs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21" name="Freeform 21"/>
          <p:cNvSpPr/>
          <p:nvPr/>
        </p:nvSpPr>
        <p:spPr>
          <a:xfrm>
            <a:off x="8608018" y="4466298"/>
            <a:ext cx="587612" cy="903136"/>
          </a:xfrm>
          <a:custGeom>
            <a:avLst/>
            <a:gdLst/>
            <a:ahLst/>
            <a:cxnLst/>
            <a:rect l="l" t="t" r="r" b="b"/>
            <a:pathLst>
              <a:path w="587612" h="903136">
                <a:moveTo>
                  <a:pt x="0" y="0"/>
                </a:moveTo>
                <a:lnTo>
                  <a:pt x="587612" y="0"/>
                </a:lnTo>
                <a:lnTo>
                  <a:pt x="587612" y="903136"/>
                </a:lnTo>
                <a:lnTo>
                  <a:pt x="0" y="903136"/>
                </a:lnTo>
                <a:lnTo>
                  <a:pt x="0" y="0"/>
                </a:lnTo>
                <a:close/>
              </a:path>
            </a:pathLst>
          </a:custGeom>
          <a:blipFill>
            <a:blip r:embed="rId32">
              <a:extLst>
                <a:ext uri="{96DAC541-7B7A-43D3-8B79-37D633B846F1}">
                  <asvg:svgBlip xmlns:asvg="http://schemas.microsoft.com/office/drawing/2016/SVG/main" r:embed="rId3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22" name="Freeform 22"/>
          <p:cNvSpPr/>
          <p:nvPr/>
        </p:nvSpPr>
        <p:spPr>
          <a:xfrm>
            <a:off x="9082551" y="5947157"/>
            <a:ext cx="9205449" cy="875587"/>
          </a:xfrm>
          <a:custGeom>
            <a:avLst/>
            <a:gdLst/>
            <a:ahLst/>
            <a:cxnLst/>
            <a:rect l="l" t="t" r="r" b="b"/>
            <a:pathLst>
              <a:path w="9205449" h="875587">
                <a:moveTo>
                  <a:pt x="0" y="0"/>
                </a:moveTo>
                <a:lnTo>
                  <a:pt x="9205449" y="0"/>
                </a:lnTo>
                <a:lnTo>
                  <a:pt x="9205449" y="875587"/>
                </a:lnTo>
                <a:lnTo>
                  <a:pt x="0" y="875587"/>
                </a:lnTo>
                <a:lnTo>
                  <a:pt x="0" y="0"/>
                </a:lnTo>
                <a:close/>
              </a:path>
            </a:pathLst>
          </a:custGeom>
          <a:blipFill>
            <a:blip r:embed="rId34">
              <a:extLst>
                <a:ext uri="{96DAC541-7B7A-43D3-8B79-37D633B846F1}">
                  <asvg:svgBlip xmlns:asvg="http://schemas.microsoft.com/office/drawing/2016/SVG/main" r:embed="rId3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23" name="Freeform 23"/>
          <p:cNvSpPr/>
          <p:nvPr/>
        </p:nvSpPr>
        <p:spPr>
          <a:xfrm>
            <a:off x="8608018" y="5935290"/>
            <a:ext cx="635874" cy="888052"/>
          </a:xfrm>
          <a:custGeom>
            <a:avLst/>
            <a:gdLst/>
            <a:ahLst/>
            <a:cxnLst/>
            <a:rect l="l" t="t" r="r" b="b"/>
            <a:pathLst>
              <a:path w="635874" h="888052">
                <a:moveTo>
                  <a:pt x="0" y="0"/>
                </a:moveTo>
                <a:lnTo>
                  <a:pt x="635874" y="0"/>
                </a:lnTo>
                <a:lnTo>
                  <a:pt x="635874" y="888052"/>
                </a:lnTo>
                <a:lnTo>
                  <a:pt x="0" y="888052"/>
                </a:lnTo>
                <a:lnTo>
                  <a:pt x="0" y="0"/>
                </a:lnTo>
                <a:close/>
              </a:path>
            </a:pathLst>
          </a:custGeom>
          <a:blipFill>
            <a:blip r:embed="rId36">
              <a:extLst>
                <a:ext uri="{96DAC541-7B7A-43D3-8B79-37D633B846F1}">
                  <asvg:svgBlip xmlns:asvg="http://schemas.microsoft.com/office/drawing/2016/SVG/main" r:embed="rId3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24" name="Freeform 24"/>
          <p:cNvSpPr/>
          <p:nvPr/>
        </p:nvSpPr>
        <p:spPr>
          <a:xfrm>
            <a:off x="8749348" y="7389201"/>
            <a:ext cx="9538652" cy="875588"/>
          </a:xfrm>
          <a:custGeom>
            <a:avLst/>
            <a:gdLst/>
            <a:ahLst/>
            <a:cxnLst/>
            <a:rect l="l" t="t" r="r" b="b"/>
            <a:pathLst>
              <a:path w="9538652" h="875588">
                <a:moveTo>
                  <a:pt x="0" y="0"/>
                </a:moveTo>
                <a:lnTo>
                  <a:pt x="9538652" y="0"/>
                </a:lnTo>
                <a:lnTo>
                  <a:pt x="9538652" y="875588"/>
                </a:lnTo>
                <a:lnTo>
                  <a:pt x="0" y="875588"/>
                </a:lnTo>
                <a:lnTo>
                  <a:pt x="0" y="0"/>
                </a:lnTo>
                <a:close/>
              </a:path>
            </a:pathLst>
          </a:custGeom>
          <a:blipFill>
            <a:blip r:embed="rId38">
              <a:extLst>
                <a:ext uri="{96DAC541-7B7A-43D3-8B79-37D633B846F1}">
                  <asvg:svgBlip xmlns:asvg="http://schemas.microsoft.com/office/drawing/2016/SVG/main" r:embed="rId3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25" name="Freeform 25"/>
          <p:cNvSpPr/>
          <p:nvPr/>
        </p:nvSpPr>
        <p:spPr>
          <a:xfrm>
            <a:off x="8608018" y="7391907"/>
            <a:ext cx="594850" cy="887450"/>
          </a:xfrm>
          <a:custGeom>
            <a:avLst/>
            <a:gdLst/>
            <a:ahLst/>
            <a:cxnLst/>
            <a:rect l="l" t="t" r="r" b="b"/>
            <a:pathLst>
              <a:path w="594850" h="887450">
                <a:moveTo>
                  <a:pt x="0" y="0"/>
                </a:moveTo>
                <a:lnTo>
                  <a:pt x="594851" y="0"/>
                </a:lnTo>
                <a:lnTo>
                  <a:pt x="594851" y="887449"/>
                </a:lnTo>
                <a:lnTo>
                  <a:pt x="0" y="887449"/>
                </a:lnTo>
                <a:lnTo>
                  <a:pt x="0" y="0"/>
                </a:lnTo>
                <a:close/>
              </a:path>
            </a:pathLst>
          </a:custGeom>
          <a:blipFill>
            <a:blip r:embed="rId40">
              <a:extLst>
                <a:ext uri="{96DAC541-7B7A-43D3-8B79-37D633B846F1}">
                  <asvg:svgBlip xmlns:asvg="http://schemas.microsoft.com/office/drawing/2016/SVG/main" r:embed="rId4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26" name="Freeform 26"/>
          <p:cNvSpPr/>
          <p:nvPr/>
        </p:nvSpPr>
        <p:spPr>
          <a:xfrm>
            <a:off x="8664171" y="3021339"/>
            <a:ext cx="9623829" cy="875588"/>
          </a:xfrm>
          <a:custGeom>
            <a:avLst/>
            <a:gdLst/>
            <a:ahLst/>
            <a:cxnLst/>
            <a:rect l="l" t="t" r="r" b="b"/>
            <a:pathLst>
              <a:path w="9623829" h="875588">
                <a:moveTo>
                  <a:pt x="0" y="0"/>
                </a:moveTo>
                <a:lnTo>
                  <a:pt x="9623829" y="0"/>
                </a:lnTo>
                <a:lnTo>
                  <a:pt x="9623829" y="875587"/>
                </a:lnTo>
                <a:lnTo>
                  <a:pt x="0" y="875587"/>
                </a:lnTo>
                <a:lnTo>
                  <a:pt x="0" y="0"/>
                </a:lnTo>
                <a:close/>
              </a:path>
            </a:pathLst>
          </a:custGeom>
          <a:blipFill>
            <a:blip r:embed="rId42">
              <a:extLst>
                <a:ext uri="{96DAC541-7B7A-43D3-8B79-37D633B846F1}">
                  <asvg:svgBlip xmlns:asvg="http://schemas.microsoft.com/office/drawing/2016/SVG/main" r:embed="rId4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27" name="Freeform 27"/>
          <p:cNvSpPr/>
          <p:nvPr/>
        </p:nvSpPr>
        <p:spPr>
          <a:xfrm>
            <a:off x="8608018" y="3011702"/>
            <a:ext cx="594246" cy="888052"/>
          </a:xfrm>
          <a:custGeom>
            <a:avLst/>
            <a:gdLst/>
            <a:ahLst/>
            <a:cxnLst/>
            <a:rect l="l" t="t" r="r" b="b"/>
            <a:pathLst>
              <a:path w="594246" h="888052">
                <a:moveTo>
                  <a:pt x="0" y="0"/>
                </a:moveTo>
                <a:lnTo>
                  <a:pt x="594247" y="0"/>
                </a:lnTo>
                <a:lnTo>
                  <a:pt x="594247" y="888052"/>
                </a:lnTo>
                <a:lnTo>
                  <a:pt x="0" y="888052"/>
                </a:lnTo>
                <a:lnTo>
                  <a:pt x="0" y="0"/>
                </a:lnTo>
                <a:close/>
              </a:path>
            </a:pathLst>
          </a:custGeom>
          <a:blipFill>
            <a:blip r:embed="rId44">
              <a:extLst>
                <a:ext uri="{96DAC541-7B7A-43D3-8B79-37D633B846F1}">
                  <asvg:svgBlip xmlns:asvg="http://schemas.microsoft.com/office/drawing/2016/SVG/main" r:embed="rId4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28" name="TextBox 28"/>
          <p:cNvSpPr txBox="1"/>
          <p:nvPr/>
        </p:nvSpPr>
        <p:spPr>
          <a:xfrm>
            <a:off x="9927963" y="1793483"/>
            <a:ext cx="7316875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000000"/>
                </a:solidFill>
                <a:latin typeface="Arial"/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en-US" sz="1800" dirty="0">
              <a:solidFill>
                <a:srgbClr val="00000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29" name="TextBox 29"/>
          <p:cNvSpPr txBox="1"/>
          <p:nvPr/>
        </p:nvSpPr>
        <p:spPr>
          <a:xfrm>
            <a:off x="9927963" y="3253648"/>
            <a:ext cx="7316875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000000"/>
                </a:solidFill>
                <a:latin typeface="Arial"/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en-US" sz="1800" dirty="0">
              <a:solidFill>
                <a:srgbClr val="00000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30" name="TextBox 30"/>
          <p:cNvSpPr txBox="1"/>
          <p:nvPr/>
        </p:nvSpPr>
        <p:spPr>
          <a:xfrm>
            <a:off x="9927963" y="4713814"/>
            <a:ext cx="7316875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000000"/>
                </a:solidFill>
                <a:latin typeface="Arial"/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en-US" sz="1800" dirty="0">
              <a:solidFill>
                <a:srgbClr val="00000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31" name="TextBox 31"/>
          <p:cNvSpPr txBox="1"/>
          <p:nvPr/>
        </p:nvSpPr>
        <p:spPr>
          <a:xfrm>
            <a:off x="9927963" y="6173980"/>
            <a:ext cx="7316875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000000"/>
                </a:solidFill>
                <a:latin typeface="Arial"/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en-US" sz="1800" dirty="0">
              <a:solidFill>
                <a:srgbClr val="00000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9927963" y="7634149"/>
            <a:ext cx="7316875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000000"/>
                </a:solidFill>
                <a:latin typeface="Arial"/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en-US" sz="1800" dirty="0">
              <a:solidFill>
                <a:srgbClr val="00000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33" name="TextBox 33"/>
          <p:cNvSpPr txBox="1"/>
          <p:nvPr/>
        </p:nvSpPr>
        <p:spPr>
          <a:xfrm>
            <a:off x="537974" y="1275243"/>
            <a:ext cx="6026907" cy="11483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 rtl="1">
              <a:lnSpc>
                <a:spcPts val="8748"/>
              </a:lnSpc>
            </a:pPr>
            <a:r>
              <a:rPr lang="fa-IR" sz="8100" dirty="0">
                <a:solidFill>
                  <a:srgbClr val="FFFFFF"/>
                </a:solidFill>
                <a:latin typeface="Arial Bold"/>
                <a:cs typeface="B Nazanin" panose="00000700000000000000" pitchFamily="2" charset="-78"/>
              </a:rPr>
              <a:t>دستور جلسه</a:t>
            </a:r>
            <a:endParaRPr lang="en-US" sz="8100" dirty="0">
              <a:solidFill>
                <a:srgbClr val="FFFFFF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34" name="TextBox 34"/>
          <p:cNvSpPr txBox="1"/>
          <p:nvPr/>
        </p:nvSpPr>
        <p:spPr>
          <a:xfrm>
            <a:off x="948310" y="3059714"/>
            <a:ext cx="6026907" cy="9105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 rtl="1">
              <a:lnSpc>
                <a:spcPts val="7128"/>
              </a:lnSpc>
            </a:pPr>
            <a:r>
              <a:rPr lang="en-US" sz="6600" dirty="0">
                <a:solidFill>
                  <a:srgbClr val="FFFFFF"/>
                </a:solidFill>
                <a:latin typeface="Arial Bold"/>
                <a:cs typeface="B Nazanin" panose="00000700000000000000" pitchFamily="2" charset="-78"/>
              </a:rPr>
              <a:t>INFOGRAPHIC</a:t>
            </a:r>
          </a:p>
        </p:txBody>
      </p:sp>
      <p:sp>
        <p:nvSpPr>
          <p:cNvPr id="35" name="Freeform 35"/>
          <p:cNvSpPr/>
          <p:nvPr/>
        </p:nvSpPr>
        <p:spPr>
          <a:xfrm>
            <a:off x="4911726" y="452850"/>
            <a:ext cx="408981" cy="393250"/>
          </a:xfrm>
          <a:custGeom>
            <a:avLst/>
            <a:gdLst/>
            <a:ahLst/>
            <a:cxnLst/>
            <a:rect l="l" t="t" r="r" b="b"/>
            <a:pathLst>
              <a:path w="408981" h="393250">
                <a:moveTo>
                  <a:pt x="0" y="0"/>
                </a:moveTo>
                <a:lnTo>
                  <a:pt x="408981" y="0"/>
                </a:lnTo>
                <a:lnTo>
                  <a:pt x="408981" y="393250"/>
                </a:lnTo>
                <a:lnTo>
                  <a:pt x="0" y="393250"/>
                </a:lnTo>
                <a:lnTo>
                  <a:pt x="0" y="0"/>
                </a:lnTo>
                <a:close/>
              </a:path>
            </a:pathLst>
          </a:custGeom>
          <a:blipFill>
            <a:blip r:embed="rId46">
              <a:extLst>
                <a:ext uri="{96DAC541-7B7A-43D3-8B79-37D633B846F1}">
                  <asvg:svgBlip xmlns:asvg="http://schemas.microsoft.com/office/drawing/2016/SVG/main" r:embed="rId4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6" name="Freeform 36"/>
          <p:cNvSpPr/>
          <p:nvPr/>
        </p:nvSpPr>
        <p:spPr>
          <a:xfrm>
            <a:off x="6456531" y="758559"/>
            <a:ext cx="408981" cy="393251"/>
          </a:xfrm>
          <a:custGeom>
            <a:avLst/>
            <a:gdLst/>
            <a:ahLst/>
            <a:cxnLst/>
            <a:rect l="l" t="t" r="r" b="b"/>
            <a:pathLst>
              <a:path w="408981" h="393251">
                <a:moveTo>
                  <a:pt x="0" y="0"/>
                </a:moveTo>
                <a:lnTo>
                  <a:pt x="408981" y="0"/>
                </a:lnTo>
                <a:lnTo>
                  <a:pt x="408981" y="393251"/>
                </a:lnTo>
                <a:lnTo>
                  <a:pt x="0" y="393251"/>
                </a:lnTo>
                <a:lnTo>
                  <a:pt x="0" y="0"/>
                </a:lnTo>
                <a:close/>
              </a:path>
            </a:pathLst>
          </a:custGeom>
          <a:blipFill>
            <a:blip r:embed="rId46">
              <a:extLst>
                <a:ext uri="{96DAC541-7B7A-43D3-8B79-37D633B846F1}">
                  <asvg:svgBlip xmlns:asvg="http://schemas.microsoft.com/office/drawing/2016/SVG/main" r:embed="rId4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7" name="Freeform 37"/>
          <p:cNvSpPr/>
          <p:nvPr/>
        </p:nvSpPr>
        <p:spPr>
          <a:xfrm>
            <a:off x="6714177" y="1368188"/>
            <a:ext cx="339635" cy="367937"/>
          </a:xfrm>
          <a:custGeom>
            <a:avLst/>
            <a:gdLst/>
            <a:ahLst/>
            <a:cxnLst/>
            <a:rect l="l" t="t" r="r" b="b"/>
            <a:pathLst>
              <a:path w="339635" h="367937">
                <a:moveTo>
                  <a:pt x="0" y="0"/>
                </a:moveTo>
                <a:lnTo>
                  <a:pt x="339635" y="0"/>
                </a:lnTo>
                <a:lnTo>
                  <a:pt x="339635" y="367936"/>
                </a:lnTo>
                <a:lnTo>
                  <a:pt x="0" y="367936"/>
                </a:lnTo>
                <a:lnTo>
                  <a:pt x="0" y="0"/>
                </a:lnTo>
                <a:close/>
              </a:path>
            </a:pathLst>
          </a:custGeom>
          <a:blipFill>
            <a:blip r:embed="rId48">
              <a:extLst>
                <a:ext uri="{96DAC541-7B7A-43D3-8B79-37D633B846F1}">
                  <asvg:svgBlip xmlns:asvg="http://schemas.microsoft.com/office/drawing/2016/SVG/main" r:embed="rId4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8" name="Freeform 38"/>
          <p:cNvSpPr/>
          <p:nvPr/>
        </p:nvSpPr>
        <p:spPr>
          <a:xfrm>
            <a:off x="5908491" y="223803"/>
            <a:ext cx="315746" cy="303602"/>
          </a:xfrm>
          <a:custGeom>
            <a:avLst/>
            <a:gdLst/>
            <a:ahLst/>
            <a:cxnLst/>
            <a:rect l="l" t="t" r="r" b="b"/>
            <a:pathLst>
              <a:path w="315746" h="303602">
                <a:moveTo>
                  <a:pt x="0" y="0"/>
                </a:moveTo>
                <a:lnTo>
                  <a:pt x="315745" y="0"/>
                </a:lnTo>
                <a:lnTo>
                  <a:pt x="315745" y="303602"/>
                </a:lnTo>
                <a:lnTo>
                  <a:pt x="0" y="303602"/>
                </a:lnTo>
                <a:lnTo>
                  <a:pt x="0" y="0"/>
                </a:lnTo>
                <a:close/>
              </a:path>
            </a:pathLst>
          </a:custGeom>
          <a:blipFill>
            <a:blip r:embed="rId50">
              <a:extLst>
                <a:ext uri="{96DAC541-7B7A-43D3-8B79-37D633B846F1}">
                  <asvg:svgBlip xmlns:asvg="http://schemas.microsoft.com/office/drawing/2016/SVG/main" r:embed="rId5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9" name="Freeform 39"/>
          <p:cNvSpPr/>
          <p:nvPr/>
        </p:nvSpPr>
        <p:spPr>
          <a:xfrm>
            <a:off x="7417197" y="3669782"/>
            <a:ext cx="315746" cy="303602"/>
          </a:xfrm>
          <a:custGeom>
            <a:avLst/>
            <a:gdLst/>
            <a:ahLst/>
            <a:cxnLst/>
            <a:rect l="l" t="t" r="r" b="b"/>
            <a:pathLst>
              <a:path w="315746" h="303602">
                <a:moveTo>
                  <a:pt x="0" y="0"/>
                </a:moveTo>
                <a:lnTo>
                  <a:pt x="315745" y="0"/>
                </a:lnTo>
                <a:lnTo>
                  <a:pt x="315745" y="303601"/>
                </a:lnTo>
                <a:lnTo>
                  <a:pt x="0" y="303601"/>
                </a:lnTo>
                <a:lnTo>
                  <a:pt x="0" y="0"/>
                </a:lnTo>
                <a:close/>
              </a:path>
            </a:pathLst>
          </a:custGeom>
          <a:blipFill>
            <a:blip r:embed="rId50">
              <a:extLst>
                <a:ext uri="{96DAC541-7B7A-43D3-8B79-37D633B846F1}">
                  <asvg:svgBlip xmlns:asvg="http://schemas.microsoft.com/office/drawing/2016/SVG/main" r:embed="rId5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40" name="Freeform 40"/>
          <p:cNvSpPr/>
          <p:nvPr/>
        </p:nvSpPr>
        <p:spPr>
          <a:xfrm>
            <a:off x="5004126" y="6594582"/>
            <a:ext cx="164972" cy="137477"/>
          </a:xfrm>
          <a:custGeom>
            <a:avLst/>
            <a:gdLst/>
            <a:ahLst/>
            <a:cxnLst/>
            <a:rect l="l" t="t" r="r" b="b"/>
            <a:pathLst>
              <a:path w="164972" h="137477">
                <a:moveTo>
                  <a:pt x="0" y="0"/>
                </a:moveTo>
                <a:lnTo>
                  <a:pt x="164972" y="0"/>
                </a:lnTo>
                <a:lnTo>
                  <a:pt x="164972" y="137476"/>
                </a:lnTo>
                <a:lnTo>
                  <a:pt x="0" y="137476"/>
                </a:lnTo>
                <a:lnTo>
                  <a:pt x="0" y="0"/>
                </a:lnTo>
                <a:close/>
              </a:path>
            </a:pathLst>
          </a:custGeom>
          <a:blipFill>
            <a:blip r:embed="rId52">
              <a:extLst>
                <a:ext uri="{96DAC541-7B7A-43D3-8B79-37D633B846F1}">
                  <asvg:svgBlip xmlns:asvg="http://schemas.microsoft.com/office/drawing/2016/SVG/main" r:embed="rId5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41" name="Freeform 41"/>
          <p:cNvSpPr/>
          <p:nvPr/>
        </p:nvSpPr>
        <p:spPr>
          <a:xfrm>
            <a:off x="4589120" y="198406"/>
            <a:ext cx="201631" cy="192466"/>
          </a:xfrm>
          <a:custGeom>
            <a:avLst/>
            <a:gdLst/>
            <a:ahLst/>
            <a:cxnLst/>
            <a:rect l="l" t="t" r="r" b="b"/>
            <a:pathLst>
              <a:path w="201631" h="192466">
                <a:moveTo>
                  <a:pt x="0" y="0"/>
                </a:moveTo>
                <a:lnTo>
                  <a:pt x="201631" y="0"/>
                </a:lnTo>
                <a:lnTo>
                  <a:pt x="201631" y="192467"/>
                </a:lnTo>
                <a:lnTo>
                  <a:pt x="0" y="192467"/>
                </a:lnTo>
                <a:lnTo>
                  <a:pt x="0" y="0"/>
                </a:lnTo>
                <a:close/>
              </a:path>
            </a:pathLst>
          </a:custGeom>
          <a:blipFill>
            <a:blip r:embed="rId54">
              <a:extLst>
                <a:ext uri="{96DAC541-7B7A-43D3-8B79-37D633B846F1}">
                  <asvg:svgBlip xmlns:asvg="http://schemas.microsoft.com/office/drawing/2016/SVG/main" r:embed="rId5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42" name="Freeform 42"/>
          <p:cNvSpPr/>
          <p:nvPr/>
        </p:nvSpPr>
        <p:spPr>
          <a:xfrm>
            <a:off x="8098067" y="4481577"/>
            <a:ext cx="201632" cy="192466"/>
          </a:xfrm>
          <a:custGeom>
            <a:avLst/>
            <a:gdLst/>
            <a:ahLst/>
            <a:cxnLst/>
            <a:rect l="l" t="t" r="r" b="b"/>
            <a:pathLst>
              <a:path w="201632" h="192466">
                <a:moveTo>
                  <a:pt x="0" y="0"/>
                </a:moveTo>
                <a:lnTo>
                  <a:pt x="201631" y="0"/>
                </a:lnTo>
                <a:lnTo>
                  <a:pt x="201631" y="192467"/>
                </a:lnTo>
                <a:lnTo>
                  <a:pt x="0" y="192467"/>
                </a:lnTo>
                <a:lnTo>
                  <a:pt x="0" y="0"/>
                </a:lnTo>
                <a:close/>
              </a:path>
            </a:pathLst>
          </a:custGeom>
          <a:blipFill>
            <a:blip r:embed="rId56">
              <a:extLst>
                <a:ext uri="{96DAC541-7B7A-43D3-8B79-37D633B846F1}">
                  <asvg:svgBlip xmlns:asvg="http://schemas.microsoft.com/office/drawing/2016/SVG/main" r:embed="rId5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43" name="Freeform 43"/>
          <p:cNvSpPr/>
          <p:nvPr/>
        </p:nvSpPr>
        <p:spPr>
          <a:xfrm>
            <a:off x="901685" y="5132810"/>
            <a:ext cx="223101" cy="241692"/>
          </a:xfrm>
          <a:custGeom>
            <a:avLst/>
            <a:gdLst/>
            <a:ahLst/>
            <a:cxnLst/>
            <a:rect l="l" t="t" r="r" b="b"/>
            <a:pathLst>
              <a:path w="223101" h="241692">
                <a:moveTo>
                  <a:pt x="0" y="0"/>
                </a:moveTo>
                <a:lnTo>
                  <a:pt x="223101" y="0"/>
                </a:lnTo>
                <a:lnTo>
                  <a:pt x="223101" y="241692"/>
                </a:lnTo>
                <a:lnTo>
                  <a:pt x="0" y="241692"/>
                </a:lnTo>
                <a:lnTo>
                  <a:pt x="0" y="0"/>
                </a:lnTo>
                <a:close/>
              </a:path>
            </a:pathLst>
          </a:custGeom>
          <a:blipFill>
            <a:blip r:embed="rId58">
              <a:extLst>
                <a:ext uri="{96DAC541-7B7A-43D3-8B79-37D633B846F1}">
                  <asvg:svgBlip xmlns:asvg="http://schemas.microsoft.com/office/drawing/2016/SVG/main" r:embed="rId5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44" name="Freeform 44"/>
          <p:cNvSpPr/>
          <p:nvPr/>
        </p:nvSpPr>
        <p:spPr>
          <a:xfrm>
            <a:off x="1948366" y="4982649"/>
            <a:ext cx="315746" cy="303601"/>
          </a:xfrm>
          <a:custGeom>
            <a:avLst/>
            <a:gdLst/>
            <a:ahLst/>
            <a:cxnLst/>
            <a:rect l="l" t="t" r="r" b="b"/>
            <a:pathLst>
              <a:path w="315746" h="303601">
                <a:moveTo>
                  <a:pt x="0" y="0"/>
                </a:moveTo>
                <a:lnTo>
                  <a:pt x="315746" y="0"/>
                </a:lnTo>
                <a:lnTo>
                  <a:pt x="315746" y="303601"/>
                </a:lnTo>
                <a:lnTo>
                  <a:pt x="0" y="303601"/>
                </a:lnTo>
                <a:lnTo>
                  <a:pt x="0" y="0"/>
                </a:lnTo>
                <a:close/>
              </a:path>
            </a:pathLst>
          </a:custGeom>
          <a:blipFill>
            <a:blip r:embed="rId50">
              <a:extLst>
                <a:ext uri="{96DAC541-7B7A-43D3-8B79-37D633B846F1}">
                  <asvg:svgBlip xmlns:asvg="http://schemas.microsoft.com/office/drawing/2016/SVG/main" r:embed="rId5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45" name="Freeform 45"/>
          <p:cNvSpPr/>
          <p:nvPr/>
        </p:nvSpPr>
        <p:spPr>
          <a:xfrm>
            <a:off x="18838" y="4688912"/>
            <a:ext cx="315746" cy="303602"/>
          </a:xfrm>
          <a:custGeom>
            <a:avLst/>
            <a:gdLst/>
            <a:ahLst/>
            <a:cxnLst/>
            <a:rect l="l" t="t" r="r" b="b"/>
            <a:pathLst>
              <a:path w="315746" h="303602">
                <a:moveTo>
                  <a:pt x="0" y="0"/>
                </a:moveTo>
                <a:lnTo>
                  <a:pt x="315746" y="0"/>
                </a:lnTo>
                <a:lnTo>
                  <a:pt x="315746" y="303601"/>
                </a:lnTo>
                <a:lnTo>
                  <a:pt x="0" y="303601"/>
                </a:lnTo>
                <a:lnTo>
                  <a:pt x="0" y="0"/>
                </a:lnTo>
                <a:close/>
              </a:path>
            </a:pathLst>
          </a:custGeom>
          <a:blipFill>
            <a:blip r:embed="rId50">
              <a:extLst>
                <a:ext uri="{96DAC541-7B7A-43D3-8B79-37D633B846F1}">
                  <asvg:svgBlip xmlns:asvg="http://schemas.microsoft.com/office/drawing/2016/SVG/main" r:embed="rId5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46" name="Freeform 46"/>
          <p:cNvSpPr/>
          <p:nvPr/>
        </p:nvSpPr>
        <p:spPr>
          <a:xfrm>
            <a:off x="222366" y="5426072"/>
            <a:ext cx="164972" cy="137476"/>
          </a:xfrm>
          <a:custGeom>
            <a:avLst/>
            <a:gdLst/>
            <a:ahLst/>
            <a:cxnLst/>
            <a:rect l="l" t="t" r="r" b="b"/>
            <a:pathLst>
              <a:path w="164972" h="137476">
                <a:moveTo>
                  <a:pt x="0" y="0"/>
                </a:moveTo>
                <a:lnTo>
                  <a:pt x="164972" y="0"/>
                </a:lnTo>
                <a:lnTo>
                  <a:pt x="164972" y="137476"/>
                </a:lnTo>
                <a:lnTo>
                  <a:pt x="0" y="137476"/>
                </a:lnTo>
                <a:lnTo>
                  <a:pt x="0" y="0"/>
                </a:lnTo>
                <a:close/>
              </a:path>
            </a:pathLst>
          </a:custGeom>
          <a:blipFill>
            <a:blip r:embed="rId52">
              <a:extLst>
                <a:ext uri="{96DAC541-7B7A-43D3-8B79-37D633B846F1}">
                  <asvg:svgBlip xmlns:asvg="http://schemas.microsoft.com/office/drawing/2016/SVG/main" r:embed="rId5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47" name="Freeform 47"/>
          <p:cNvSpPr/>
          <p:nvPr/>
        </p:nvSpPr>
        <p:spPr>
          <a:xfrm>
            <a:off x="3195890" y="5469308"/>
            <a:ext cx="201631" cy="192467"/>
          </a:xfrm>
          <a:custGeom>
            <a:avLst/>
            <a:gdLst/>
            <a:ahLst/>
            <a:cxnLst/>
            <a:rect l="l" t="t" r="r" b="b"/>
            <a:pathLst>
              <a:path w="201631" h="192467">
                <a:moveTo>
                  <a:pt x="0" y="0"/>
                </a:moveTo>
                <a:lnTo>
                  <a:pt x="201631" y="0"/>
                </a:lnTo>
                <a:lnTo>
                  <a:pt x="201631" y="192466"/>
                </a:lnTo>
                <a:lnTo>
                  <a:pt x="0" y="192466"/>
                </a:lnTo>
                <a:lnTo>
                  <a:pt x="0" y="0"/>
                </a:lnTo>
                <a:close/>
              </a:path>
            </a:pathLst>
          </a:custGeom>
          <a:blipFill>
            <a:blip r:embed="rId56">
              <a:extLst>
                <a:ext uri="{96DAC541-7B7A-43D3-8B79-37D633B846F1}">
                  <asvg:svgBlip xmlns:asvg="http://schemas.microsoft.com/office/drawing/2016/SVG/main" r:embed="rId5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48" name="Freeform 48"/>
          <p:cNvSpPr/>
          <p:nvPr/>
        </p:nvSpPr>
        <p:spPr>
          <a:xfrm>
            <a:off x="1972086" y="576614"/>
            <a:ext cx="223101" cy="241692"/>
          </a:xfrm>
          <a:custGeom>
            <a:avLst/>
            <a:gdLst/>
            <a:ahLst/>
            <a:cxnLst/>
            <a:rect l="l" t="t" r="r" b="b"/>
            <a:pathLst>
              <a:path w="223101" h="241692">
                <a:moveTo>
                  <a:pt x="0" y="0"/>
                </a:moveTo>
                <a:lnTo>
                  <a:pt x="223101" y="0"/>
                </a:lnTo>
                <a:lnTo>
                  <a:pt x="223101" y="241692"/>
                </a:lnTo>
                <a:lnTo>
                  <a:pt x="0" y="241692"/>
                </a:lnTo>
                <a:lnTo>
                  <a:pt x="0" y="0"/>
                </a:lnTo>
                <a:close/>
              </a:path>
            </a:pathLst>
          </a:custGeom>
          <a:blipFill>
            <a:blip r:embed="rId58">
              <a:extLst>
                <a:ext uri="{96DAC541-7B7A-43D3-8B79-37D633B846F1}">
                  <asvg:svgBlip xmlns:asvg="http://schemas.microsoft.com/office/drawing/2016/SVG/main" r:embed="rId5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49" name="Freeform 49"/>
          <p:cNvSpPr/>
          <p:nvPr/>
        </p:nvSpPr>
        <p:spPr>
          <a:xfrm>
            <a:off x="1503180" y="202178"/>
            <a:ext cx="315746" cy="303602"/>
          </a:xfrm>
          <a:custGeom>
            <a:avLst/>
            <a:gdLst/>
            <a:ahLst/>
            <a:cxnLst/>
            <a:rect l="l" t="t" r="r" b="b"/>
            <a:pathLst>
              <a:path w="315746" h="303602">
                <a:moveTo>
                  <a:pt x="0" y="0"/>
                </a:moveTo>
                <a:lnTo>
                  <a:pt x="315745" y="0"/>
                </a:lnTo>
                <a:lnTo>
                  <a:pt x="315745" y="303601"/>
                </a:lnTo>
                <a:lnTo>
                  <a:pt x="0" y="303601"/>
                </a:lnTo>
                <a:lnTo>
                  <a:pt x="0" y="0"/>
                </a:lnTo>
                <a:close/>
              </a:path>
            </a:pathLst>
          </a:custGeom>
          <a:blipFill>
            <a:blip r:embed="rId50">
              <a:extLst>
                <a:ext uri="{96DAC541-7B7A-43D3-8B79-37D633B846F1}">
                  <asvg:svgBlip xmlns:asvg="http://schemas.microsoft.com/office/drawing/2016/SVG/main" r:embed="rId5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50" name="Freeform 50"/>
          <p:cNvSpPr/>
          <p:nvPr/>
        </p:nvSpPr>
        <p:spPr>
          <a:xfrm>
            <a:off x="1706708" y="939338"/>
            <a:ext cx="164972" cy="137476"/>
          </a:xfrm>
          <a:custGeom>
            <a:avLst/>
            <a:gdLst/>
            <a:ahLst/>
            <a:cxnLst/>
            <a:rect l="l" t="t" r="r" b="b"/>
            <a:pathLst>
              <a:path w="164972" h="137476">
                <a:moveTo>
                  <a:pt x="0" y="0"/>
                </a:moveTo>
                <a:lnTo>
                  <a:pt x="164971" y="0"/>
                </a:lnTo>
                <a:lnTo>
                  <a:pt x="164971" y="137476"/>
                </a:lnTo>
                <a:lnTo>
                  <a:pt x="0" y="137476"/>
                </a:lnTo>
                <a:lnTo>
                  <a:pt x="0" y="0"/>
                </a:lnTo>
                <a:close/>
              </a:path>
            </a:pathLst>
          </a:custGeom>
          <a:blipFill>
            <a:blip r:embed="rId52">
              <a:extLst>
                <a:ext uri="{96DAC541-7B7A-43D3-8B79-37D633B846F1}">
                  <asvg:svgBlip xmlns:asvg="http://schemas.microsoft.com/office/drawing/2016/SVG/main" r:embed="rId5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51" name="Freeform 51"/>
          <p:cNvSpPr/>
          <p:nvPr/>
        </p:nvSpPr>
        <p:spPr>
          <a:xfrm>
            <a:off x="357544" y="350534"/>
            <a:ext cx="223101" cy="241692"/>
          </a:xfrm>
          <a:custGeom>
            <a:avLst/>
            <a:gdLst/>
            <a:ahLst/>
            <a:cxnLst/>
            <a:rect l="l" t="t" r="r" b="b"/>
            <a:pathLst>
              <a:path w="223101" h="241692">
                <a:moveTo>
                  <a:pt x="0" y="0"/>
                </a:moveTo>
                <a:lnTo>
                  <a:pt x="223102" y="0"/>
                </a:lnTo>
                <a:lnTo>
                  <a:pt x="223102" y="241692"/>
                </a:lnTo>
                <a:lnTo>
                  <a:pt x="0" y="241692"/>
                </a:lnTo>
                <a:lnTo>
                  <a:pt x="0" y="0"/>
                </a:lnTo>
                <a:close/>
              </a:path>
            </a:pathLst>
          </a:custGeom>
          <a:blipFill>
            <a:blip r:embed="rId58">
              <a:extLst>
                <a:ext uri="{96DAC541-7B7A-43D3-8B79-37D633B846F1}">
                  <asvg:svgBlip xmlns:asvg="http://schemas.microsoft.com/office/drawing/2016/SVG/main" r:embed="rId5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52" name="Freeform 52"/>
          <p:cNvSpPr/>
          <p:nvPr/>
        </p:nvSpPr>
        <p:spPr>
          <a:xfrm>
            <a:off x="733806" y="-23902"/>
            <a:ext cx="315746" cy="303602"/>
          </a:xfrm>
          <a:custGeom>
            <a:avLst/>
            <a:gdLst/>
            <a:ahLst/>
            <a:cxnLst/>
            <a:rect l="l" t="t" r="r" b="b"/>
            <a:pathLst>
              <a:path w="315746" h="303602">
                <a:moveTo>
                  <a:pt x="0" y="0"/>
                </a:moveTo>
                <a:lnTo>
                  <a:pt x="315746" y="0"/>
                </a:lnTo>
                <a:lnTo>
                  <a:pt x="315746" y="303601"/>
                </a:lnTo>
                <a:lnTo>
                  <a:pt x="0" y="303601"/>
                </a:lnTo>
                <a:lnTo>
                  <a:pt x="0" y="0"/>
                </a:lnTo>
                <a:close/>
              </a:path>
            </a:pathLst>
          </a:custGeom>
          <a:blipFill>
            <a:blip r:embed="rId50">
              <a:extLst>
                <a:ext uri="{96DAC541-7B7A-43D3-8B79-37D633B846F1}">
                  <asvg:svgBlip xmlns:asvg="http://schemas.microsoft.com/office/drawing/2016/SVG/main" r:embed="rId5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53" name="Freeform 53"/>
          <p:cNvSpPr/>
          <p:nvPr/>
        </p:nvSpPr>
        <p:spPr>
          <a:xfrm>
            <a:off x="19254" y="734181"/>
            <a:ext cx="164972" cy="137476"/>
          </a:xfrm>
          <a:custGeom>
            <a:avLst/>
            <a:gdLst/>
            <a:ahLst/>
            <a:cxnLst/>
            <a:rect l="l" t="t" r="r" b="b"/>
            <a:pathLst>
              <a:path w="164972" h="137476">
                <a:moveTo>
                  <a:pt x="0" y="0"/>
                </a:moveTo>
                <a:lnTo>
                  <a:pt x="164972" y="0"/>
                </a:lnTo>
                <a:lnTo>
                  <a:pt x="164972" y="137476"/>
                </a:lnTo>
                <a:lnTo>
                  <a:pt x="0" y="137476"/>
                </a:lnTo>
                <a:lnTo>
                  <a:pt x="0" y="0"/>
                </a:lnTo>
                <a:close/>
              </a:path>
            </a:pathLst>
          </a:custGeom>
          <a:blipFill>
            <a:blip r:embed="rId52">
              <a:extLst>
                <a:ext uri="{96DAC541-7B7A-43D3-8B79-37D633B846F1}">
                  <asvg:svgBlip xmlns:asvg="http://schemas.microsoft.com/office/drawing/2016/SVG/main" r:embed="rId5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714101" y="-6437"/>
            <a:ext cx="869001" cy="1074196"/>
          </a:xfrm>
          <a:custGeom>
            <a:avLst/>
            <a:gdLst/>
            <a:ahLst/>
            <a:cxnLst/>
            <a:rect l="l" t="t" r="r" b="b"/>
            <a:pathLst>
              <a:path w="869001" h="1074196">
                <a:moveTo>
                  <a:pt x="0" y="0"/>
                </a:moveTo>
                <a:lnTo>
                  <a:pt x="869002" y="0"/>
                </a:lnTo>
                <a:lnTo>
                  <a:pt x="869002" y="1074196"/>
                </a:lnTo>
                <a:lnTo>
                  <a:pt x="0" y="107419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l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4338772" y="476780"/>
            <a:ext cx="948686" cy="1084396"/>
          </a:xfrm>
          <a:custGeom>
            <a:avLst/>
            <a:gdLst/>
            <a:ahLst/>
            <a:cxnLst/>
            <a:rect l="l" t="t" r="r" b="b"/>
            <a:pathLst>
              <a:path w="948686" h="1084396">
                <a:moveTo>
                  <a:pt x="0" y="0"/>
                </a:moveTo>
                <a:lnTo>
                  <a:pt x="948686" y="0"/>
                </a:lnTo>
                <a:lnTo>
                  <a:pt x="948686" y="1084396"/>
                </a:lnTo>
                <a:lnTo>
                  <a:pt x="0" y="108439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l"/>
            <a:endParaRPr lang="en-US">
              <a:cs typeface="B Nazanin" panose="00000700000000000000" pitchFamily="2" charset="-78"/>
            </a:endParaRPr>
          </a:p>
        </p:txBody>
      </p:sp>
      <p:grpSp>
        <p:nvGrpSpPr>
          <p:cNvPr id="4" name="Group 4"/>
          <p:cNvGrpSpPr/>
          <p:nvPr/>
        </p:nvGrpSpPr>
        <p:grpSpPr>
          <a:xfrm>
            <a:off x="7086600" y="1632613"/>
            <a:ext cx="4114800" cy="137160"/>
            <a:chOff x="0" y="0"/>
            <a:chExt cx="5486400" cy="18288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5486400" cy="182880"/>
            </a:xfrm>
            <a:custGeom>
              <a:avLst/>
              <a:gdLst/>
              <a:ahLst/>
              <a:cxnLst/>
              <a:rect l="l" t="t" r="r" b="b"/>
              <a:pathLst>
                <a:path w="5486400" h="182880">
                  <a:moveTo>
                    <a:pt x="0" y="0"/>
                  </a:moveTo>
                  <a:lnTo>
                    <a:pt x="5486400" y="0"/>
                  </a:lnTo>
                  <a:lnTo>
                    <a:pt x="5486400" y="182880"/>
                  </a:lnTo>
                  <a:lnTo>
                    <a:pt x="0" y="182880"/>
                  </a:lnTo>
                  <a:close/>
                </a:path>
              </a:pathLst>
            </a:custGeom>
            <a:solidFill>
              <a:srgbClr val="99CB38"/>
            </a:solidFill>
          </p:spPr>
          <p:txBody>
            <a:bodyPr/>
            <a:lstStyle/>
            <a:p>
              <a:pPr algn="l"/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6" name="Freeform 6"/>
          <p:cNvSpPr/>
          <p:nvPr/>
        </p:nvSpPr>
        <p:spPr>
          <a:xfrm>
            <a:off x="16130454" y="5361954"/>
            <a:ext cx="2058750" cy="4269375"/>
          </a:xfrm>
          <a:custGeom>
            <a:avLst/>
            <a:gdLst/>
            <a:ahLst/>
            <a:cxnLst/>
            <a:rect l="l" t="t" r="r" b="b"/>
            <a:pathLst>
              <a:path w="2058750" h="4269375">
                <a:moveTo>
                  <a:pt x="0" y="0"/>
                </a:moveTo>
                <a:lnTo>
                  <a:pt x="2058750" y="0"/>
                </a:lnTo>
                <a:lnTo>
                  <a:pt x="2058750" y="4269375"/>
                </a:lnTo>
                <a:lnTo>
                  <a:pt x="0" y="426937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pPr algn="l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-23942" y="6249845"/>
            <a:ext cx="2930181" cy="3412800"/>
          </a:xfrm>
          <a:custGeom>
            <a:avLst/>
            <a:gdLst/>
            <a:ahLst/>
            <a:cxnLst/>
            <a:rect l="l" t="t" r="r" b="b"/>
            <a:pathLst>
              <a:path w="2930181" h="3412800">
                <a:moveTo>
                  <a:pt x="0" y="0"/>
                </a:moveTo>
                <a:lnTo>
                  <a:pt x="2930181" y="0"/>
                </a:lnTo>
                <a:lnTo>
                  <a:pt x="2930181" y="3412800"/>
                </a:lnTo>
                <a:lnTo>
                  <a:pt x="0" y="341280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pPr algn="l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8" name="Freeform 8"/>
          <p:cNvSpPr/>
          <p:nvPr/>
        </p:nvSpPr>
        <p:spPr>
          <a:xfrm>
            <a:off x="7823748" y="7910290"/>
            <a:ext cx="1597590" cy="1311216"/>
          </a:xfrm>
          <a:custGeom>
            <a:avLst/>
            <a:gdLst/>
            <a:ahLst/>
            <a:cxnLst/>
            <a:rect l="l" t="t" r="r" b="b"/>
            <a:pathLst>
              <a:path w="1597590" h="1311216">
                <a:moveTo>
                  <a:pt x="0" y="0"/>
                </a:moveTo>
                <a:lnTo>
                  <a:pt x="1597590" y="0"/>
                </a:lnTo>
                <a:lnTo>
                  <a:pt x="1597590" y="1311216"/>
                </a:lnTo>
                <a:lnTo>
                  <a:pt x="0" y="1311216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l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9" name="Freeform 9"/>
          <p:cNvSpPr/>
          <p:nvPr/>
        </p:nvSpPr>
        <p:spPr>
          <a:xfrm>
            <a:off x="21250" y="8234480"/>
            <a:ext cx="18266750" cy="2092500"/>
          </a:xfrm>
          <a:custGeom>
            <a:avLst/>
            <a:gdLst/>
            <a:ahLst/>
            <a:cxnLst/>
            <a:rect l="l" t="t" r="r" b="b"/>
            <a:pathLst>
              <a:path w="18266750" h="2092500">
                <a:moveTo>
                  <a:pt x="0" y="0"/>
                </a:moveTo>
                <a:lnTo>
                  <a:pt x="18266750" y="0"/>
                </a:lnTo>
                <a:lnTo>
                  <a:pt x="18266750" y="2092500"/>
                </a:lnTo>
                <a:lnTo>
                  <a:pt x="0" y="2092500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t="-16409" b="-16409"/>
            </a:stretch>
          </a:blipFill>
        </p:spPr>
        <p:txBody>
          <a:bodyPr/>
          <a:lstStyle/>
          <a:p>
            <a:pPr algn="l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555543" y="488309"/>
            <a:ext cx="17176916" cy="11483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748"/>
              </a:lnSpc>
            </a:pPr>
            <a:r>
              <a:rPr lang="fa-IR" sz="8100" dirty="0">
                <a:solidFill>
                  <a:srgbClr val="63A537"/>
                </a:solidFill>
                <a:latin typeface="Arial"/>
                <a:cs typeface="B Nazanin" panose="00000700000000000000" pitchFamily="2" charset="-78"/>
              </a:rPr>
              <a:t>سبک اینفوگرافیک</a:t>
            </a:r>
            <a:endParaRPr lang="en-US" sz="8100" dirty="0">
              <a:solidFill>
                <a:srgbClr val="63A537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1" name="Freeform 11"/>
          <p:cNvSpPr/>
          <p:nvPr/>
        </p:nvSpPr>
        <p:spPr>
          <a:xfrm>
            <a:off x="5626307" y="3609357"/>
            <a:ext cx="6328807" cy="4204527"/>
          </a:xfrm>
          <a:custGeom>
            <a:avLst/>
            <a:gdLst/>
            <a:ahLst/>
            <a:cxnLst/>
            <a:rect l="l" t="t" r="r" b="b"/>
            <a:pathLst>
              <a:path w="6328807" h="4204527">
                <a:moveTo>
                  <a:pt x="0" y="0"/>
                </a:moveTo>
                <a:lnTo>
                  <a:pt x="6328807" y="0"/>
                </a:lnTo>
                <a:lnTo>
                  <a:pt x="6328807" y="4204528"/>
                </a:lnTo>
                <a:lnTo>
                  <a:pt x="0" y="4204528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l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2" name="AutoShape 12"/>
          <p:cNvSpPr/>
          <p:nvPr/>
        </p:nvSpPr>
        <p:spPr>
          <a:xfrm rot="-2803132">
            <a:off x="5176296" y="6566912"/>
            <a:ext cx="2458639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oval" w="lg" len="lg"/>
            <a:tailEnd type="oval" w="lg" len="lg"/>
          </a:ln>
        </p:spPr>
        <p:txBody>
          <a:bodyPr/>
          <a:lstStyle/>
          <a:p>
            <a:pPr algn="l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2209565" y="2425130"/>
            <a:ext cx="3862359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dirty="0">
                <a:solidFill>
                  <a:srgbClr val="595959"/>
                </a:solidFill>
                <a:latin typeface="Arial Bold"/>
                <a:cs typeface="B Nazanin" panose="00000700000000000000" pitchFamily="2" charset="-78"/>
              </a:rPr>
              <a:t>متن شما در اینجا</a:t>
            </a:r>
            <a:endParaRPr lang="en-US" sz="1800" dirty="0">
              <a:solidFill>
                <a:srgbClr val="595959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2209565" y="2777580"/>
            <a:ext cx="3862359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595959"/>
                </a:solidFill>
                <a:latin typeface="Arial"/>
                <a:cs typeface="B Nazanin" panose="00000700000000000000" pitchFamily="2" charset="-78"/>
              </a:rPr>
              <a:t>متن نمونه:ارائه پاورپوینت مدرنی را دریافت کنید که به زیبایی طراحی شده است.</a:t>
            </a:r>
            <a:endParaRPr lang="en-US" sz="1800" dirty="0">
              <a:solidFill>
                <a:srgbClr val="595959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617939" y="2425130"/>
            <a:ext cx="3862359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dirty="0">
                <a:solidFill>
                  <a:srgbClr val="595959"/>
                </a:solidFill>
                <a:latin typeface="Arial Bold"/>
                <a:cs typeface="B Nazanin" panose="00000700000000000000" pitchFamily="2" charset="-78"/>
              </a:rPr>
              <a:t>متن شما در اینجا</a:t>
            </a:r>
            <a:endParaRPr lang="en-US" sz="1800" dirty="0">
              <a:solidFill>
                <a:srgbClr val="595959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617939" y="2777580"/>
            <a:ext cx="3862359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dirty="0">
                <a:solidFill>
                  <a:srgbClr val="595959"/>
                </a:solidFill>
                <a:latin typeface="Arial"/>
                <a:cs typeface="B Nazanin" panose="00000700000000000000" pitchFamily="2" charset="-78"/>
              </a:rPr>
              <a:t>متن نمونه:ارائه پاورپوینت مدرنی را دریافت کنید که به زیبایی طراحی شده است.</a:t>
            </a:r>
            <a:endParaRPr lang="en-US" sz="1800" dirty="0">
              <a:solidFill>
                <a:srgbClr val="595959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12209565" y="7266041"/>
            <a:ext cx="3862359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dirty="0">
                <a:solidFill>
                  <a:srgbClr val="595959"/>
                </a:solidFill>
                <a:latin typeface="Arial Bold"/>
                <a:cs typeface="B Nazanin" panose="00000700000000000000" pitchFamily="2" charset="-78"/>
              </a:rPr>
              <a:t>متن شما در اینجا</a:t>
            </a:r>
            <a:endParaRPr lang="en-US" sz="1800" dirty="0">
              <a:solidFill>
                <a:srgbClr val="595959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12209565" y="7618491"/>
            <a:ext cx="3862359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595959"/>
                </a:solidFill>
                <a:latin typeface="Arial"/>
                <a:cs typeface="B Nazanin" panose="00000700000000000000" pitchFamily="2" charset="-78"/>
              </a:rPr>
              <a:t>متن نمونه:ارائه پاورپوینت مدرنی را دریافت کنید که به زیبایی طراحی شده است.</a:t>
            </a:r>
            <a:endParaRPr lang="en-US" sz="1800" dirty="0">
              <a:solidFill>
                <a:srgbClr val="595959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1617939" y="7266041"/>
            <a:ext cx="3862359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dirty="0">
                <a:solidFill>
                  <a:srgbClr val="595959"/>
                </a:solidFill>
                <a:latin typeface="Arial Bold"/>
                <a:cs typeface="B Nazanin" panose="00000700000000000000" pitchFamily="2" charset="-78"/>
              </a:rPr>
              <a:t>متن شما در اینجا</a:t>
            </a:r>
            <a:endParaRPr lang="en-US" sz="1800" dirty="0">
              <a:solidFill>
                <a:srgbClr val="595959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1617939" y="7618491"/>
            <a:ext cx="3862359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dirty="0">
                <a:solidFill>
                  <a:srgbClr val="595959"/>
                </a:solidFill>
                <a:latin typeface="Arial"/>
                <a:cs typeface="B Nazanin" panose="00000700000000000000" pitchFamily="2" charset="-78"/>
              </a:rPr>
              <a:t>متن نمونه:ارائه پاورپوینت مدرنی را دریافت کنید که به زیبایی طراحی شده است.</a:t>
            </a:r>
            <a:endParaRPr lang="en-US" sz="1800" dirty="0">
              <a:solidFill>
                <a:srgbClr val="595959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21" name="AutoShape 21"/>
          <p:cNvSpPr/>
          <p:nvPr/>
        </p:nvSpPr>
        <p:spPr>
          <a:xfrm rot="-2660758">
            <a:off x="9893111" y="3580462"/>
            <a:ext cx="2414882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oval" w="lg" len="lg"/>
            <a:tailEnd type="oval" w="lg" len="lg"/>
          </a:ln>
        </p:spPr>
        <p:txBody>
          <a:bodyPr/>
          <a:lstStyle/>
          <a:p>
            <a:pPr algn="l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22" name="AutoShape 22"/>
          <p:cNvSpPr/>
          <p:nvPr/>
        </p:nvSpPr>
        <p:spPr>
          <a:xfrm rot="1991611">
            <a:off x="5544775" y="3349591"/>
            <a:ext cx="2409165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oval" w="lg" len="lg"/>
            <a:tailEnd type="oval" w="lg" len="lg"/>
          </a:ln>
        </p:spPr>
        <p:txBody>
          <a:bodyPr/>
          <a:lstStyle/>
          <a:p>
            <a:pPr algn="l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23" name="AutoShape 23"/>
          <p:cNvSpPr/>
          <p:nvPr/>
        </p:nvSpPr>
        <p:spPr>
          <a:xfrm rot="1726648">
            <a:off x="9935522" y="7021861"/>
            <a:ext cx="2142386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oval" w="lg" len="lg"/>
            <a:tailEnd type="oval" w="lg" len="lg"/>
          </a:ln>
        </p:spPr>
        <p:txBody>
          <a:bodyPr/>
          <a:lstStyle/>
          <a:p>
            <a:pPr algn="l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7146597" y="4067731"/>
            <a:ext cx="1610208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520"/>
              </a:lnSpc>
            </a:pPr>
            <a:r>
              <a:rPr lang="en-US" sz="2100">
                <a:solidFill>
                  <a:srgbClr val="FFFFFF"/>
                </a:solidFill>
                <a:latin typeface="Arial"/>
                <a:cs typeface="B Nazanin" panose="00000700000000000000" pitchFamily="2" charset="-78"/>
              </a:rPr>
              <a:t>Infographics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6639848" y="5213849"/>
            <a:ext cx="1610208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520"/>
              </a:lnSpc>
            </a:pPr>
            <a:r>
              <a:rPr lang="en-US" sz="2100">
                <a:solidFill>
                  <a:srgbClr val="FFFFFF"/>
                </a:solidFill>
                <a:latin typeface="Arial"/>
                <a:cs typeface="B Nazanin" panose="00000700000000000000" pitchFamily="2" charset="-78"/>
              </a:rPr>
              <a:t>Infographics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9174260" y="4519334"/>
            <a:ext cx="1610208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520"/>
              </a:lnSpc>
            </a:pPr>
            <a:r>
              <a:rPr lang="en-US" sz="2100">
                <a:solidFill>
                  <a:srgbClr val="FFFFFF"/>
                </a:solidFill>
                <a:latin typeface="Arial"/>
                <a:cs typeface="B Nazanin" panose="00000700000000000000" pitchFamily="2" charset="-78"/>
              </a:rPr>
              <a:t>Infographics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8932779" y="5872563"/>
            <a:ext cx="1610208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520"/>
              </a:lnSpc>
            </a:pPr>
            <a:r>
              <a:rPr lang="en-US" sz="2100">
                <a:solidFill>
                  <a:srgbClr val="FFFFFF"/>
                </a:solidFill>
                <a:latin typeface="Arial"/>
                <a:cs typeface="B Nazanin" panose="00000700000000000000" pitchFamily="2" charset="-78"/>
              </a:rPr>
              <a:t>Infographics</a:t>
            </a:r>
          </a:p>
        </p:txBody>
      </p:sp>
      <p:sp>
        <p:nvSpPr>
          <p:cNvPr id="28" name="Freeform 28"/>
          <p:cNvSpPr/>
          <p:nvPr/>
        </p:nvSpPr>
        <p:spPr>
          <a:xfrm>
            <a:off x="10958771" y="4387329"/>
            <a:ext cx="737533" cy="737533"/>
          </a:xfrm>
          <a:custGeom>
            <a:avLst/>
            <a:gdLst/>
            <a:ahLst/>
            <a:cxnLst/>
            <a:rect l="l" t="t" r="r" b="b"/>
            <a:pathLst>
              <a:path w="737533" h="737533">
                <a:moveTo>
                  <a:pt x="0" y="0"/>
                </a:moveTo>
                <a:lnTo>
                  <a:pt x="737533" y="0"/>
                </a:lnTo>
                <a:lnTo>
                  <a:pt x="737533" y="737533"/>
                </a:lnTo>
                <a:lnTo>
                  <a:pt x="0" y="737533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l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29" name="Freeform 29"/>
          <p:cNvSpPr/>
          <p:nvPr/>
        </p:nvSpPr>
        <p:spPr>
          <a:xfrm>
            <a:off x="6484562" y="4060000"/>
            <a:ext cx="462711" cy="433139"/>
          </a:xfrm>
          <a:custGeom>
            <a:avLst/>
            <a:gdLst/>
            <a:ahLst/>
            <a:cxnLst/>
            <a:rect l="l" t="t" r="r" b="b"/>
            <a:pathLst>
              <a:path w="462711" h="433139">
                <a:moveTo>
                  <a:pt x="0" y="0"/>
                </a:moveTo>
                <a:lnTo>
                  <a:pt x="462711" y="0"/>
                </a:lnTo>
                <a:lnTo>
                  <a:pt x="462711" y="433140"/>
                </a:lnTo>
                <a:lnTo>
                  <a:pt x="0" y="433140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l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0" name="Freeform 30"/>
          <p:cNvSpPr/>
          <p:nvPr/>
        </p:nvSpPr>
        <p:spPr>
          <a:xfrm>
            <a:off x="10707055" y="5897349"/>
            <a:ext cx="503435" cy="420831"/>
          </a:xfrm>
          <a:custGeom>
            <a:avLst/>
            <a:gdLst/>
            <a:ahLst/>
            <a:cxnLst/>
            <a:rect l="l" t="t" r="r" b="b"/>
            <a:pathLst>
              <a:path w="503435" h="420831">
                <a:moveTo>
                  <a:pt x="0" y="0"/>
                </a:moveTo>
                <a:lnTo>
                  <a:pt x="503434" y="0"/>
                </a:lnTo>
                <a:lnTo>
                  <a:pt x="503434" y="420831"/>
                </a:lnTo>
                <a:lnTo>
                  <a:pt x="0" y="420831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l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1" name="Freeform 31"/>
          <p:cNvSpPr/>
          <p:nvPr/>
        </p:nvSpPr>
        <p:spPr>
          <a:xfrm>
            <a:off x="5939555" y="5179469"/>
            <a:ext cx="493783" cy="497907"/>
          </a:xfrm>
          <a:custGeom>
            <a:avLst/>
            <a:gdLst/>
            <a:ahLst/>
            <a:cxnLst/>
            <a:rect l="l" t="t" r="r" b="b"/>
            <a:pathLst>
              <a:path w="493783" h="497907">
                <a:moveTo>
                  <a:pt x="0" y="0"/>
                </a:moveTo>
                <a:lnTo>
                  <a:pt x="493783" y="0"/>
                </a:lnTo>
                <a:lnTo>
                  <a:pt x="493783" y="497907"/>
                </a:lnTo>
                <a:lnTo>
                  <a:pt x="0" y="497907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l"/>
            <a:endParaRPr lang="en-US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714101" y="-6437"/>
            <a:ext cx="869001" cy="1074196"/>
          </a:xfrm>
          <a:custGeom>
            <a:avLst/>
            <a:gdLst/>
            <a:ahLst/>
            <a:cxnLst/>
            <a:rect l="l" t="t" r="r" b="b"/>
            <a:pathLst>
              <a:path w="869001" h="1074196">
                <a:moveTo>
                  <a:pt x="0" y="0"/>
                </a:moveTo>
                <a:lnTo>
                  <a:pt x="869002" y="0"/>
                </a:lnTo>
                <a:lnTo>
                  <a:pt x="869002" y="1074196"/>
                </a:lnTo>
                <a:lnTo>
                  <a:pt x="0" y="107419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4338772" y="476780"/>
            <a:ext cx="948686" cy="1084396"/>
          </a:xfrm>
          <a:custGeom>
            <a:avLst/>
            <a:gdLst/>
            <a:ahLst/>
            <a:cxnLst/>
            <a:rect l="l" t="t" r="r" b="b"/>
            <a:pathLst>
              <a:path w="948686" h="1084396">
                <a:moveTo>
                  <a:pt x="0" y="0"/>
                </a:moveTo>
                <a:lnTo>
                  <a:pt x="948686" y="0"/>
                </a:lnTo>
                <a:lnTo>
                  <a:pt x="948686" y="1084396"/>
                </a:lnTo>
                <a:lnTo>
                  <a:pt x="0" y="108439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grpSp>
        <p:nvGrpSpPr>
          <p:cNvPr id="4" name="Group 4"/>
          <p:cNvGrpSpPr/>
          <p:nvPr/>
        </p:nvGrpSpPr>
        <p:grpSpPr>
          <a:xfrm>
            <a:off x="7086600" y="1632613"/>
            <a:ext cx="4114800" cy="137160"/>
            <a:chOff x="0" y="0"/>
            <a:chExt cx="5486400" cy="18288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5486400" cy="182880"/>
            </a:xfrm>
            <a:custGeom>
              <a:avLst/>
              <a:gdLst/>
              <a:ahLst/>
              <a:cxnLst/>
              <a:rect l="l" t="t" r="r" b="b"/>
              <a:pathLst>
                <a:path w="5486400" h="182880">
                  <a:moveTo>
                    <a:pt x="0" y="0"/>
                  </a:moveTo>
                  <a:lnTo>
                    <a:pt x="5486400" y="0"/>
                  </a:lnTo>
                  <a:lnTo>
                    <a:pt x="5486400" y="182880"/>
                  </a:lnTo>
                  <a:lnTo>
                    <a:pt x="0" y="182880"/>
                  </a:lnTo>
                  <a:close/>
                </a:path>
              </a:pathLst>
            </a:custGeom>
            <a:solidFill>
              <a:srgbClr val="99CB38"/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6" name="Freeform 6"/>
          <p:cNvSpPr/>
          <p:nvPr/>
        </p:nvSpPr>
        <p:spPr>
          <a:xfrm>
            <a:off x="798862" y="6648151"/>
            <a:ext cx="3817263" cy="2284413"/>
          </a:xfrm>
          <a:custGeom>
            <a:avLst/>
            <a:gdLst/>
            <a:ahLst/>
            <a:cxnLst/>
            <a:rect l="l" t="t" r="r" b="b"/>
            <a:pathLst>
              <a:path w="3817263" h="2284413">
                <a:moveTo>
                  <a:pt x="0" y="0"/>
                </a:moveTo>
                <a:lnTo>
                  <a:pt x="3817263" y="0"/>
                </a:lnTo>
                <a:lnTo>
                  <a:pt x="3817263" y="2284413"/>
                </a:lnTo>
                <a:lnTo>
                  <a:pt x="0" y="228441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14254341" y="6540078"/>
            <a:ext cx="3817263" cy="2284413"/>
          </a:xfrm>
          <a:custGeom>
            <a:avLst/>
            <a:gdLst/>
            <a:ahLst/>
            <a:cxnLst/>
            <a:rect l="l" t="t" r="r" b="b"/>
            <a:pathLst>
              <a:path w="3817263" h="2284413">
                <a:moveTo>
                  <a:pt x="0" y="0"/>
                </a:moveTo>
                <a:lnTo>
                  <a:pt x="3817263" y="0"/>
                </a:lnTo>
                <a:lnTo>
                  <a:pt x="3817263" y="2284413"/>
                </a:lnTo>
                <a:lnTo>
                  <a:pt x="0" y="228441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8" name="Freeform 8"/>
          <p:cNvSpPr/>
          <p:nvPr/>
        </p:nvSpPr>
        <p:spPr>
          <a:xfrm>
            <a:off x="-38100" y="2007394"/>
            <a:ext cx="2721770" cy="7046118"/>
          </a:xfrm>
          <a:custGeom>
            <a:avLst/>
            <a:gdLst/>
            <a:ahLst/>
            <a:cxnLst/>
            <a:rect l="l" t="t" r="r" b="b"/>
            <a:pathLst>
              <a:path w="2721770" h="7046118">
                <a:moveTo>
                  <a:pt x="0" y="0"/>
                </a:moveTo>
                <a:lnTo>
                  <a:pt x="2721770" y="0"/>
                </a:lnTo>
                <a:lnTo>
                  <a:pt x="2721770" y="7046118"/>
                </a:lnTo>
                <a:lnTo>
                  <a:pt x="0" y="7046118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555543" y="488309"/>
            <a:ext cx="17176916" cy="11483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8748"/>
              </a:lnSpc>
            </a:pPr>
            <a:r>
              <a:rPr lang="fa-IR" sz="8100" dirty="0">
                <a:solidFill>
                  <a:srgbClr val="00B0F0"/>
                </a:solidFill>
                <a:latin typeface="Arial"/>
                <a:cs typeface="B Nazanin" panose="00000700000000000000" pitchFamily="2" charset="-78"/>
              </a:rPr>
              <a:t>سبک اینفوگرافیک</a:t>
            </a:r>
            <a:endParaRPr lang="en-US" sz="8100" dirty="0">
              <a:solidFill>
                <a:srgbClr val="00B0F0"/>
              </a:solidFill>
              <a:latin typeface="Arial"/>
              <a:cs typeface="B Nazanin" panose="00000700000000000000" pitchFamily="2" charset="-78"/>
            </a:endParaRPr>
          </a:p>
        </p:txBody>
      </p:sp>
      <p:grpSp>
        <p:nvGrpSpPr>
          <p:cNvPr id="10" name="Group 10"/>
          <p:cNvGrpSpPr/>
          <p:nvPr/>
        </p:nvGrpSpPr>
        <p:grpSpPr>
          <a:xfrm>
            <a:off x="2693786" y="5393431"/>
            <a:ext cx="1185330" cy="1185332"/>
            <a:chOff x="0" y="0"/>
            <a:chExt cx="1580440" cy="1580442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580388" cy="1580388"/>
            </a:xfrm>
            <a:custGeom>
              <a:avLst/>
              <a:gdLst/>
              <a:ahLst/>
              <a:cxnLst/>
              <a:rect l="l" t="t" r="r" b="b"/>
              <a:pathLst>
                <a:path w="1580388" h="1580388">
                  <a:moveTo>
                    <a:pt x="0" y="790194"/>
                  </a:moveTo>
                  <a:cubicBezTo>
                    <a:pt x="0" y="353822"/>
                    <a:pt x="353822" y="0"/>
                    <a:pt x="790194" y="0"/>
                  </a:cubicBezTo>
                  <a:cubicBezTo>
                    <a:pt x="1226566" y="0"/>
                    <a:pt x="1580388" y="353822"/>
                    <a:pt x="1580388" y="790194"/>
                  </a:cubicBezTo>
                  <a:cubicBezTo>
                    <a:pt x="1580388" y="1226566"/>
                    <a:pt x="1226566" y="1580388"/>
                    <a:pt x="790194" y="1580388"/>
                  </a:cubicBezTo>
                  <a:cubicBezTo>
                    <a:pt x="353822" y="1580388"/>
                    <a:pt x="0" y="1226693"/>
                    <a:pt x="0" y="790194"/>
                  </a:cubicBezTo>
                  <a:close/>
                </a:path>
              </a:pathLst>
            </a:custGeom>
            <a:solidFill>
              <a:srgbClr val="51C3F9"/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5032646" y="5393431"/>
            <a:ext cx="1185330" cy="1185332"/>
            <a:chOff x="0" y="0"/>
            <a:chExt cx="1580440" cy="1580442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580388" cy="1580388"/>
            </a:xfrm>
            <a:custGeom>
              <a:avLst/>
              <a:gdLst/>
              <a:ahLst/>
              <a:cxnLst/>
              <a:rect l="l" t="t" r="r" b="b"/>
              <a:pathLst>
                <a:path w="1580388" h="1580388">
                  <a:moveTo>
                    <a:pt x="0" y="790194"/>
                  </a:moveTo>
                  <a:cubicBezTo>
                    <a:pt x="0" y="353822"/>
                    <a:pt x="353822" y="0"/>
                    <a:pt x="790194" y="0"/>
                  </a:cubicBezTo>
                  <a:cubicBezTo>
                    <a:pt x="1226566" y="0"/>
                    <a:pt x="1580388" y="353822"/>
                    <a:pt x="1580388" y="790194"/>
                  </a:cubicBezTo>
                  <a:cubicBezTo>
                    <a:pt x="1580388" y="1226566"/>
                    <a:pt x="1226566" y="1580388"/>
                    <a:pt x="790194" y="1580388"/>
                  </a:cubicBezTo>
                  <a:cubicBezTo>
                    <a:pt x="353822" y="1580388"/>
                    <a:pt x="0" y="1226693"/>
                    <a:pt x="0" y="790194"/>
                  </a:cubicBezTo>
                  <a:close/>
                </a:path>
              </a:pathLst>
            </a:custGeom>
            <a:solidFill>
              <a:srgbClr val="99CB38"/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7371506" y="5393431"/>
            <a:ext cx="1185330" cy="1185332"/>
            <a:chOff x="0" y="0"/>
            <a:chExt cx="1580440" cy="1580442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1580388" cy="1580388"/>
            </a:xfrm>
            <a:custGeom>
              <a:avLst/>
              <a:gdLst/>
              <a:ahLst/>
              <a:cxnLst/>
              <a:rect l="l" t="t" r="r" b="b"/>
              <a:pathLst>
                <a:path w="1580388" h="1580388">
                  <a:moveTo>
                    <a:pt x="0" y="790194"/>
                  </a:moveTo>
                  <a:cubicBezTo>
                    <a:pt x="0" y="353822"/>
                    <a:pt x="353822" y="0"/>
                    <a:pt x="790194" y="0"/>
                  </a:cubicBezTo>
                  <a:cubicBezTo>
                    <a:pt x="1226566" y="0"/>
                    <a:pt x="1580388" y="353822"/>
                    <a:pt x="1580388" y="790194"/>
                  </a:cubicBezTo>
                  <a:cubicBezTo>
                    <a:pt x="1580388" y="1226566"/>
                    <a:pt x="1226566" y="1580388"/>
                    <a:pt x="790194" y="1580388"/>
                  </a:cubicBezTo>
                  <a:cubicBezTo>
                    <a:pt x="353822" y="1580388"/>
                    <a:pt x="0" y="1226693"/>
                    <a:pt x="0" y="790194"/>
                  </a:cubicBezTo>
                  <a:close/>
                </a:path>
              </a:pathLst>
            </a:custGeom>
            <a:solidFill>
              <a:srgbClr val="63A537"/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9710366" y="5393431"/>
            <a:ext cx="1185330" cy="1185332"/>
            <a:chOff x="0" y="0"/>
            <a:chExt cx="1580440" cy="1580442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1580388" cy="1580388"/>
            </a:xfrm>
            <a:custGeom>
              <a:avLst/>
              <a:gdLst/>
              <a:ahLst/>
              <a:cxnLst/>
              <a:rect l="l" t="t" r="r" b="b"/>
              <a:pathLst>
                <a:path w="1580388" h="1580388">
                  <a:moveTo>
                    <a:pt x="0" y="790194"/>
                  </a:moveTo>
                  <a:cubicBezTo>
                    <a:pt x="0" y="353822"/>
                    <a:pt x="353822" y="0"/>
                    <a:pt x="790194" y="0"/>
                  </a:cubicBezTo>
                  <a:cubicBezTo>
                    <a:pt x="1226566" y="0"/>
                    <a:pt x="1580388" y="353822"/>
                    <a:pt x="1580388" y="790194"/>
                  </a:cubicBezTo>
                  <a:cubicBezTo>
                    <a:pt x="1580388" y="1226566"/>
                    <a:pt x="1226566" y="1580388"/>
                    <a:pt x="790194" y="1580388"/>
                  </a:cubicBezTo>
                  <a:cubicBezTo>
                    <a:pt x="353822" y="1580388"/>
                    <a:pt x="0" y="1226693"/>
                    <a:pt x="0" y="790194"/>
                  </a:cubicBezTo>
                  <a:close/>
                </a:path>
              </a:pathLst>
            </a:custGeom>
            <a:solidFill>
              <a:srgbClr val="37A76F"/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12049225" y="5393431"/>
            <a:ext cx="1185330" cy="1185332"/>
            <a:chOff x="0" y="0"/>
            <a:chExt cx="1580440" cy="1580442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1580388" cy="1580388"/>
            </a:xfrm>
            <a:custGeom>
              <a:avLst/>
              <a:gdLst/>
              <a:ahLst/>
              <a:cxnLst/>
              <a:rect l="l" t="t" r="r" b="b"/>
              <a:pathLst>
                <a:path w="1580388" h="1580388">
                  <a:moveTo>
                    <a:pt x="0" y="790194"/>
                  </a:moveTo>
                  <a:cubicBezTo>
                    <a:pt x="0" y="353822"/>
                    <a:pt x="353822" y="0"/>
                    <a:pt x="790194" y="0"/>
                  </a:cubicBezTo>
                  <a:cubicBezTo>
                    <a:pt x="1226566" y="0"/>
                    <a:pt x="1580388" y="353822"/>
                    <a:pt x="1580388" y="790194"/>
                  </a:cubicBezTo>
                  <a:cubicBezTo>
                    <a:pt x="1580388" y="1226566"/>
                    <a:pt x="1226566" y="1580388"/>
                    <a:pt x="790194" y="1580388"/>
                  </a:cubicBezTo>
                  <a:cubicBezTo>
                    <a:pt x="353822" y="1580388"/>
                    <a:pt x="0" y="1226693"/>
                    <a:pt x="0" y="790194"/>
                  </a:cubicBezTo>
                  <a:close/>
                </a:path>
              </a:pathLst>
            </a:custGeom>
            <a:solidFill>
              <a:srgbClr val="44C1A3"/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14388088" y="5393431"/>
            <a:ext cx="1185330" cy="1185332"/>
            <a:chOff x="0" y="0"/>
            <a:chExt cx="1580440" cy="1580442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1580388" cy="1580388"/>
            </a:xfrm>
            <a:custGeom>
              <a:avLst/>
              <a:gdLst/>
              <a:ahLst/>
              <a:cxnLst/>
              <a:rect l="l" t="t" r="r" b="b"/>
              <a:pathLst>
                <a:path w="1580388" h="1580388">
                  <a:moveTo>
                    <a:pt x="0" y="790194"/>
                  </a:moveTo>
                  <a:cubicBezTo>
                    <a:pt x="0" y="353822"/>
                    <a:pt x="353822" y="0"/>
                    <a:pt x="790194" y="0"/>
                  </a:cubicBezTo>
                  <a:cubicBezTo>
                    <a:pt x="1226566" y="0"/>
                    <a:pt x="1580388" y="353822"/>
                    <a:pt x="1580388" y="790194"/>
                  </a:cubicBezTo>
                  <a:cubicBezTo>
                    <a:pt x="1580388" y="1226566"/>
                    <a:pt x="1226566" y="1580388"/>
                    <a:pt x="790194" y="1580388"/>
                  </a:cubicBezTo>
                  <a:cubicBezTo>
                    <a:pt x="353822" y="1580388"/>
                    <a:pt x="0" y="1226693"/>
                    <a:pt x="0" y="790194"/>
                  </a:cubicBezTo>
                  <a:close/>
                </a:path>
              </a:pathLst>
            </a:custGeom>
            <a:solidFill>
              <a:srgbClr val="4EB3CF"/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22" name="TextBox 22"/>
          <p:cNvSpPr txBox="1"/>
          <p:nvPr/>
        </p:nvSpPr>
        <p:spPr>
          <a:xfrm>
            <a:off x="4428296" y="3148518"/>
            <a:ext cx="2381321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4430697" y="2842366"/>
            <a:ext cx="2388945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فهرست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9106688" y="3148518"/>
            <a:ext cx="238132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25" name="TextBox 25"/>
          <p:cNvSpPr txBox="1"/>
          <p:nvPr/>
        </p:nvSpPr>
        <p:spPr>
          <a:xfrm>
            <a:off x="9109089" y="2842366"/>
            <a:ext cx="2388945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فهرست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26" name="TextBox 26"/>
          <p:cNvSpPr txBox="1"/>
          <p:nvPr/>
        </p:nvSpPr>
        <p:spPr>
          <a:xfrm>
            <a:off x="13785081" y="3148518"/>
            <a:ext cx="2381321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27" name="TextBox 27"/>
          <p:cNvSpPr txBox="1"/>
          <p:nvPr/>
        </p:nvSpPr>
        <p:spPr>
          <a:xfrm>
            <a:off x="13787482" y="2842366"/>
            <a:ext cx="2388945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فهرست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28" name="Freeform 28"/>
          <p:cNvSpPr/>
          <p:nvPr/>
        </p:nvSpPr>
        <p:spPr>
          <a:xfrm>
            <a:off x="14731077" y="5783589"/>
            <a:ext cx="499563" cy="366332"/>
          </a:xfrm>
          <a:custGeom>
            <a:avLst/>
            <a:gdLst/>
            <a:ahLst/>
            <a:cxnLst/>
            <a:rect l="l" t="t" r="r" b="b"/>
            <a:pathLst>
              <a:path w="499563" h="366332">
                <a:moveTo>
                  <a:pt x="0" y="0"/>
                </a:moveTo>
                <a:lnTo>
                  <a:pt x="499563" y="0"/>
                </a:lnTo>
                <a:lnTo>
                  <a:pt x="499563" y="366331"/>
                </a:lnTo>
                <a:lnTo>
                  <a:pt x="0" y="366331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29" name="Freeform 29"/>
          <p:cNvSpPr/>
          <p:nvPr/>
        </p:nvSpPr>
        <p:spPr>
          <a:xfrm>
            <a:off x="12432998" y="5725224"/>
            <a:ext cx="483060" cy="483060"/>
          </a:xfrm>
          <a:custGeom>
            <a:avLst/>
            <a:gdLst/>
            <a:ahLst/>
            <a:cxnLst/>
            <a:rect l="l" t="t" r="r" b="b"/>
            <a:pathLst>
              <a:path w="483060" h="483060">
                <a:moveTo>
                  <a:pt x="0" y="0"/>
                </a:moveTo>
                <a:lnTo>
                  <a:pt x="483060" y="0"/>
                </a:lnTo>
                <a:lnTo>
                  <a:pt x="483060" y="483060"/>
                </a:lnTo>
                <a:lnTo>
                  <a:pt x="0" y="48306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0" name="Freeform 30"/>
          <p:cNvSpPr/>
          <p:nvPr/>
        </p:nvSpPr>
        <p:spPr>
          <a:xfrm>
            <a:off x="7722208" y="5752472"/>
            <a:ext cx="483956" cy="483956"/>
          </a:xfrm>
          <a:custGeom>
            <a:avLst/>
            <a:gdLst/>
            <a:ahLst/>
            <a:cxnLst/>
            <a:rect l="l" t="t" r="r" b="b"/>
            <a:pathLst>
              <a:path w="483956" h="483956">
                <a:moveTo>
                  <a:pt x="0" y="0"/>
                </a:moveTo>
                <a:lnTo>
                  <a:pt x="483956" y="0"/>
                </a:lnTo>
                <a:lnTo>
                  <a:pt x="483956" y="483955"/>
                </a:lnTo>
                <a:lnTo>
                  <a:pt x="0" y="483955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1" name="Freeform 31"/>
          <p:cNvSpPr/>
          <p:nvPr/>
        </p:nvSpPr>
        <p:spPr>
          <a:xfrm>
            <a:off x="10063232" y="5747181"/>
            <a:ext cx="494194" cy="462610"/>
          </a:xfrm>
          <a:custGeom>
            <a:avLst/>
            <a:gdLst/>
            <a:ahLst/>
            <a:cxnLst/>
            <a:rect l="l" t="t" r="r" b="b"/>
            <a:pathLst>
              <a:path w="494194" h="462610">
                <a:moveTo>
                  <a:pt x="0" y="0"/>
                </a:moveTo>
                <a:lnTo>
                  <a:pt x="494194" y="0"/>
                </a:lnTo>
                <a:lnTo>
                  <a:pt x="494194" y="462611"/>
                </a:lnTo>
                <a:lnTo>
                  <a:pt x="0" y="462611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2" name="Freeform 32"/>
          <p:cNvSpPr/>
          <p:nvPr/>
        </p:nvSpPr>
        <p:spPr>
          <a:xfrm>
            <a:off x="5349573" y="5715889"/>
            <a:ext cx="520537" cy="520537"/>
          </a:xfrm>
          <a:custGeom>
            <a:avLst/>
            <a:gdLst/>
            <a:ahLst/>
            <a:cxnLst/>
            <a:rect l="l" t="t" r="r" b="b"/>
            <a:pathLst>
              <a:path w="520537" h="520537">
                <a:moveTo>
                  <a:pt x="0" y="0"/>
                </a:moveTo>
                <a:lnTo>
                  <a:pt x="520537" y="0"/>
                </a:lnTo>
                <a:lnTo>
                  <a:pt x="520537" y="520538"/>
                </a:lnTo>
                <a:lnTo>
                  <a:pt x="0" y="520538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3" name="Freeform 33"/>
          <p:cNvSpPr/>
          <p:nvPr/>
        </p:nvSpPr>
        <p:spPr>
          <a:xfrm>
            <a:off x="2997411" y="5756106"/>
            <a:ext cx="574176" cy="588681"/>
          </a:xfrm>
          <a:custGeom>
            <a:avLst/>
            <a:gdLst/>
            <a:ahLst/>
            <a:cxnLst/>
            <a:rect l="l" t="t" r="r" b="b"/>
            <a:pathLst>
              <a:path w="574176" h="588681">
                <a:moveTo>
                  <a:pt x="0" y="0"/>
                </a:moveTo>
                <a:lnTo>
                  <a:pt x="574176" y="0"/>
                </a:lnTo>
                <a:lnTo>
                  <a:pt x="574176" y="588681"/>
                </a:lnTo>
                <a:lnTo>
                  <a:pt x="0" y="588681"/>
                </a:lnTo>
                <a:lnTo>
                  <a:pt x="0" y="0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4" name="Freeform 34"/>
          <p:cNvSpPr/>
          <p:nvPr/>
        </p:nvSpPr>
        <p:spPr>
          <a:xfrm>
            <a:off x="-38100" y="8010483"/>
            <a:ext cx="18358756" cy="2385129"/>
          </a:xfrm>
          <a:custGeom>
            <a:avLst/>
            <a:gdLst/>
            <a:ahLst/>
            <a:cxnLst/>
            <a:rect l="l" t="t" r="r" b="b"/>
            <a:pathLst>
              <a:path w="18358756" h="2385129">
                <a:moveTo>
                  <a:pt x="0" y="0"/>
                </a:moveTo>
                <a:lnTo>
                  <a:pt x="18358756" y="0"/>
                </a:lnTo>
                <a:lnTo>
                  <a:pt x="18358756" y="2385129"/>
                </a:lnTo>
                <a:lnTo>
                  <a:pt x="0" y="2385129"/>
                </a:lnTo>
                <a:lnTo>
                  <a:pt x="0" y="0"/>
                </a:lnTo>
                <a:close/>
              </a:path>
            </a:pathLst>
          </a:custGeom>
          <a:blipFill>
            <a:blip r:embed="rId23"/>
            <a:stretch>
              <a:fillRect t="-6908" b="-6908"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5" name="TextBox 35"/>
          <p:cNvSpPr txBox="1"/>
          <p:nvPr/>
        </p:nvSpPr>
        <p:spPr>
          <a:xfrm>
            <a:off x="2089099" y="7908756"/>
            <a:ext cx="2381320" cy="11105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en-US" sz="180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Get a modern PowerPoint  Presentation that is beautifully designed.</a:t>
            </a:r>
          </a:p>
        </p:txBody>
      </p:sp>
      <p:sp>
        <p:nvSpPr>
          <p:cNvPr id="36" name="TextBox 36"/>
          <p:cNvSpPr txBox="1"/>
          <p:nvPr/>
        </p:nvSpPr>
        <p:spPr>
          <a:xfrm>
            <a:off x="2091501" y="7602604"/>
            <a:ext cx="2388945" cy="2641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en-US" sz="180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Contents</a:t>
            </a:r>
          </a:p>
        </p:txBody>
      </p:sp>
      <p:sp>
        <p:nvSpPr>
          <p:cNvPr id="37" name="TextBox 37"/>
          <p:cNvSpPr txBox="1"/>
          <p:nvPr/>
        </p:nvSpPr>
        <p:spPr>
          <a:xfrm>
            <a:off x="6767491" y="7908756"/>
            <a:ext cx="238132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38" name="TextBox 38"/>
          <p:cNvSpPr txBox="1"/>
          <p:nvPr/>
        </p:nvSpPr>
        <p:spPr>
          <a:xfrm>
            <a:off x="6769893" y="7602604"/>
            <a:ext cx="2388945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فهرست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39" name="TextBox 39"/>
          <p:cNvSpPr txBox="1"/>
          <p:nvPr/>
        </p:nvSpPr>
        <p:spPr>
          <a:xfrm>
            <a:off x="11445884" y="7908756"/>
            <a:ext cx="238132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40" name="TextBox 40"/>
          <p:cNvSpPr txBox="1"/>
          <p:nvPr/>
        </p:nvSpPr>
        <p:spPr>
          <a:xfrm>
            <a:off x="11448285" y="7602604"/>
            <a:ext cx="2388945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فهرست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grpSp>
        <p:nvGrpSpPr>
          <p:cNvPr id="41" name="Group 41"/>
          <p:cNvGrpSpPr/>
          <p:nvPr/>
        </p:nvGrpSpPr>
        <p:grpSpPr>
          <a:xfrm rot="-10800000">
            <a:off x="1840704" y="4538106"/>
            <a:ext cx="2888141" cy="2888143"/>
            <a:chOff x="0" y="0"/>
            <a:chExt cx="3850855" cy="3850857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3850894" cy="1925447"/>
            </a:xfrm>
            <a:custGeom>
              <a:avLst/>
              <a:gdLst/>
              <a:ahLst/>
              <a:cxnLst/>
              <a:rect l="l" t="t" r="r" b="b"/>
              <a:pathLst>
                <a:path w="3850894" h="1925447">
                  <a:moveTo>
                    <a:pt x="0" y="1925447"/>
                  </a:moveTo>
                  <a:cubicBezTo>
                    <a:pt x="0" y="862076"/>
                    <a:pt x="862076" y="0"/>
                    <a:pt x="1925447" y="0"/>
                  </a:cubicBezTo>
                  <a:cubicBezTo>
                    <a:pt x="2988818" y="0"/>
                    <a:pt x="3850894" y="862076"/>
                    <a:pt x="3850894" y="1925447"/>
                  </a:cubicBezTo>
                  <a:lnTo>
                    <a:pt x="3124581" y="1925447"/>
                  </a:lnTo>
                  <a:cubicBezTo>
                    <a:pt x="3124581" y="1263142"/>
                    <a:pt x="2587625" y="726313"/>
                    <a:pt x="1925447" y="726313"/>
                  </a:cubicBezTo>
                  <a:cubicBezTo>
                    <a:pt x="1263269" y="726313"/>
                    <a:pt x="726186" y="1263142"/>
                    <a:pt x="726186" y="1925447"/>
                  </a:cubicBezTo>
                  <a:close/>
                </a:path>
              </a:pathLst>
            </a:custGeom>
            <a:solidFill>
              <a:srgbClr val="51C3F9"/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43" name="Group 43"/>
          <p:cNvGrpSpPr/>
          <p:nvPr/>
        </p:nvGrpSpPr>
        <p:grpSpPr>
          <a:xfrm>
            <a:off x="4184395" y="4538105"/>
            <a:ext cx="2888141" cy="2888143"/>
            <a:chOff x="0" y="0"/>
            <a:chExt cx="3850855" cy="3850857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3850894" cy="1925447"/>
            </a:xfrm>
            <a:custGeom>
              <a:avLst/>
              <a:gdLst/>
              <a:ahLst/>
              <a:cxnLst/>
              <a:rect l="l" t="t" r="r" b="b"/>
              <a:pathLst>
                <a:path w="3850894" h="1925447">
                  <a:moveTo>
                    <a:pt x="0" y="1925447"/>
                  </a:moveTo>
                  <a:cubicBezTo>
                    <a:pt x="0" y="862076"/>
                    <a:pt x="862076" y="0"/>
                    <a:pt x="1925447" y="0"/>
                  </a:cubicBezTo>
                  <a:cubicBezTo>
                    <a:pt x="2988818" y="0"/>
                    <a:pt x="3850894" y="862076"/>
                    <a:pt x="3850894" y="1925447"/>
                  </a:cubicBezTo>
                  <a:lnTo>
                    <a:pt x="3124581" y="1925447"/>
                  </a:lnTo>
                  <a:cubicBezTo>
                    <a:pt x="3124581" y="1263142"/>
                    <a:pt x="2587625" y="726313"/>
                    <a:pt x="1925447" y="726313"/>
                  </a:cubicBezTo>
                  <a:cubicBezTo>
                    <a:pt x="1263269" y="726313"/>
                    <a:pt x="726186" y="1263142"/>
                    <a:pt x="726186" y="1925447"/>
                  </a:cubicBezTo>
                  <a:close/>
                </a:path>
              </a:pathLst>
            </a:custGeom>
            <a:solidFill>
              <a:srgbClr val="99CB38"/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45" name="Group 45"/>
          <p:cNvGrpSpPr/>
          <p:nvPr/>
        </p:nvGrpSpPr>
        <p:grpSpPr>
          <a:xfrm rot="-10800000">
            <a:off x="6528087" y="4538105"/>
            <a:ext cx="2888141" cy="2888143"/>
            <a:chOff x="0" y="0"/>
            <a:chExt cx="3850855" cy="3850857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3850894" cy="1925447"/>
            </a:xfrm>
            <a:custGeom>
              <a:avLst/>
              <a:gdLst/>
              <a:ahLst/>
              <a:cxnLst/>
              <a:rect l="l" t="t" r="r" b="b"/>
              <a:pathLst>
                <a:path w="3850894" h="1925447">
                  <a:moveTo>
                    <a:pt x="0" y="1925447"/>
                  </a:moveTo>
                  <a:cubicBezTo>
                    <a:pt x="0" y="862076"/>
                    <a:pt x="862076" y="0"/>
                    <a:pt x="1925447" y="0"/>
                  </a:cubicBezTo>
                  <a:cubicBezTo>
                    <a:pt x="2988818" y="0"/>
                    <a:pt x="3850894" y="862076"/>
                    <a:pt x="3850894" y="1925447"/>
                  </a:cubicBezTo>
                  <a:lnTo>
                    <a:pt x="3124581" y="1925447"/>
                  </a:lnTo>
                  <a:cubicBezTo>
                    <a:pt x="3124581" y="1263142"/>
                    <a:pt x="2587625" y="726313"/>
                    <a:pt x="1925447" y="726313"/>
                  </a:cubicBezTo>
                  <a:cubicBezTo>
                    <a:pt x="1263269" y="726313"/>
                    <a:pt x="726186" y="1263142"/>
                    <a:pt x="726186" y="1925447"/>
                  </a:cubicBezTo>
                  <a:close/>
                </a:path>
              </a:pathLst>
            </a:custGeom>
            <a:solidFill>
              <a:srgbClr val="63A537"/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47" name="Group 47"/>
          <p:cNvGrpSpPr/>
          <p:nvPr/>
        </p:nvGrpSpPr>
        <p:grpSpPr>
          <a:xfrm>
            <a:off x="8871778" y="4538105"/>
            <a:ext cx="2888141" cy="2888143"/>
            <a:chOff x="0" y="0"/>
            <a:chExt cx="3850855" cy="3850857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3850894" cy="1925447"/>
            </a:xfrm>
            <a:custGeom>
              <a:avLst/>
              <a:gdLst/>
              <a:ahLst/>
              <a:cxnLst/>
              <a:rect l="l" t="t" r="r" b="b"/>
              <a:pathLst>
                <a:path w="3850894" h="1925447">
                  <a:moveTo>
                    <a:pt x="0" y="1925447"/>
                  </a:moveTo>
                  <a:cubicBezTo>
                    <a:pt x="0" y="862076"/>
                    <a:pt x="862076" y="0"/>
                    <a:pt x="1925447" y="0"/>
                  </a:cubicBezTo>
                  <a:cubicBezTo>
                    <a:pt x="2988818" y="0"/>
                    <a:pt x="3850894" y="862076"/>
                    <a:pt x="3850894" y="1925447"/>
                  </a:cubicBezTo>
                  <a:lnTo>
                    <a:pt x="3124581" y="1925447"/>
                  </a:lnTo>
                  <a:cubicBezTo>
                    <a:pt x="3124581" y="1263142"/>
                    <a:pt x="2587625" y="726313"/>
                    <a:pt x="1925447" y="726313"/>
                  </a:cubicBezTo>
                  <a:cubicBezTo>
                    <a:pt x="1263269" y="726313"/>
                    <a:pt x="726186" y="1263142"/>
                    <a:pt x="726186" y="1925447"/>
                  </a:cubicBezTo>
                  <a:close/>
                </a:path>
              </a:pathLst>
            </a:custGeom>
            <a:solidFill>
              <a:srgbClr val="37A76F"/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49" name="Group 49"/>
          <p:cNvGrpSpPr/>
          <p:nvPr/>
        </p:nvGrpSpPr>
        <p:grpSpPr>
          <a:xfrm rot="-10800000">
            <a:off x="11215470" y="4538106"/>
            <a:ext cx="2888141" cy="2888143"/>
            <a:chOff x="0" y="0"/>
            <a:chExt cx="3850855" cy="3850857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3850894" cy="1925447"/>
            </a:xfrm>
            <a:custGeom>
              <a:avLst/>
              <a:gdLst/>
              <a:ahLst/>
              <a:cxnLst/>
              <a:rect l="l" t="t" r="r" b="b"/>
              <a:pathLst>
                <a:path w="3850894" h="1925447">
                  <a:moveTo>
                    <a:pt x="0" y="1925447"/>
                  </a:moveTo>
                  <a:cubicBezTo>
                    <a:pt x="0" y="862076"/>
                    <a:pt x="862076" y="0"/>
                    <a:pt x="1925447" y="0"/>
                  </a:cubicBezTo>
                  <a:cubicBezTo>
                    <a:pt x="2988818" y="0"/>
                    <a:pt x="3850894" y="862076"/>
                    <a:pt x="3850894" y="1925447"/>
                  </a:cubicBezTo>
                  <a:lnTo>
                    <a:pt x="3124581" y="1925447"/>
                  </a:lnTo>
                  <a:cubicBezTo>
                    <a:pt x="3124581" y="1263142"/>
                    <a:pt x="2587625" y="726313"/>
                    <a:pt x="1925447" y="726313"/>
                  </a:cubicBezTo>
                  <a:cubicBezTo>
                    <a:pt x="1263269" y="726313"/>
                    <a:pt x="726186" y="1263142"/>
                    <a:pt x="726186" y="1925447"/>
                  </a:cubicBezTo>
                  <a:close/>
                </a:path>
              </a:pathLst>
            </a:custGeom>
            <a:solidFill>
              <a:srgbClr val="44C1A3"/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51" name="Group 51"/>
          <p:cNvGrpSpPr/>
          <p:nvPr/>
        </p:nvGrpSpPr>
        <p:grpSpPr>
          <a:xfrm>
            <a:off x="13559161" y="4538103"/>
            <a:ext cx="2888141" cy="2888143"/>
            <a:chOff x="0" y="0"/>
            <a:chExt cx="3850855" cy="3850857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3850894" cy="1925447"/>
            </a:xfrm>
            <a:custGeom>
              <a:avLst/>
              <a:gdLst/>
              <a:ahLst/>
              <a:cxnLst/>
              <a:rect l="l" t="t" r="r" b="b"/>
              <a:pathLst>
                <a:path w="3850894" h="1925447">
                  <a:moveTo>
                    <a:pt x="0" y="1925447"/>
                  </a:moveTo>
                  <a:cubicBezTo>
                    <a:pt x="0" y="862076"/>
                    <a:pt x="862076" y="0"/>
                    <a:pt x="1925447" y="0"/>
                  </a:cubicBezTo>
                  <a:cubicBezTo>
                    <a:pt x="2988818" y="0"/>
                    <a:pt x="3850894" y="862076"/>
                    <a:pt x="3850894" y="1925447"/>
                  </a:cubicBezTo>
                  <a:lnTo>
                    <a:pt x="3124581" y="1925447"/>
                  </a:lnTo>
                  <a:cubicBezTo>
                    <a:pt x="3124581" y="1263142"/>
                    <a:pt x="2587625" y="726313"/>
                    <a:pt x="1925447" y="726313"/>
                  </a:cubicBezTo>
                  <a:cubicBezTo>
                    <a:pt x="1263269" y="726313"/>
                    <a:pt x="726186" y="1263142"/>
                    <a:pt x="726186" y="1925447"/>
                  </a:cubicBezTo>
                  <a:close/>
                </a:path>
              </a:pathLst>
            </a:custGeom>
            <a:solidFill>
              <a:srgbClr val="4EB3CF"/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53" name="Freeform 53"/>
          <p:cNvSpPr/>
          <p:nvPr/>
        </p:nvSpPr>
        <p:spPr>
          <a:xfrm>
            <a:off x="1840701" y="2303937"/>
            <a:ext cx="546199" cy="3689714"/>
          </a:xfrm>
          <a:custGeom>
            <a:avLst/>
            <a:gdLst/>
            <a:ahLst/>
            <a:cxnLst/>
            <a:rect l="l" t="t" r="r" b="b"/>
            <a:pathLst>
              <a:path w="546199" h="3689714">
                <a:moveTo>
                  <a:pt x="0" y="0"/>
                </a:moveTo>
                <a:lnTo>
                  <a:pt x="546199" y="0"/>
                </a:lnTo>
                <a:lnTo>
                  <a:pt x="546199" y="3689714"/>
                </a:lnTo>
                <a:lnTo>
                  <a:pt x="0" y="3689714"/>
                </a:lnTo>
                <a:lnTo>
                  <a:pt x="0" y="0"/>
                </a:lnTo>
                <a:close/>
              </a:path>
            </a:pathLst>
          </a:custGeom>
          <a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54" name="Freeform 54"/>
          <p:cNvSpPr/>
          <p:nvPr/>
        </p:nvSpPr>
        <p:spPr>
          <a:xfrm>
            <a:off x="15906831" y="5978488"/>
            <a:ext cx="540471" cy="3689714"/>
          </a:xfrm>
          <a:custGeom>
            <a:avLst/>
            <a:gdLst/>
            <a:ahLst/>
            <a:cxnLst/>
            <a:rect l="l" t="t" r="r" b="b"/>
            <a:pathLst>
              <a:path w="540471" h="3689714">
                <a:moveTo>
                  <a:pt x="0" y="0"/>
                </a:moveTo>
                <a:lnTo>
                  <a:pt x="540471" y="0"/>
                </a:lnTo>
                <a:lnTo>
                  <a:pt x="540471" y="3689714"/>
                </a:lnTo>
                <a:lnTo>
                  <a:pt x="0" y="3689714"/>
                </a:lnTo>
                <a:lnTo>
                  <a:pt x="0" y="0"/>
                </a:lnTo>
                <a:close/>
              </a:path>
            </a:pathLst>
          </a:custGeom>
          <a:blipFill>
            <a:blip r:embed="rId26">
              <a:extLs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3415308"/>
            <a:ext cx="18288000" cy="4104456"/>
            <a:chOff x="0" y="0"/>
            <a:chExt cx="24384000" cy="547260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5472557"/>
            </a:xfrm>
            <a:custGeom>
              <a:avLst/>
              <a:gdLst/>
              <a:ahLst/>
              <a:cxnLst/>
              <a:rect l="l" t="t" r="r" b="b"/>
              <a:pathLst>
                <a:path w="24384000" h="5472557">
                  <a:moveTo>
                    <a:pt x="0" y="0"/>
                  </a:moveTo>
                  <a:lnTo>
                    <a:pt x="24384000" y="0"/>
                  </a:lnTo>
                  <a:lnTo>
                    <a:pt x="24384000" y="5472557"/>
                  </a:lnTo>
                  <a:lnTo>
                    <a:pt x="0" y="5472557"/>
                  </a:lnTo>
                  <a:close/>
                </a:path>
              </a:pathLst>
            </a:custGeom>
            <a:solidFill>
              <a:srgbClr val="EBF5D7"/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-45220" y="7511144"/>
            <a:ext cx="18333220" cy="2841525"/>
            <a:chOff x="0" y="0"/>
            <a:chExt cx="24444294" cy="37887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4444325" cy="3788664"/>
            </a:xfrm>
            <a:custGeom>
              <a:avLst/>
              <a:gdLst/>
              <a:ahLst/>
              <a:cxnLst/>
              <a:rect l="l" t="t" r="r" b="b"/>
              <a:pathLst>
                <a:path w="24444325" h="3788664">
                  <a:moveTo>
                    <a:pt x="0" y="0"/>
                  </a:moveTo>
                  <a:lnTo>
                    <a:pt x="24444325" y="0"/>
                  </a:lnTo>
                  <a:lnTo>
                    <a:pt x="24444325" y="3788664"/>
                  </a:lnTo>
                  <a:lnTo>
                    <a:pt x="0" y="3788664"/>
                  </a:lnTo>
                  <a:close/>
                </a:path>
              </a:pathLst>
            </a:custGeom>
            <a:solidFill>
              <a:srgbClr val="DCF3FE"/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937435" y="1935360"/>
            <a:ext cx="4644000" cy="594000"/>
            <a:chOff x="0" y="0"/>
            <a:chExt cx="6192000" cy="7920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6192012" cy="791972"/>
            </a:xfrm>
            <a:custGeom>
              <a:avLst/>
              <a:gdLst/>
              <a:ahLst/>
              <a:cxnLst/>
              <a:rect l="l" t="t" r="r" b="b"/>
              <a:pathLst>
                <a:path w="6192012" h="791972">
                  <a:moveTo>
                    <a:pt x="0" y="0"/>
                  </a:moveTo>
                  <a:lnTo>
                    <a:pt x="6192012" y="0"/>
                  </a:lnTo>
                  <a:lnTo>
                    <a:pt x="6192012" y="791972"/>
                  </a:lnTo>
                  <a:lnTo>
                    <a:pt x="0" y="791972"/>
                  </a:lnTo>
                  <a:close/>
                </a:path>
              </a:pathLst>
            </a:custGeom>
            <a:solidFill>
              <a:srgbClr val="538A2E"/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6192000" cy="8396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2879"/>
                </a:lnSpc>
              </a:pPr>
              <a:r>
                <a:rPr lang="fa-IR" sz="2800" dirty="0">
                  <a:solidFill>
                    <a:srgbClr val="FFFFFF"/>
                  </a:solidFill>
                  <a:latin typeface="Arial Bold"/>
                  <a:cs typeface="B Nazanin" panose="00000700000000000000" pitchFamily="2" charset="-78"/>
                </a:rPr>
                <a:t>ارائه نمونه کارها</a:t>
              </a:r>
              <a:endParaRPr lang="en-US" sz="2800" dirty="0">
                <a:solidFill>
                  <a:srgbClr val="FFFFFF"/>
                </a:solidFill>
                <a:latin typeface="Arial Bold"/>
                <a:cs typeface="B Nazanin" panose="00000700000000000000" pitchFamily="2" charset="-78"/>
              </a:endParaRP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1028874" y="2435112"/>
            <a:ext cx="5502316" cy="18210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7128"/>
              </a:lnSpc>
            </a:pPr>
            <a:r>
              <a:rPr lang="fa-IR" sz="5400" dirty="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ارائه نمونه </a:t>
            </a:r>
          </a:p>
          <a:p>
            <a:pPr algn="r" rtl="1">
              <a:lnSpc>
                <a:spcPts val="7128"/>
              </a:lnSpc>
            </a:pPr>
            <a:r>
              <a:rPr lang="fa-IR" sz="5400" dirty="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کارها ساده</a:t>
            </a:r>
            <a:endParaRPr lang="en-US" sz="5400" dirty="0">
              <a:solidFill>
                <a:srgbClr val="40404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028874" y="5255378"/>
            <a:ext cx="6332220" cy="14106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000000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 من امیدوارم و معتقدم که این الگو زمان، پول و اعتبار شما را جلب کند. آسان برای تغییر رنگ، عکس و متن.</a:t>
            </a:r>
            <a:endParaRPr lang="en-US" sz="1800" dirty="0">
              <a:solidFill>
                <a:srgbClr val="00000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1" name="Freeform 11"/>
          <p:cNvSpPr/>
          <p:nvPr/>
        </p:nvSpPr>
        <p:spPr>
          <a:xfrm>
            <a:off x="7452534" y="1"/>
            <a:ext cx="10835468" cy="9837028"/>
          </a:xfrm>
          <a:custGeom>
            <a:avLst/>
            <a:gdLst/>
            <a:ahLst/>
            <a:cxnLst/>
            <a:rect l="l" t="t" r="r" b="b"/>
            <a:pathLst>
              <a:path w="10835468" h="9837028">
                <a:moveTo>
                  <a:pt x="0" y="0"/>
                </a:moveTo>
                <a:lnTo>
                  <a:pt x="10835468" y="0"/>
                </a:lnTo>
                <a:lnTo>
                  <a:pt x="10835468" y="9837029"/>
                </a:lnTo>
                <a:lnTo>
                  <a:pt x="0" y="983702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4" r="-24"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2" name="Freeform 12"/>
          <p:cNvSpPr/>
          <p:nvPr/>
        </p:nvSpPr>
        <p:spPr>
          <a:xfrm>
            <a:off x="929238" y="7813458"/>
            <a:ext cx="3381507" cy="1647768"/>
          </a:xfrm>
          <a:custGeom>
            <a:avLst/>
            <a:gdLst/>
            <a:ahLst/>
            <a:cxnLst/>
            <a:rect l="l" t="t" r="r" b="b"/>
            <a:pathLst>
              <a:path w="3381507" h="1647768">
                <a:moveTo>
                  <a:pt x="0" y="0"/>
                </a:moveTo>
                <a:lnTo>
                  <a:pt x="3381507" y="0"/>
                </a:lnTo>
                <a:lnTo>
                  <a:pt x="3381507" y="1647768"/>
                </a:lnTo>
                <a:lnTo>
                  <a:pt x="0" y="164776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3" name="Freeform 13"/>
          <p:cNvSpPr/>
          <p:nvPr/>
        </p:nvSpPr>
        <p:spPr>
          <a:xfrm flipH="1">
            <a:off x="3542514" y="7777116"/>
            <a:ext cx="1324227" cy="718527"/>
          </a:xfrm>
          <a:custGeom>
            <a:avLst/>
            <a:gdLst/>
            <a:ahLst/>
            <a:cxnLst/>
            <a:rect l="l" t="t" r="r" b="b"/>
            <a:pathLst>
              <a:path w="1324227" h="718527">
                <a:moveTo>
                  <a:pt x="1324227" y="0"/>
                </a:moveTo>
                <a:lnTo>
                  <a:pt x="0" y="0"/>
                </a:lnTo>
                <a:lnTo>
                  <a:pt x="0" y="718527"/>
                </a:lnTo>
                <a:lnTo>
                  <a:pt x="1324227" y="718527"/>
                </a:lnTo>
                <a:lnTo>
                  <a:pt x="1324227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4" name="Freeform 14"/>
          <p:cNvSpPr/>
          <p:nvPr/>
        </p:nvSpPr>
        <p:spPr>
          <a:xfrm>
            <a:off x="5696644" y="7849660"/>
            <a:ext cx="3809200" cy="2066876"/>
          </a:xfrm>
          <a:custGeom>
            <a:avLst/>
            <a:gdLst/>
            <a:ahLst/>
            <a:cxnLst/>
            <a:rect l="l" t="t" r="r" b="b"/>
            <a:pathLst>
              <a:path w="3809200" h="2066876">
                <a:moveTo>
                  <a:pt x="0" y="0"/>
                </a:moveTo>
                <a:lnTo>
                  <a:pt x="3809201" y="0"/>
                </a:lnTo>
                <a:lnTo>
                  <a:pt x="3809201" y="2066876"/>
                </a:lnTo>
                <a:lnTo>
                  <a:pt x="0" y="20668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714101" y="-6437"/>
            <a:ext cx="869001" cy="1074196"/>
          </a:xfrm>
          <a:custGeom>
            <a:avLst/>
            <a:gdLst/>
            <a:ahLst/>
            <a:cxnLst/>
            <a:rect l="l" t="t" r="r" b="b"/>
            <a:pathLst>
              <a:path w="869001" h="1074196">
                <a:moveTo>
                  <a:pt x="0" y="0"/>
                </a:moveTo>
                <a:lnTo>
                  <a:pt x="869002" y="0"/>
                </a:lnTo>
                <a:lnTo>
                  <a:pt x="869002" y="1074196"/>
                </a:lnTo>
                <a:lnTo>
                  <a:pt x="0" y="107419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4338772" y="476780"/>
            <a:ext cx="948686" cy="1084396"/>
          </a:xfrm>
          <a:custGeom>
            <a:avLst/>
            <a:gdLst/>
            <a:ahLst/>
            <a:cxnLst/>
            <a:rect l="l" t="t" r="r" b="b"/>
            <a:pathLst>
              <a:path w="948686" h="1084396">
                <a:moveTo>
                  <a:pt x="0" y="0"/>
                </a:moveTo>
                <a:lnTo>
                  <a:pt x="948686" y="0"/>
                </a:lnTo>
                <a:lnTo>
                  <a:pt x="948686" y="1084396"/>
                </a:lnTo>
                <a:lnTo>
                  <a:pt x="0" y="108439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grpSp>
        <p:nvGrpSpPr>
          <p:cNvPr id="4" name="Group 4"/>
          <p:cNvGrpSpPr/>
          <p:nvPr/>
        </p:nvGrpSpPr>
        <p:grpSpPr>
          <a:xfrm>
            <a:off x="7086600" y="1632613"/>
            <a:ext cx="4114800" cy="137160"/>
            <a:chOff x="0" y="0"/>
            <a:chExt cx="5486400" cy="18288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5486400" cy="182880"/>
            </a:xfrm>
            <a:custGeom>
              <a:avLst/>
              <a:gdLst/>
              <a:ahLst/>
              <a:cxnLst/>
              <a:rect l="l" t="t" r="r" b="b"/>
              <a:pathLst>
                <a:path w="5486400" h="182880">
                  <a:moveTo>
                    <a:pt x="0" y="0"/>
                  </a:moveTo>
                  <a:lnTo>
                    <a:pt x="5486400" y="0"/>
                  </a:lnTo>
                  <a:lnTo>
                    <a:pt x="5486400" y="182880"/>
                  </a:lnTo>
                  <a:lnTo>
                    <a:pt x="0" y="182880"/>
                  </a:lnTo>
                  <a:close/>
                </a:path>
              </a:pathLst>
            </a:custGeom>
            <a:solidFill>
              <a:srgbClr val="99CB38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0" y="9299114"/>
            <a:ext cx="18288000" cy="1019359"/>
            <a:chOff x="0" y="0"/>
            <a:chExt cx="24384000" cy="135914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4384000" cy="1359154"/>
            </a:xfrm>
            <a:custGeom>
              <a:avLst/>
              <a:gdLst/>
              <a:ahLst/>
              <a:cxnLst/>
              <a:rect l="l" t="t" r="r" b="b"/>
              <a:pathLst>
                <a:path w="24384000" h="1359154">
                  <a:moveTo>
                    <a:pt x="0" y="0"/>
                  </a:moveTo>
                  <a:lnTo>
                    <a:pt x="24384000" y="0"/>
                  </a:lnTo>
                  <a:lnTo>
                    <a:pt x="24384000" y="1359154"/>
                  </a:lnTo>
                  <a:lnTo>
                    <a:pt x="0" y="1359154"/>
                  </a:lnTo>
                  <a:close/>
                </a:path>
              </a:pathLst>
            </a:custGeom>
            <a:solidFill>
              <a:srgbClr val="92D050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8" name="Freeform 8"/>
          <p:cNvSpPr/>
          <p:nvPr/>
        </p:nvSpPr>
        <p:spPr>
          <a:xfrm>
            <a:off x="4799996" y="6865592"/>
            <a:ext cx="8689772" cy="3421408"/>
          </a:xfrm>
          <a:custGeom>
            <a:avLst/>
            <a:gdLst/>
            <a:ahLst/>
            <a:cxnLst/>
            <a:rect l="l" t="t" r="r" b="b"/>
            <a:pathLst>
              <a:path w="8689772" h="3421408">
                <a:moveTo>
                  <a:pt x="0" y="0"/>
                </a:moveTo>
                <a:lnTo>
                  <a:pt x="8689771" y="0"/>
                </a:lnTo>
                <a:lnTo>
                  <a:pt x="8689771" y="3421408"/>
                </a:lnTo>
                <a:lnTo>
                  <a:pt x="0" y="342140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555543" y="488309"/>
            <a:ext cx="17176916" cy="11483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748"/>
              </a:lnSpc>
            </a:pPr>
            <a:r>
              <a:rPr lang="fa-IR" sz="8100" dirty="0">
                <a:solidFill>
                  <a:srgbClr val="63A537"/>
                </a:solidFill>
                <a:latin typeface="Arial"/>
                <a:cs typeface="B Nazanin" panose="00000700000000000000" pitchFamily="2" charset="-78"/>
              </a:rPr>
              <a:t>سبک اینفوگرافیک</a:t>
            </a:r>
            <a:endParaRPr lang="en-US" sz="8100" dirty="0">
              <a:solidFill>
                <a:srgbClr val="63A537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0" name="Freeform 10"/>
          <p:cNvSpPr/>
          <p:nvPr/>
        </p:nvSpPr>
        <p:spPr>
          <a:xfrm>
            <a:off x="9980442" y="7286331"/>
            <a:ext cx="102722" cy="249465"/>
          </a:xfrm>
          <a:custGeom>
            <a:avLst/>
            <a:gdLst/>
            <a:ahLst/>
            <a:cxnLst/>
            <a:rect l="l" t="t" r="r" b="b"/>
            <a:pathLst>
              <a:path w="102722" h="249465">
                <a:moveTo>
                  <a:pt x="0" y="0"/>
                </a:moveTo>
                <a:lnTo>
                  <a:pt x="102722" y="0"/>
                </a:lnTo>
                <a:lnTo>
                  <a:pt x="102722" y="249465"/>
                </a:lnTo>
                <a:lnTo>
                  <a:pt x="0" y="249465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2954286" y="2955441"/>
            <a:ext cx="4778173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محتوا در اینجا</a:t>
            </a:r>
            <a:endParaRPr lang="en-US" sz="1800" dirty="0">
              <a:solidFill>
                <a:srgbClr val="40404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2954286" y="3256749"/>
            <a:ext cx="4778173" cy="11285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2954286" y="5364360"/>
            <a:ext cx="4778173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محتوا در اینجا</a:t>
            </a:r>
            <a:endParaRPr lang="en-US" sz="1800" dirty="0">
              <a:solidFill>
                <a:srgbClr val="40404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2954286" y="5665668"/>
            <a:ext cx="4778173" cy="11285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2954286" y="7795685"/>
            <a:ext cx="4778173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محتوا در اینجا</a:t>
            </a:r>
            <a:endParaRPr lang="en-US" sz="1800" dirty="0">
              <a:solidFill>
                <a:srgbClr val="40404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2954286" y="8096992"/>
            <a:ext cx="4778173" cy="11285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1040858" y="2955441"/>
            <a:ext cx="4778173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محتوا در اینجا</a:t>
            </a:r>
            <a:endParaRPr lang="en-US" sz="1800" dirty="0">
              <a:solidFill>
                <a:srgbClr val="40404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1040858" y="3256749"/>
            <a:ext cx="4778173" cy="11285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1040858" y="5375564"/>
            <a:ext cx="4778173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محتوا در اینجا</a:t>
            </a:r>
            <a:endParaRPr lang="en-US" sz="1800" dirty="0">
              <a:solidFill>
                <a:srgbClr val="40404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1040858" y="5676871"/>
            <a:ext cx="4778173" cy="11285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1040858" y="7795684"/>
            <a:ext cx="4778173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محتوا در اینجا</a:t>
            </a:r>
            <a:endParaRPr lang="en-US" sz="1800" dirty="0">
              <a:solidFill>
                <a:srgbClr val="40404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1040858" y="8096991"/>
            <a:ext cx="4778173" cy="11285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23" name="Freeform 23"/>
          <p:cNvSpPr/>
          <p:nvPr/>
        </p:nvSpPr>
        <p:spPr>
          <a:xfrm>
            <a:off x="15841125" y="6969729"/>
            <a:ext cx="2446875" cy="2835000"/>
          </a:xfrm>
          <a:custGeom>
            <a:avLst/>
            <a:gdLst/>
            <a:ahLst/>
            <a:cxnLst/>
            <a:rect l="l" t="t" r="r" b="b"/>
            <a:pathLst>
              <a:path w="2446875" h="2835000">
                <a:moveTo>
                  <a:pt x="0" y="0"/>
                </a:moveTo>
                <a:lnTo>
                  <a:pt x="2446875" y="0"/>
                </a:lnTo>
                <a:lnTo>
                  <a:pt x="2446875" y="2835000"/>
                </a:lnTo>
                <a:lnTo>
                  <a:pt x="0" y="2835000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24" name="Freeform 24"/>
          <p:cNvSpPr/>
          <p:nvPr/>
        </p:nvSpPr>
        <p:spPr>
          <a:xfrm flipH="1">
            <a:off x="464103" y="7071627"/>
            <a:ext cx="2552362" cy="2957220"/>
          </a:xfrm>
          <a:custGeom>
            <a:avLst/>
            <a:gdLst/>
            <a:ahLst/>
            <a:cxnLst/>
            <a:rect l="l" t="t" r="r" b="b"/>
            <a:pathLst>
              <a:path w="2552362" h="2957220">
                <a:moveTo>
                  <a:pt x="2552363" y="0"/>
                </a:moveTo>
                <a:lnTo>
                  <a:pt x="0" y="0"/>
                </a:lnTo>
                <a:lnTo>
                  <a:pt x="0" y="2957220"/>
                </a:lnTo>
                <a:lnTo>
                  <a:pt x="2552363" y="2957220"/>
                </a:lnTo>
                <a:lnTo>
                  <a:pt x="2552363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25" name="Freeform 25"/>
          <p:cNvSpPr/>
          <p:nvPr/>
        </p:nvSpPr>
        <p:spPr>
          <a:xfrm>
            <a:off x="4931007" y="7088208"/>
            <a:ext cx="505047" cy="715295"/>
          </a:xfrm>
          <a:custGeom>
            <a:avLst/>
            <a:gdLst/>
            <a:ahLst/>
            <a:cxnLst/>
            <a:rect l="l" t="t" r="r" b="b"/>
            <a:pathLst>
              <a:path w="505047" h="715295">
                <a:moveTo>
                  <a:pt x="0" y="0"/>
                </a:moveTo>
                <a:lnTo>
                  <a:pt x="505047" y="0"/>
                </a:lnTo>
                <a:lnTo>
                  <a:pt x="505047" y="715295"/>
                </a:lnTo>
                <a:lnTo>
                  <a:pt x="0" y="715295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26" name="Freeform 26"/>
          <p:cNvSpPr/>
          <p:nvPr/>
        </p:nvSpPr>
        <p:spPr>
          <a:xfrm>
            <a:off x="4931007" y="4575890"/>
            <a:ext cx="505047" cy="715294"/>
          </a:xfrm>
          <a:custGeom>
            <a:avLst/>
            <a:gdLst/>
            <a:ahLst/>
            <a:cxnLst/>
            <a:rect l="l" t="t" r="r" b="b"/>
            <a:pathLst>
              <a:path w="505047" h="715294">
                <a:moveTo>
                  <a:pt x="0" y="0"/>
                </a:moveTo>
                <a:lnTo>
                  <a:pt x="505047" y="0"/>
                </a:lnTo>
                <a:lnTo>
                  <a:pt x="505047" y="715294"/>
                </a:lnTo>
                <a:lnTo>
                  <a:pt x="0" y="715294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27" name="Freeform 27"/>
          <p:cNvSpPr/>
          <p:nvPr/>
        </p:nvSpPr>
        <p:spPr>
          <a:xfrm>
            <a:off x="4978632" y="2161749"/>
            <a:ext cx="505047" cy="715294"/>
          </a:xfrm>
          <a:custGeom>
            <a:avLst/>
            <a:gdLst/>
            <a:ahLst/>
            <a:cxnLst/>
            <a:rect l="l" t="t" r="r" b="b"/>
            <a:pathLst>
              <a:path w="505047" h="715294">
                <a:moveTo>
                  <a:pt x="0" y="0"/>
                </a:moveTo>
                <a:lnTo>
                  <a:pt x="505047" y="0"/>
                </a:lnTo>
                <a:lnTo>
                  <a:pt x="505047" y="715294"/>
                </a:lnTo>
                <a:lnTo>
                  <a:pt x="0" y="715294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28" name="Freeform 28"/>
          <p:cNvSpPr/>
          <p:nvPr/>
        </p:nvSpPr>
        <p:spPr>
          <a:xfrm>
            <a:off x="13368255" y="7088208"/>
            <a:ext cx="505047" cy="715295"/>
          </a:xfrm>
          <a:custGeom>
            <a:avLst/>
            <a:gdLst/>
            <a:ahLst/>
            <a:cxnLst/>
            <a:rect l="l" t="t" r="r" b="b"/>
            <a:pathLst>
              <a:path w="505047" h="715295">
                <a:moveTo>
                  <a:pt x="0" y="0"/>
                </a:moveTo>
                <a:lnTo>
                  <a:pt x="505047" y="0"/>
                </a:lnTo>
                <a:lnTo>
                  <a:pt x="505047" y="715295"/>
                </a:lnTo>
                <a:lnTo>
                  <a:pt x="0" y="715295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29" name="Freeform 29"/>
          <p:cNvSpPr/>
          <p:nvPr/>
        </p:nvSpPr>
        <p:spPr>
          <a:xfrm>
            <a:off x="13368255" y="4638691"/>
            <a:ext cx="505047" cy="715295"/>
          </a:xfrm>
          <a:custGeom>
            <a:avLst/>
            <a:gdLst/>
            <a:ahLst/>
            <a:cxnLst/>
            <a:rect l="l" t="t" r="r" b="b"/>
            <a:pathLst>
              <a:path w="505047" h="715295">
                <a:moveTo>
                  <a:pt x="0" y="0"/>
                </a:moveTo>
                <a:lnTo>
                  <a:pt x="505047" y="0"/>
                </a:lnTo>
                <a:lnTo>
                  <a:pt x="505047" y="715295"/>
                </a:lnTo>
                <a:lnTo>
                  <a:pt x="0" y="715295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0" name="Freeform 30"/>
          <p:cNvSpPr/>
          <p:nvPr/>
        </p:nvSpPr>
        <p:spPr>
          <a:xfrm>
            <a:off x="13368255" y="2025534"/>
            <a:ext cx="505047" cy="715294"/>
          </a:xfrm>
          <a:custGeom>
            <a:avLst/>
            <a:gdLst/>
            <a:ahLst/>
            <a:cxnLst/>
            <a:rect l="l" t="t" r="r" b="b"/>
            <a:pathLst>
              <a:path w="505047" h="715294">
                <a:moveTo>
                  <a:pt x="0" y="0"/>
                </a:moveTo>
                <a:lnTo>
                  <a:pt x="505047" y="0"/>
                </a:lnTo>
                <a:lnTo>
                  <a:pt x="505047" y="715294"/>
                </a:lnTo>
                <a:lnTo>
                  <a:pt x="0" y="715294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grpSp>
        <p:nvGrpSpPr>
          <p:cNvPr id="31" name="Group 31"/>
          <p:cNvGrpSpPr/>
          <p:nvPr/>
        </p:nvGrpSpPr>
        <p:grpSpPr>
          <a:xfrm>
            <a:off x="6415881" y="2947204"/>
            <a:ext cx="5410200" cy="3606800"/>
            <a:chOff x="0" y="0"/>
            <a:chExt cx="7213600" cy="4809066"/>
          </a:xfrm>
        </p:grpSpPr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714101" y="-6437"/>
            <a:ext cx="869001" cy="1074196"/>
          </a:xfrm>
          <a:custGeom>
            <a:avLst/>
            <a:gdLst/>
            <a:ahLst/>
            <a:cxnLst/>
            <a:rect l="l" t="t" r="r" b="b"/>
            <a:pathLst>
              <a:path w="869001" h="1074196">
                <a:moveTo>
                  <a:pt x="0" y="0"/>
                </a:moveTo>
                <a:lnTo>
                  <a:pt x="869002" y="0"/>
                </a:lnTo>
                <a:lnTo>
                  <a:pt x="869002" y="1074196"/>
                </a:lnTo>
                <a:lnTo>
                  <a:pt x="0" y="107419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4338772" y="476780"/>
            <a:ext cx="948686" cy="1084396"/>
          </a:xfrm>
          <a:custGeom>
            <a:avLst/>
            <a:gdLst/>
            <a:ahLst/>
            <a:cxnLst/>
            <a:rect l="l" t="t" r="r" b="b"/>
            <a:pathLst>
              <a:path w="948686" h="1084396">
                <a:moveTo>
                  <a:pt x="0" y="0"/>
                </a:moveTo>
                <a:lnTo>
                  <a:pt x="948686" y="0"/>
                </a:lnTo>
                <a:lnTo>
                  <a:pt x="948686" y="1084396"/>
                </a:lnTo>
                <a:lnTo>
                  <a:pt x="0" y="108439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grpSp>
        <p:nvGrpSpPr>
          <p:cNvPr id="4" name="Group 4"/>
          <p:cNvGrpSpPr/>
          <p:nvPr/>
        </p:nvGrpSpPr>
        <p:grpSpPr>
          <a:xfrm>
            <a:off x="7086600" y="1632613"/>
            <a:ext cx="4114800" cy="137160"/>
            <a:chOff x="0" y="0"/>
            <a:chExt cx="5486400" cy="18288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5486400" cy="182880"/>
            </a:xfrm>
            <a:custGeom>
              <a:avLst/>
              <a:gdLst/>
              <a:ahLst/>
              <a:cxnLst/>
              <a:rect l="l" t="t" r="r" b="b"/>
              <a:pathLst>
                <a:path w="5486400" h="182880">
                  <a:moveTo>
                    <a:pt x="0" y="0"/>
                  </a:moveTo>
                  <a:lnTo>
                    <a:pt x="5486400" y="0"/>
                  </a:lnTo>
                  <a:lnTo>
                    <a:pt x="5486400" y="182880"/>
                  </a:lnTo>
                  <a:lnTo>
                    <a:pt x="0" y="182880"/>
                  </a:lnTo>
                  <a:close/>
                </a:path>
              </a:pathLst>
            </a:custGeom>
            <a:solidFill>
              <a:srgbClr val="99CB38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6" name="Freeform 6"/>
          <p:cNvSpPr/>
          <p:nvPr/>
        </p:nvSpPr>
        <p:spPr>
          <a:xfrm>
            <a:off x="5932250" y="7154979"/>
            <a:ext cx="5983514" cy="3132021"/>
          </a:xfrm>
          <a:custGeom>
            <a:avLst/>
            <a:gdLst/>
            <a:ahLst/>
            <a:cxnLst/>
            <a:rect l="l" t="t" r="r" b="b"/>
            <a:pathLst>
              <a:path w="5983514" h="3132021">
                <a:moveTo>
                  <a:pt x="0" y="0"/>
                </a:moveTo>
                <a:lnTo>
                  <a:pt x="5983513" y="0"/>
                </a:lnTo>
                <a:lnTo>
                  <a:pt x="5983513" y="3132021"/>
                </a:lnTo>
                <a:lnTo>
                  <a:pt x="0" y="313202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t="-1052" b="-1052"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555543" y="488309"/>
            <a:ext cx="17176916" cy="11483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748"/>
              </a:lnSpc>
            </a:pPr>
            <a:r>
              <a:rPr lang="fa-IR" sz="8100" dirty="0">
                <a:solidFill>
                  <a:srgbClr val="63A537"/>
                </a:solidFill>
                <a:latin typeface="Arial"/>
                <a:cs typeface="B Nazanin" panose="00000700000000000000" pitchFamily="2" charset="-78"/>
              </a:rPr>
              <a:t>سبک اینفوگرافیک</a:t>
            </a:r>
            <a:endParaRPr lang="en-US" sz="8100" dirty="0">
              <a:solidFill>
                <a:srgbClr val="63A537"/>
              </a:solidFill>
              <a:latin typeface="Arial"/>
              <a:cs typeface="B Nazanin" panose="00000700000000000000" pitchFamily="2" charset="-78"/>
            </a:endParaRPr>
          </a:p>
        </p:txBody>
      </p:sp>
      <p:grpSp>
        <p:nvGrpSpPr>
          <p:cNvPr id="8" name="Group 8"/>
          <p:cNvGrpSpPr/>
          <p:nvPr/>
        </p:nvGrpSpPr>
        <p:grpSpPr>
          <a:xfrm rot="2700000">
            <a:off x="12612908" y="3091230"/>
            <a:ext cx="3065326" cy="3065327"/>
            <a:chOff x="0" y="0"/>
            <a:chExt cx="4087102" cy="4087102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4087114" cy="4087114"/>
            </a:xfrm>
            <a:custGeom>
              <a:avLst/>
              <a:gdLst/>
              <a:ahLst/>
              <a:cxnLst/>
              <a:rect l="l" t="t" r="r" b="b"/>
              <a:pathLst>
                <a:path w="4087114" h="4087114">
                  <a:moveTo>
                    <a:pt x="0" y="2043557"/>
                  </a:moveTo>
                  <a:cubicBezTo>
                    <a:pt x="0" y="914908"/>
                    <a:pt x="914908" y="0"/>
                    <a:pt x="2043557" y="0"/>
                  </a:cubicBezTo>
                  <a:cubicBezTo>
                    <a:pt x="2724785" y="0"/>
                    <a:pt x="3405886" y="0"/>
                    <a:pt x="4087114" y="0"/>
                  </a:cubicBezTo>
                  <a:cubicBezTo>
                    <a:pt x="4087114" y="681228"/>
                    <a:pt x="4087114" y="1362329"/>
                    <a:pt x="4087114" y="2043557"/>
                  </a:cubicBezTo>
                  <a:cubicBezTo>
                    <a:pt x="4087114" y="3172206"/>
                    <a:pt x="3172206" y="4087114"/>
                    <a:pt x="2043557" y="4087114"/>
                  </a:cubicBezTo>
                  <a:cubicBezTo>
                    <a:pt x="914908" y="4087114"/>
                    <a:pt x="0" y="3172206"/>
                    <a:pt x="0" y="2043557"/>
                  </a:cubicBezTo>
                  <a:close/>
                </a:path>
              </a:pathLst>
            </a:custGeom>
            <a:solidFill>
              <a:srgbClr val="44C1A3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12761409" y="3239732"/>
            <a:ext cx="2768319" cy="2768319"/>
            <a:chOff x="0" y="0"/>
            <a:chExt cx="3691092" cy="3691092"/>
          </a:xfrm>
        </p:grpSpPr>
        <p:sp>
          <p:nvSpPr>
            <p:cNvPr id="11" name="Freeform 11"/>
            <p:cNvSpPr/>
            <p:nvPr/>
          </p:nvSpPr>
          <p:spPr>
            <a:xfrm>
              <a:off x="6350" y="6350"/>
              <a:ext cx="3678428" cy="3678428"/>
            </a:xfrm>
            <a:custGeom>
              <a:avLst/>
              <a:gdLst/>
              <a:ahLst/>
              <a:cxnLst/>
              <a:rect l="l" t="t" r="r" b="b"/>
              <a:pathLst>
                <a:path w="3678428" h="3678428">
                  <a:moveTo>
                    <a:pt x="0" y="1839214"/>
                  </a:moveTo>
                  <a:cubicBezTo>
                    <a:pt x="0" y="823468"/>
                    <a:pt x="823468" y="0"/>
                    <a:pt x="1839214" y="0"/>
                  </a:cubicBezTo>
                  <a:cubicBezTo>
                    <a:pt x="2854960" y="0"/>
                    <a:pt x="3678428" y="823468"/>
                    <a:pt x="3678428" y="1839214"/>
                  </a:cubicBezTo>
                  <a:cubicBezTo>
                    <a:pt x="3678428" y="2854960"/>
                    <a:pt x="2854960" y="3678428"/>
                    <a:pt x="1839214" y="3678428"/>
                  </a:cubicBezTo>
                  <a:cubicBezTo>
                    <a:pt x="823468" y="3678428"/>
                    <a:pt x="0" y="2854960"/>
                    <a:pt x="0" y="1839214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2" name="Freeform 12"/>
            <p:cNvSpPr/>
            <p:nvPr/>
          </p:nvSpPr>
          <p:spPr>
            <a:xfrm>
              <a:off x="0" y="0"/>
              <a:ext cx="3691128" cy="3691128"/>
            </a:xfrm>
            <a:custGeom>
              <a:avLst/>
              <a:gdLst/>
              <a:ahLst/>
              <a:cxnLst/>
              <a:rect l="l" t="t" r="r" b="b"/>
              <a:pathLst>
                <a:path w="3691128" h="3691128">
                  <a:moveTo>
                    <a:pt x="0" y="1845564"/>
                  </a:moveTo>
                  <a:cubicBezTo>
                    <a:pt x="0" y="826262"/>
                    <a:pt x="826262" y="0"/>
                    <a:pt x="1845564" y="0"/>
                  </a:cubicBezTo>
                  <a:lnTo>
                    <a:pt x="1845564" y="6350"/>
                  </a:lnTo>
                  <a:lnTo>
                    <a:pt x="1845564" y="0"/>
                  </a:lnTo>
                  <a:cubicBezTo>
                    <a:pt x="2864866" y="0"/>
                    <a:pt x="3691128" y="826262"/>
                    <a:pt x="3691128" y="1845564"/>
                  </a:cubicBezTo>
                  <a:lnTo>
                    <a:pt x="3684778" y="1845564"/>
                  </a:lnTo>
                  <a:lnTo>
                    <a:pt x="3691128" y="1845564"/>
                  </a:lnTo>
                  <a:cubicBezTo>
                    <a:pt x="3691128" y="2864866"/>
                    <a:pt x="2864866" y="3691128"/>
                    <a:pt x="1845564" y="3691128"/>
                  </a:cubicBezTo>
                  <a:lnTo>
                    <a:pt x="1845564" y="3684778"/>
                  </a:lnTo>
                  <a:lnTo>
                    <a:pt x="1845564" y="3691128"/>
                  </a:lnTo>
                  <a:cubicBezTo>
                    <a:pt x="826262" y="3691128"/>
                    <a:pt x="0" y="2864866"/>
                    <a:pt x="0" y="1845564"/>
                  </a:cubicBezTo>
                  <a:lnTo>
                    <a:pt x="6350" y="1845564"/>
                  </a:lnTo>
                  <a:lnTo>
                    <a:pt x="11684" y="1848993"/>
                  </a:lnTo>
                  <a:cubicBezTo>
                    <a:pt x="10160" y="1851406"/>
                    <a:pt x="7239" y="1852422"/>
                    <a:pt x="4572" y="1851660"/>
                  </a:cubicBezTo>
                  <a:cubicBezTo>
                    <a:pt x="1905" y="1850898"/>
                    <a:pt x="0" y="1848358"/>
                    <a:pt x="0" y="1845564"/>
                  </a:cubicBezTo>
                  <a:moveTo>
                    <a:pt x="12700" y="1845564"/>
                  </a:moveTo>
                  <a:lnTo>
                    <a:pt x="6350" y="1845564"/>
                  </a:lnTo>
                  <a:lnTo>
                    <a:pt x="1016" y="1842135"/>
                  </a:lnTo>
                  <a:cubicBezTo>
                    <a:pt x="2540" y="1839722"/>
                    <a:pt x="5461" y="1838706"/>
                    <a:pt x="8128" y="1839468"/>
                  </a:cubicBezTo>
                  <a:cubicBezTo>
                    <a:pt x="10795" y="1840230"/>
                    <a:pt x="12700" y="1842770"/>
                    <a:pt x="12700" y="1845564"/>
                  </a:cubicBezTo>
                  <a:cubicBezTo>
                    <a:pt x="12700" y="2857754"/>
                    <a:pt x="833247" y="3678428"/>
                    <a:pt x="1845564" y="3678428"/>
                  </a:cubicBezTo>
                  <a:cubicBezTo>
                    <a:pt x="2857881" y="3678428"/>
                    <a:pt x="3678428" y="2857881"/>
                    <a:pt x="3678428" y="1845564"/>
                  </a:cubicBezTo>
                  <a:cubicBezTo>
                    <a:pt x="3678428" y="833247"/>
                    <a:pt x="2857754" y="12700"/>
                    <a:pt x="1845564" y="12700"/>
                  </a:cubicBezTo>
                  <a:lnTo>
                    <a:pt x="1845564" y="6350"/>
                  </a:lnTo>
                  <a:lnTo>
                    <a:pt x="1845564" y="12700"/>
                  </a:lnTo>
                  <a:cubicBezTo>
                    <a:pt x="833247" y="12700"/>
                    <a:pt x="12700" y="833247"/>
                    <a:pt x="12700" y="1845564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13" name="TextBox 13"/>
          <p:cNvSpPr txBox="1"/>
          <p:nvPr/>
        </p:nvSpPr>
        <p:spPr>
          <a:xfrm>
            <a:off x="13250611" y="5125963"/>
            <a:ext cx="1789911" cy="6418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</a:pPr>
            <a:r>
              <a:rPr lang="fa-IR" sz="2100" dirty="0">
                <a:solidFill>
                  <a:srgbClr val="595959"/>
                </a:solidFill>
                <a:latin typeface="Arial Bold"/>
                <a:cs typeface="B Nazanin" panose="00000700000000000000" pitchFamily="2" charset="-78"/>
              </a:rPr>
              <a:t>متن را اینجا بنویسید</a:t>
            </a:r>
            <a:endParaRPr lang="en-US" sz="2100" dirty="0">
              <a:solidFill>
                <a:srgbClr val="595959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14" name="Freeform 14"/>
          <p:cNvSpPr/>
          <p:nvPr/>
        </p:nvSpPr>
        <p:spPr>
          <a:xfrm>
            <a:off x="13871234" y="4133918"/>
            <a:ext cx="611052" cy="527329"/>
          </a:xfrm>
          <a:custGeom>
            <a:avLst/>
            <a:gdLst/>
            <a:ahLst/>
            <a:cxnLst/>
            <a:rect l="l" t="t" r="r" b="b"/>
            <a:pathLst>
              <a:path w="611052" h="527329">
                <a:moveTo>
                  <a:pt x="0" y="0"/>
                </a:moveTo>
                <a:lnTo>
                  <a:pt x="611051" y="0"/>
                </a:lnTo>
                <a:lnTo>
                  <a:pt x="611051" y="527329"/>
                </a:lnTo>
                <a:lnTo>
                  <a:pt x="0" y="527329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grpSp>
        <p:nvGrpSpPr>
          <p:cNvPr id="15" name="Group 15"/>
          <p:cNvGrpSpPr/>
          <p:nvPr/>
        </p:nvGrpSpPr>
        <p:grpSpPr>
          <a:xfrm rot="2700000">
            <a:off x="9096028" y="3091230"/>
            <a:ext cx="3065327" cy="3065326"/>
            <a:chOff x="0" y="0"/>
            <a:chExt cx="4087102" cy="4087102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4087114" cy="4087114"/>
            </a:xfrm>
            <a:custGeom>
              <a:avLst/>
              <a:gdLst/>
              <a:ahLst/>
              <a:cxnLst/>
              <a:rect l="l" t="t" r="r" b="b"/>
              <a:pathLst>
                <a:path w="4087114" h="4087114">
                  <a:moveTo>
                    <a:pt x="0" y="2043557"/>
                  </a:moveTo>
                  <a:cubicBezTo>
                    <a:pt x="0" y="914908"/>
                    <a:pt x="914908" y="0"/>
                    <a:pt x="2043557" y="0"/>
                  </a:cubicBezTo>
                  <a:cubicBezTo>
                    <a:pt x="2724785" y="0"/>
                    <a:pt x="3405886" y="0"/>
                    <a:pt x="4087114" y="0"/>
                  </a:cubicBezTo>
                  <a:cubicBezTo>
                    <a:pt x="4087114" y="681228"/>
                    <a:pt x="4087114" y="1362329"/>
                    <a:pt x="4087114" y="2043557"/>
                  </a:cubicBezTo>
                  <a:cubicBezTo>
                    <a:pt x="4087114" y="3172206"/>
                    <a:pt x="3172206" y="4087114"/>
                    <a:pt x="2043557" y="4087114"/>
                  </a:cubicBezTo>
                  <a:cubicBezTo>
                    <a:pt x="914908" y="4087114"/>
                    <a:pt x="0" y="3172206"/>
                    <a:pt x="0" y="2043557"/>
                  </a:cubicBezTo>
                  <a:close/>
                </a:path>
              </a:pathLst>
            </a:custGeom>
            <a:solidFill>
              <a:srgbClr val="37A76F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9244530" y="3239732"/>
            <a:ext cx="2768319" cy="2768319"/>
            <a:chOff x="0" y="0"/>
            <a:chExt cx="3691092" cy="3691092"/>
          </a:xfrm>
        </p:grpSpPr>
        <p:sp>
          <p:nvSpPr>
            <p:cNvPr id="18" name="Freeform 18"/>
            <p:cNvSpPr/>
            <p:nvPr/>
          </p:nvSpPr>
          <p:spPr>
            <a:xfrm>
              <a:off x="6350" y="6350"/>
              <a:ext cx="3678428" cy="3678428"/>
            </a:xfrm>
            <a:custGeom>
              <a:avLst/>
              <a:gdLst/>
              <a:ahLst/>
              <a:cxnLst/>
              <a:rect l="l" t="t" r="r" b="b"/>
              <a:pathLst>
                <a:path w="3678428" h="3678428">
                  <a:moveTo>
                    <a:pt x="0" y="1839214"/>
                  </a:moveTo>
                  <a:cubicBezTo>
                    <a:pt x="0" y="823468"/>
                    <a:pt x="823468" y="0"/>
                    <a:pt x="1839214" y="0"/>
                  </a:cubicBezTo>
                  <a:cubicBezTo>
                    <a:pt x="2854960" y="0"/>
                    <a:pt x="3678428" y="823468"/>
                    <a:pt x="3678428" y="1839214"/>
                  </a:cubicBezTo>
                  <a:cubicBezTo>
                    <a:pt x="3678428" y="2854960"/>
                    <a:pt x="2854960" y="3678428"/>
                    <a:pt x="1839214" y="3678428"/>
                  </a:cubicBezTo>
                  <a:cubicBezTo>
                    <a:pt x="823468" y="3678428"/>
                    <a:pt x="0" y="2854960"/>
                    <a:pt x="0" y="1839214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9" name="Freeform 19"/>
            <p:cNvSpPr/>
            <p:nvPr/>
          </p:nvSpPr>
          <p:spPr>
            <a:xfrm>
              <a:off x="0" y="0"/>
              <a:ext cx="3691128" cy="3691128"/>
            </a:xfrm>
            <a:custGeom>
              <a:avLst/>
              <a:gdLst/>
              <a:ahLst/>
              <a:cxnLst/>
              <a:rect l="l" t="t" r="r" b="b"/>
              <a:pathLst>
                <a:path w="3691128" h="3691128">
                  <a:moveTo>
                    <a:pt x="0" y="1845564"/>
                  </a:moveTo>
                  <a:cubicBezTo>
                    <a:pt x="0" y="826262"/>
                    <a:pt x="826262" y="0"/>
                    <a:pt x="1845564" y="0"/>
                  </a:cubicBezTo>
                  <a:lnTo>
                    <a:pt x="1845564" y="6350"/>
                  </a:lnTo>
                  <a:lnTo>
                    <a:pt x="1845564" y="0"/>
                  </a:lnTo>
                  <a:cubicBezTo>
                    <a:pt x="2864866" y="0"/>
                    <a:pt x="3691128" y="826262"/>
                    <a:pt x="3691128" y="1845564"/>
                  </a:cubicBezTo>
                  <a:lnTo>
                    <a:pt x="3684778" y="1845564"/>
                  </a:lnTo>
                  <a:lnTo>
                    <a:pt x="3691128" y="1845564"/>
                  </a:lnTo>
                  <a:cubicBezTo>
                    <a:pt x="3691128" y="2864866"/>
                    <a:pt x="2864866" y="3691128"/>
                    <a:pt x="1845564" y="3691128"/>
                  </a:cubicBezTo>
                  <a:lnTo>
                    <a:pt x="1845564" y="3684778"/>
                  </a:lnTo>
                  <a:lnTo>
                    <a:pt x="1845564" y="3691128"/>
                  </a:lnTo>
                  <a:cubicBezTo>
                    <a:pt x="826262" y="3691128"/>
                    <a:pt x="0" y="2864866"/>
                    <a:pt x="0" y="1845564"/>
                  </a:cubicBezTo>
                  <a:lnTo>
                    <a:pt x="6350" y="1845564"/>
                  </a:lnTo>
                  <a:lnTo>
                    <a:pt x="11684" y="1848993"/>
                  </a:lnTo>
                  <a:cubicBezTo>
                    <a:pt x="10160" y="1851406"/>
                    <a:pt x="7239" y="1852422"/>
                    <a:pt x="4572" y="1851660"/>
                  </a:cubicBezTo>
                  <a:cubicBezTo>
                    <a:pt x="1905" y="1850898"/>
                    <a:pt x="0" y="1848358"/>
                    <a:pt x="0" y="1845564"/>
                  </a:cubicBezTo>
                  <a:moveTo>
                    <a:pt x="12700" y="1845564"/>
                  </a:moveTo>
                  <a:lnTo>
                    <a:pt x="6350" y="1845564"/>
                  </a:lnTo>
                  <a:lnTo>
                    <a:pt x="1016" y="1842135"/>
                  </a:lnTo>
                  <a:cubicBezTo>
                    <a:pt x="2540" y="1839722"/>
                    <a:pt x="5461" y="1838706"/>
                    <a:pt x="8128" y="1839468"/>
                  </a:cubicBezTo>
                  <a:cubicBezTo>
                    <a:pt x="10795" y="1840230"/>
                    <a:pt x="12700" y="1842770"/>
                    <a:pt x="12700" y="1845564"/>
                  </a:cubicBezTo>
                  <a:cubicBezTo>
                    <a:pt x="12700" y="2857754"/>
                    <a:pt x="833247" y="3678428"/>
                    <a:pt x="1845564" y="3678428"/>
                  </a:cubicBezTo>
                  <a:cubicBezTo>
                    <a:pt x="2857881" y="3678428"/>
                    <a:pt x="3678428" y="2857881"/>
                    <a:pt x="3678428" y="1845564"/>
                  </a:cubicBezTo>
                  <a:cubicBezTo>
                    <a:pt x="3678428" y="833247"/>
                    <a:pt x="2857754" y="12700"/>
                    <a:pt x="1845564" y="12700"/>
                  </a:cubicBezTo>
                  <a:lnTo>
                    <a:pt x="1845564" y="6350"/>
                  </a:lnTo>
                  <a:lnTo>
                    <a:pt x="1845564" y="12700"/>
                  </a:lnTo>
                  <a:cubicBezTo>
                    <a:pt x="833247" y="12700"/>
                    <a:pt x="12700" y="833247"/>
                    <a:pt x="12700" y="1845564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20" name="TextBox 20"/>
          <p:cNvSpPr txBox="1"/>
          <p:nvPr/>
        </p:nvSpPr>
        <p:spPr>
          <a:xfrm>
            <a:off x="9733733" y="5125963"/>
            <a:ext cx="1789911" cy="6418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</a:pPr>
            <a:r>
              <a:rPr lang="fa-IR" sz="2100" dirty="0">
                <a:solidFill>
                  <a:srgbClr val="595959"/>
                </a:solidFill>
                <a:latin typeface="Arial Bold"/>
                <a:cs typeface="B Nazanin" panose="00000700000000000000" pitchFamily="2" charset="-78"/>
              </a:rPr>
              <a:t>متن را اینجا بنویسید</a:t>
            </a:r>
            <a:endParaRPr lang="en-US" sz="2100" dirty="0">
              <a:solidFill>
                <a:srgbClr val="595959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21" name="Freeform 21"/>
          <p:cNvSpPr/>
          <p:nvPr/>
        </p:nvSpPr>
        <p:spPr>
          <a:xfrm>
            <a:off x="10345086" y="4152146"/>
            <a:ext cx="620874" cy="490873"/>
          </a:xfrm>
          <a:custGeom>
            <a:avLst/>
            <a:gdLst/>
            <a:ahLst/>
            <a:cxnLst/>
            <a:rect l="l" t="t" r="r" b="b"/>
            <a:pathLst>
              <a:path w="620874" h="490873">
                <a:moveTo>
                  <a:pt x="0" y="0"/>
                </a:moveTo>
                <a:lnTo>
                  <a:pt x="620874" y="0"/>
                </a:lnTo>
                <a:lnTo>
                  <a:pt x="620874" y="490873"/>
                </a:lnTo>
                <a:lnTo>
                  <a:pt x="0" y="490873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2009703" y="6526742"/>
            <a:ext cx="2915985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متن شما در اینجا</a:t>
            </a:r>
            <a:endParaRPr lang="en-US" sz="1800" dirty="0">
              <a:solidFill>
                <a:srgbClr val="40404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2009703" y="6835854"/>
            <a:ext cx="2915985" cy="11285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5647244" y="6526742"/>
            <a:ext cx="2915985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متن شما در اینجا</a:t>
            </a:r>
            <a:endParaRPr lang="en-US" sz="1800" dirty="0">
              <a:solidFill>
                <a:srgbClr val="40404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25" name="TextBox 25"/>
          <p:cNvSpPr txBox="1"/>
          <p:nvPr/>
        </p:nvSpPr>
        <p:spPr>
          <a:xfrm>
            <a:off x="5647244" y="6835854"/>
            <a:ext cx="2915985" cy="11285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26" name="TextBox 26"/>
          <p:cNvSpPr txBox="1"/>
          <p:nvPr/>
        </p:nvSpPr>
        <p:spPr>
          <a:xfrm>
            <a:off x="9284784" y="6526742"/>
            <a:ext cx="2915985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متن شما در اینجا</a:t>
            </a:r>
            <a:endParaRPr lang="en-US" sz="1800" dirty="0">
              <a:solidFill>
                <a:srgbClr val="40404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27" name="TextBox 27"/>
          <p:cNvSpPr txBox="1"/>
          <p:nvPr/>
        </p:nvSpPr>
        <p:spPr>
          <a:xfrm>
            <a:off x="9284784" y="6835854"/>
            <a:ext cx="2915985" cy="11285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28" name="TextBox 28"/>
          <p:cNvSpPr txBox="1"/>
          <p:nvPr/>
        </p:nvSpPr>
        <p:spPr>
          <a:xfrm>
            <a:off x="12922323" y="6526742"/>
            <a:ext cx="2915985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متن شما در اینجا</a:t>
            </a:r>
            <a:endParaRPr lang="en-US" sz="1800" dirty="0">
              <a:solidFill>
                <a:srgbClr val="40404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29" name="TextBox 29"/>
          <p:cNvSpPr txBox="1"/>
          <p:nvPr/>
        </p:nvSpPr>
        <p:spPr>
          <a:xfrm>
            <a:off x="12922323" y="6835854"/>
            <a:ext cx="2915985" cy="11285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grpSp>
        <p:nvGrpSpPr>
          <p:cNvPr id="30" name="Group 30"/>
          <p:cNvGrpSpPr/>
          <p:nvPr/>
        </p:nvGrpSpPr>
        <p:grpSpPr>
          <a:xfrm rot="2700000">
            <a:off x="5579150" y="3091230"/>
            <a:ext cx="3065326" cy="3065326"/>
            <a:chOff x="0" y="0"/>
            <a:chExt cx="4087102" cy="4087102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4087114" cy="4087114"/>
            </a:xfrm>
            <a:custGeom>
              <a:avLst/>
              <a:gdLst/>
              <a:ahLst/>
              <a:cxnLst/>
              <a:rect l="l" t="t" r="r" b="b"/>
              <a:pathLst>
                <a:path w="4087114" h="4087114">
                  <a:moveTo>
                    <a:pt x="0" y="2043557"/>
                  </a:moveTo>
                  <a:cubicBezTo>
                    <a:pt x="0" y="914908"/>
                    <a:pt x="914908" y="0"/>
                    <a:pt x="2043557" y="0"/>
                  </a:cubicBezTo>
                  <a:cubicBezTo>
                    <a:pt x="2724785" y="0"/>
                    <a:pt x="3405886" y="0"/>
                    <a:pt x="4087114" y="0"/>
                  </a:cubicBezTo>
                  <a:cubicBezTo>
                    <a:pt x="4087114" y="681228"/>
                    <a:pt x="4087114" y="1362329"/>
                    <a:pt x="4087114" y="2043557"/>
                  </a:cubicBezTo>
                  <a:cubicBezTo>
                    <a:pt x="4087114" y="3172206"/>
                    <a:pt x="3172206" y="4087114"/>
                    <a:pt x="2043557" y="4087114"/>
                  </a:cubicBezTo>
                  <a:cubicBezTo>
                    <a:pt x="914908" y="4087114"/>
                    <a:pt x="0" y="3172206"/>
                    <a:pt x="0" y="2043557"/>
                  </a:cubicBezTo>
                  <a:close/>
                </a:path>
              </a:pathLst>
            </a:custGeom>
            <a:solidFill>
              <a:srgbClr val="63A537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32" name="Group 32"/>
          <p:cNvGrpSpPr/>
          <p:nvPr/>
        </p:nvGrpSpPr>
        <p:grpSpPr>
          <a:xfrm>
            <a:off x="5727651" y="3239732"/>
            <a:ext cx="2768319" cy="2768319"/>
            <a:chOff x="0" y="0"/>
            <a:chExt cx="3691092" cy="3691092"/>
          </a:xfrm>
        </p:grpSpPr>
        <p:sp>
          <p:nvSpPr>
            <p:cNvPr id="33" name="Freeform 33"/>
            <p:cNvSpPr/>
            <p:nvPr/>
          </p:nvSpPr>
          <p:spPr>
            <a:xfrm>
              <a:off x="6350" y="6350"/>
              <a:ext cx="3678428" cy="3678428"/>
            </a:xfrm>
            <a:custGeom>
              <a:avLst/>
              <a:gdLst/>
              <a:ahLst/>
              <a:cxnLst/>
              <a:rect l="l" t="t" r="r" b="b"/>
              <a:pathLst>
                <a:path w="3678428" h="3678428">
                  <a:moveTo>
                    <a:pt x="0" y="1839214"/>
                  </a:moveTo>
                  <a:cubicBezTo>
                    <a:pt x="0" y="823468"/>
                    <a:pt x="823468" y="0"/>
                    <a:pt x="1839214" y="0"/>
                  </a:cubicBezTo>
                  <a:cubicBezTo>
                    <a:pt x="2854960" y="0"/>
                    <a:pt x="3678428" y="823468"/>
                    <a:pt x="3678428" y="1839214"/>
                  </a:cubicBezTo>
                  <a:cubicBezTo>
                    <a:pt x="3678428" y="2854960"/>
                    <a:pt x="2854960" y="3678428"/>
                    <a:pt x="1839214" y="3678428"/>
                  </a:cubicBezTo>
                  <a:cubicBezTo>
                    <a:pt x="823468" y="3678428"/>
                    <a:pt x="0" y="2854960"/>
                    <a:pt x="0" y="1839214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4" name="Freeform 34"/>
            <p:cNvSpPr/>
            <p:nvPr/>
          </p:nvSpPr>
          <p:spPr>
            <a:xfrm>
              <a:off x="0" y="0"/>
              <a:ext cx="3691128" cy="3691128"/>
            </a:xfrm>
            <a:custGeom>
              <a:avLst/>
              <a:gdLst/>
              <a:ahLst/>
              <a:cxnLst/>
              <a:rect l="l" t="t" r="r" b="b"/>
              <a:pathLst>
                <a:path w="3691128" h="3691128">
                  <a:moveTo>
                    <a:pt x="0" y="1845564"/>
                  </a:moveTo>
                  <a:cubicBezTo>
                    <a:pt x="0" y="826262"/>
                    <a:pt x="826262" y="0"/>
                    <a:pt x="1845564" y="0"/>
                  </a:cubicBezTo>
                  <a:lnTo>
                    <a:pt x="1845564" y="6350"/>
                  </a:lnTo>
                  <a:lnTo>
                    <a:pt x="1845564" y="0"/>
                  </a:lnTo>
                  <a:cubicBezTo>
                    <a:pt x="2864866" y="0"/>
                    <a:pt x="3691128" y="826262"/>
                    <a:pt x="3691128" y="1845564"/>
                  </a:cubicBezTo>
                  <a:lnTo>
                    <a:pt x="3684778" y="1845564"/>
                  </a:lnTo>
                  <a:lnTo>
                    <a:pt x="3691128" y="1845564"/>
                  </a:lnTo>
                  <a:cubicBezTo>
                    <a:pt x="3691128" y="2864866"/>
                    <a:pt x="2864866" y="3691128"/>
                    <a:pt x="1845564" y="3691128"/>
                  </a:cubicBezTo>
                  <a:lnTo>
                    <a:pt x="1845564" y="3684778"/>
                  </a:lnTo>
                  <a:lnTo>
                    <a:pt x="1845564" y="3691128"/>
                  </a:lnTo>
                  <a:cubicBezTo>
                    <a:pt x="826262" y="3691128"/>
                    <a:pt x="0" y="2864866"/>
                    <a:pt x="0" y="1845564"/>
                  </a:cubicBezTo>
                  <a:lnTo>
                    <a:pt x="6350" y="1845564"/>
                  </a:lnTo>
                  <a:lnTo>
                    <a:pt x="11684" y="1848993"/>
                  </a:lnTo>
                  <a:cubicBezTo>
                    <a:pt x="10160" y="1851406"/>
                    <a:pt x="7239" y="1852422"/>
                    <a:pt x="4572" y="1851660"/>
                  </a:cubicBezTo>
                  <a:cubicBezTo>
                    <a:pt x="1905" y="1850898"/>
                    <a:pt x="0" y="1848358"/>
                    <a:pt x="0" y="1845564"/>
                  </a:cubicBezTo>
                  <a:moveTo>
                    <a:pt x="12700" y="1845564"/>
                  </a:moveTo>
                  <a:lnTo>
                    <a:pt x="6350" y="1845564"/>
                  </a:lnTo>
                  <a:lnTo>
                    <a:pt x="1016" y="1842135"/>
                  </a:lnTo>
                  <a:cubicBezTo>
                    <a:pt x="2540" y="1839722"/>
                    <a:pt x="5461" y="1838706"/>
                    <a:pt x="8128" y="1839468"/>
                  </a:cubicBezTo>
                  <a:cubicBezTo>
                    <a:pt x="10795" y="1840230"/>
                    <a:pt x="12700" y="1842770"/>
                    <a:pt x="12700" y="1845564"/>
                  </a:cubicBezTo>
                  <a:cubicBezTo>
                    <a:pt x="12700" y="2857754"/>
                    <a:pt x="833247" y="3678428"/>
                    <a:pt x="1845564" y="3678428"/>
                  </a:cubicBezTo>
                  <a:cubicBezTo>
                    <a:pt x="2857881" y="3678428"/>
                    <a:pt x="3678428" y="2857881"/>
                    <a:pt x="3678428" y="1845564"/>
                  </a:cubicBezTo>
                  <a:cubicBezTo>
                    <a:pt x="3678428" y="833247"/>
                    <a:pt x="2857754" y="12700"/>
                    <a:pt x="1845564" y="12700"/>
                  </a:cubicBezTo>
                  <a:lnTo>
                    <a:pt x="1845564" y="6350"/>
                  </a:lnTo>
                  <a:lnTo>
                    <a:pt x="1845564" y="12700"/>
                  </a:lnTo>
                  <a:cubicBezTo>
                    <a:pt x="833247" y="12700"/>
                    <a:pt x="12700" y="833247"/>
                    <a:pt x="12700" y="1845564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35" name="TextBox 35"/>
          <p:cNvSpPr txBox="1"/>
          <p:nvPr/>
        </p:nvSpPr>
        <p:spPr>
          <a:xfrm>
            <a:off x="6216855" y="5125963"/>
            <a:ext cx="1789911" cy="6418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</a:pPr>
            <a:r>
              <a:rPr lang="fa-IR" sz="2100" dirty="0">
                <a:solidFill>
                  <a:srgbClr val="595959"/>
                </a:solidFill>
                <a:latin typeface="Arial Bold"/>
                <a:cs typeface="B Nazanin" panose="00000700000000000000" pitchFamily="2" charset="-78"/>
              </a:rPr>
              <a:t>متن را اینجا بنویسید</a:t>
            </a:r>
            <a:endParaRPr lang="en-US" sz="2100" dirty="0">
              <a:solidFill>
                <a:srgbClr val="595959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36" name="Freeform 36"/>
          <p:cNvSpPr/>
          <p:nvPr/>
        </p:nvSpPr>
        <p:spPr>
          <a:xfrm>
            <a:off x="6861965" y="4185712"/>
            <a:ext cx="577849" cy="423739"/>
          </a:xfrm>
          <a:custGeom>
            <a:avLst/>
            <a:gdLst/>
            <a:ahLst/>
            <a:cxnLst/>
            <a:rect l="l" t="t" r="r" b="b"/>
            <a:pathLst>
              <a:path w="577849" h="423739">
                <a:moveTo>
                  <a:pt x="0" y="0"/>
                </a:moveTo>
                <a:lnTo>
                  <a:pt x="577849" y="0"/>
                </a:lnTo>
                <a:lnTo>
                  <a:pt x="577849" y="423740"/>
                </a:lnTo>
                <a:lnTo>
                  <a:pt x="0" y="42374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grpSp>
        <p:nvGrpSpPr>
          <p:cNvPr id="37" name="Group 37"/>
          <p:cNvGrpSpPr/>
          <p:nvPr/>
        </p:nvGrpSpPr>
        <p:grpSpPr>
          <a:xfrm rot="2700000">
            <a:off x="2062270" y="3091230"/>
            <a:ext cx="3065326" cy="3065326"/>
            <a:chOff x="0" y="0"/>
            <a:chExt cx="4087102" cy="4087102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4087114" cy="4087114"/>
            </a:xfrm>
            <a:custGeom>
              <a:avLst/>
              <a:gdLst/>
              <a:ahLst/>
              <a:cxnLst/>
              <a:rect l="l" t="t" r="r" b="b"/>
              <a:pathLst>
                <a:path w="4087114" h="4087114">
                  <a:moveTo>
                    <a:pt x="0" y="2043557"/>
                  </a:moveTo>
                  <a:cubicBezTo>
                    <a:pt x="0" y="914908"/>
                    <a:pt x="914908" y="0"/>
                    <a:pt x="2043557" y="0"/>
                  </a:cubicBezTo>
                  <a:cubicBezTo>
                    <a:pt x="2724785" y="0"/>
                    <a:pt x="3405886" y="0"/>
                    <a:pt x="4087114" y="0"/>
                  </a:cubicBezTo>
                  <a:cubicBezTo>
                    <a:pt x="4087114" y="681228"/>
                    <a:pt x="4087114" y="1362329"/>
                    <a:pt x="4087114" y="2043557"/>
                  </a:cubicBezTo>
                  <a:cubicBezTo>
                    <a:pt x="4087114" y="3172206"/>
                    <a:pt x="3172206" y="4087114"/>
                    <a:pt x="2043557" y="4087114"/>
                  </a:cubicBezTo>
                  <a:cubicBezTo>
                    <a:pt x="914908" y="4087114"/>
                    <a:pt x="0" y="3172206"/>
                    <a:pt x="0" y="2043557"/>
                  </a:cubicBezTo>
                  <a:close/>
                </a:path>
              </a:pathLst>
            </a:custGeom>
            <a:solidFill>
              <a:srgbClr val="99CB38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39" name="Group 39"/>
          <p:cNvGrpSpPr/>
          <p:nvPr/>
        </p:nvGrpSpPr>
        <p:grpSpPr>
          <a:xfrm>
            <a:off x="2210772" y="3239732"/>
            <a:ext cx="2768319" cy="2768319"/>
            <a:chOff x="0" y="0"/>
            <a:chExt cx="3691092" cy="3691092"/>
          </a:xfrm>
        </p:grpSpPr>
        <p:sp>
          <p:nvSpPr>
            <p:cNvPr id="40" name="Freeform 40"/>
            <p:cNvSpPr/>
            <p:nvPr/>
          </p:nvSpPr>
          <p:spPr>
            <a:xfrm>
              <a:off x="6350" y="6350"/>
              <a:ext cx="3678428" cy="3678428"/>
            </a:xfrm>
            <a:custGeom>
              <a:avLst/>
              <a:gdLst/>
              <a:ahLst/>
              <a:cxnLst/>
              <a:rect l="l" t="t" r="r" b="b"/>
              <a:pathLst>
                <a:path w="3678428" h="3678428">
                  <a:moveTo>
                    <a:pt x="0" y="1839214"/>
                  </a:moveTo>
                  <a:cubicBezTo>
                    <a:pt x="0" y="823468"/>
                    <a:pt x="823468" y="0"/>
                    <a:pt x="1839214" y="0"/>
                  </a:cubicBezTo>
                  <a:cubicBezTo>
                    <a:pt x="2854960" y="0"/>
                    <a:pt x="3678428" y="823468"/>
                    <a:pt x="3678428" y="1839214"/>
                  </a:cubicBezTo>
                  <a:cubicBezTo>
                    <a:pt x="3678428" y="2854960"/>
                    <a:pt x="2854960" y="3678428"/>
                    <a:pt x="1839214" y="3678428"/>
                  </a:cubicBezTo>
                  <a:cubicBezTo>
                    <a:pt x="823468" y="3678428"/>
                    <a:pt x="0" y="2854960"/>
                    <a:pt x="0" y="1839214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41" name="Freeform 41"/>
            <p:cNvSpPr/>
            <p:nvPr/>
          </p:nvSpPr>
          <p:spPr>
            <a:xfrm>
              <a:off x="0" y="0"/>
              <a:ext cx="3691128" cy="3691128"/>
            </a:xfrm>
            <a:custGeom>
              <a:avLst/>
              <a:gdLst/>
              <a:ahLst/>
              <a:cxnLst/>
              <a:rect l="l" t="t" r="r" b="b"/>
              <a:pathLst>
                <a:path w="3691128" h="3691128">
                  <a:moveTo>
                    <a:pt x="0" y="1845564"/>
                  </a:moveTo>
                  <a:cubicBezTo>
                    <a:pt x="0" y="826262"/>
                    <a:pt x="826262" y="0"/>
                    <a:pt x="1845564" y="0"/>
                  </a:cubicBezTo>
                  <a:lnTo>
                    <a:pt x="1845564" y="6350"/>
                  </a:lnTo>
                  <a:lnTo>
                    <a:pt x="1845564" y="0"/>
                  </a:lnTo>
                  <a:cubicBezTo>
                    <a:pt x="2864866" y="0"/>
                    <a:pt x="3691128" y="826262"/>
                    <a:pt x="3691128" y="1845564"/>
                  </a:cubicBezTo>
                  <a:lnTo>
                    <a:pt x="3684778" y="1845564"/>
                  </a:lnTo>
                  <a:lnTo>
                    <a:pt x="3691128" y="1845564"/>
                  </a:lnTo>
                  <a:cubicBezTo>
                    <a:pt x="3691128" y="2864866"/>
                    <a:pt x="2864866" y="3691128"/>
                    <a:pt x="1845564" y="3691128"/>
                  </a:cubicBezTo>
                  <a:lnTo>
                    <a:pt x="1845564" y="3684778"/>
                  </a:lnTo>
                  <a:lnTo>
                    <a:pt x="1845564" y="3691128"/>
                  </a:lnTo>
                  <a:cubicBezTo>
                    <a:pt x="826262" y="3691128"/>
                    <a:pt x="0" y="2864866"/>
                    <a:pt x="0" y="1845564"/>
                  </a:cubicBezTo>
                  <a:lnTo>
                    <a:pt x="6350" y="1845564"/>
                  </a:lnTo>
                  <a:lnTo>
                    <a:pt x="11684" y="1848993"/>
                  </a:lnTo>
                  <a:cubicBezTo>
                    <a:pt x="10160" y="1851406"/>
                    <a:pt x="7239" y="1852422"/>
                    <a:pt x="4572" y="1851660"/>
                  </a:cubicBezTo>
                  <a:cubicBezTo>
                    <a:pt x="1905" y="1850898"/>
                    <a:pt x="0" y="1848358"/>
                    <a:pt x="0" y="1845564"/>
                  </a:cubicBezTo>
                  <a:moveTo>
                    <a:pt x="12700" y="1845564"/>
                  </a:moveTo>
                  <a:lnTo>
                    <a:pt x="6350" y="1845564"/>
                  </a:lnTo>
                  <a:lnTo>
                    <a:pt x="1016" y="1842135"/>
                  </a:lnTo>
                  <a:cubicBezTo>
                    <a:pt x="2540" y="1839722"/>
                    <a:pt x="5461" y="1838706"/>
                    <a:pt x="8128" y="1839468"/>
                  </a:cubicBezTo>
                  <a:cubicBezTo>
                    <a:pt x="10795" y="1840230"/>
                    <a:pt x="12700" y="1842770"/>
                    <a:pt x="12700" y="1845564"/>
                  </a:cubicBezTo>
                  <a:cubicBezTo>
                    <a:pt x="12700" y="2857754"/>
                    <a:pt x="833247" y="3678428"/>
                    <a:pt x="1845564" y="3678428"/>
                  </a:cubicBezTo>
                  <a:cubicBezTo>
                    <a:pt x="2857881" y="3678428"/>
                    <a:pt x="3678428" y="2857881"/>
                    <a:pt x="3678428" y="1845564"/>
                  </a:cubicBezTo>
                  <a:cubicBezTo>
                    <a:pt x="3678428" y="833247"/>
                    <a:pt x="2857754" y="12700"/>
                    <a:pt x="1845564" y="12700"/>
                  </a:cubicBezTo>
                  <a:lnTo>
                    <a:pt x="1845564" y="6350"/>
                  </a:lnTo>
                  <a:lnTo>
                    <a:pt x="1845564" y="12700"/>
                  </a:lnTo>
                  <a:cubicBezTo>
                    <a:pt x="833247" y="12700"/>
                    <a:pt x="12700" y="833247"/>
                    <a:pt x="12700" y="1845564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42" name="TextBox 42"/>
          <p:cNvSpPr txBox="1"/>
          <p:nvPr/>
        </p:nvSpPr>
        <p:spPr>
          <a:xfrm>
            <a:off x="2699975" y="5125963"/>
            <a:ext cx="1789911" cy="6418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</a:pPr>
            <a:r>
              <a:rPr lang="fa-IR" sz="2100" dirty="0">
                <a:solidFill>
                  <a:srgbClr val="595959"/>
                </a:solidFill>
                <a:latin typeface="Arial Bold"/>
                <a:cs typeface="B Nazanin" panose="00000700000000000000" pitchFamily="2" charset="-78"/>
              </a:rPr>
              <a:t>متن را اینجا بنویسید</a:t>
            </a:r>
            <a:endParaRPr lang="en-US" sz="2100" dirty="0">
              <a:solidFill>
                <a:srgbClr val="595959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43" name="Freeform 43"/>
          <p:cNvSpPr/>
          <p:nvPr/>
        </p:nvSpPr>
        <p:spPr>
          <a:xfrm>
            <a:off x="3355669" y="4166750"/>
            <a:ext cx="601022" cy="461666"/>
          </a:xfrm>
          <a:custGeom>
            <a:avLst/>
            <a:gdLst/>
            <a:ahLst/>
            <a:cxnLst/>
            <a:rect l="l" t="t" r="r" b="b"/>
            <a:pathLst>
              <a:path w="601022" h="461666">
                <a:moveTo>
                  <a:pt x="0" y="0"/>
                </a:moveTo>
                <a:lnTo>
                  <a:pt x="601022" y="0"/>
                </a:lnTo>
                <a:lnTo>
                  <a:pt x="601022" y="461665"/>
                </a:lnTo>
                <a:lnTo>
                  <a:pt x="0" y="461665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44" name="Freeform 44"/>
          <p:cNvSpPr/>
          <p:nvPr/>
        </p:nvSpPr>
        <p:spPr>
          <a:xfrm>
            <a:off x="0" y="8288000"/>
            <a:ext cx="4893750" cy="2041875"/>
          </a:xfrm>
          <a:custGeom>
            <a:avLst/>
            <a:gdLst/>
            <a:ahLst/>
            <a:cxnLst/>
            <a:rect l="l" t="t" r="r" b="b"/>
            <a:pathLst>
              <a:path w="4893750" h="2041875">
                <a:moveTo>
                  <a:pt x="0" y="0"/>
                </a:moveTo>
                <a:lnTo>
                  <a:pt x="4893750" y="0"/>
                </a:lnTo>
                <a:lnTo>
                  <a:pt x="4893750" y="2041874"/>
                </a:lnTo>
                <a:lnTo>
                  <a:pt x="0" y="2041874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45" name="Freeform 45"/>
          <p:cNvSpPr/>
          <p:nvPr/>
        </p:nvSpPr>
        <p:spPr>
          <a:xfrm>
            <a:off x="2873142" y="8219280"/>
            <a:ext cx="4893750" cy="2041875"/>
          </a:xfrm>
          <a:custGeom>
            <a:avLst/>
            <a:gdLst/>
            <a:ahLst/>
            <a:cxnLst/>
            <a:rect l="l" t="t" r="r" b="b"/>
            <a:pathLst>
              <a:path w="4893750" h="2041875">
                <a:moveTo>
                  <a:pt x="0" y="0"/>
                </a:moveTo>
                <a:lnTo>
                  <a:pt x="4893750" y="0"/>
                </a:lnTo>
                <a:lnTo>
                  <a:pt x="4893750" y="2041875"/>
                </a:lnTo>
                <a:lnTo>
                  <a:pt x="0" y="2041875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46" name="Freeform 46"/>
          <p:cNvSpPr/>
          <p:nvPr/>
        </p:nvSpPr>
        <p:spPr>
          <a:xfrm flipH="1">
            <a:off x="10568124" y="8124816"/>
            <a:ext cx="5182094" cy="2162184"/>
          </a:xfrm>
          <a:custGeom>
            <a:avLst/>
            <a:gdLst/>
            <a:ahLst/>
            <a:cxnLst/>
            <a:rect l="l" t="t" r="r" b="b"/>
            <a:pathLst>
              <a:path w="5182094" h="2162184">
                <a:moveTo>
                  <a:pt x="5182094" y="0"/>
                </a:moveTo>
                <a:lnTo>
                  <a:pt x="0" y="0"/>
                </a:lnTo>
                <a:lnTo>
                  <a:pt x="0" y="2162184"/>
                </a:lnTo>
                <a:lnTo>
                  <a:pt x="5182094" y="2162184"/>
                </a:lnTo>
                <a:lnTo>
                  <a:pt x="5182094" y="0"/>
                </a:lnTo>
                <a:close/>
              </a:path>
            </a:pathLst>
          </a:custGeom>
          <a:blipFill>
            <a:blip r:embed="rId15"/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47" name="Freeform 47"/>
          <p:cNvSpPr/>
          <p:nvPr/>
        </p:nvSpPr>
        <p:spPr>
          <a:xfrm flipH="1">
            <a:off x="13149528" y="8098971"/>
            <a:ext cx="5182093" cy="2162184"/>
          </a:xfrm>
          <a:custGeom>
            <a:avLst/>
            <a:gdLst/>
            <a:ahLst/>
            <a:cxnLst/>
            <a:rect l="l" t="t" r="r" b="b"/>
            <a:pathLst>
              <a:path w="5182093" h="2162184">
                <a:moveTo>
                  <a:pt x="5182094" y="0"/>
                </a:moveTo>
                <a:lnTo>
                  <a:pt x="0" y="0"/>
                </a:lnTo>
                <a:lnTo>
                  <a:pt x="0" y="2162184"/>
                </a:lnTo>
                <a:lnTo>
                  <a:pt x="5182094" y="2162184"/>
                </a:lnTo>
                <a:lnTo>
                  <a:pt x="5182094" y="0"/>
                </a:lnTo>
                <a:close/>
              </a:path>
            </a:pathLst>
          </a:custGeom>
          <a:blipFill>
            <a:blip r:embed="rId15"/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" y="9145772"/>
            <a:ext cx="18288000" cy="1141230"/>
            <a:chOff x="0" y="0"/>
            <a:chExt cx="24384000" cy="152164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521587"/>
            </a:xfrm>
            <a:custGeom>
              <a:avLst/>
              <a:gdLst/>
              <a:ahLst/>
              <a:cxnLst/>
              <a:rect l="l" t="t" r="r" b="b"/>
              <a:pathLst>
                <a:path w="24384000" h="1521587">
                  <a:moveTo>
                    <a:pt x="0" y="0"/>
                  </a:moveTo>
                  <a:lnTo>
                    <a:pt x="24384000" y="0"/>
                  </a:lnTo>
                  <a:lnTo>
                    <a:pt x="24384000" y="1521587"/>
                  </a:lnTo>
                  <a:lnTo>
                    <a:pt x="0" y="1521587"/>
                  </a:lnTo>
                  <a:close/>
                </a:path>
              </a:pathLst>
            </a:custGeom>
            <a:solidFill>
              <a:srgbClr val="ACC545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4" name="Freeform 4"/>
          <p:cNvSpPr/>
          <p:nvPr/>
        </p:nvSpPr>
        <p:spPr>
          <a:xfrm>
            <a:off x="12003768" y="1908208"/>
            <a:ext cx="6291942" cy="6500402"/>
          </a:xfrm>
          <a:custGeom>
            <a:avLst/>
            <a:gdLst/>
            <a:ahLst/>
            <a:cxnLst/>
            <a:rect l="l" t="t" r="r" b="b"/>
            <a:pathLst>
              <a:path w="6291942" h="6500402">
                <a:moveTo>
                  <a:pt x="0" y="0"/>
                </a:moveTo>
                <a:lnTo>
                  <a:pt x="6291942" y="0"/>
                </a:lnTo>
                <a:lnTo>
                  <a:pt x="6291942" y="6500402"/>
                </a:lnTo>
                <a:lnTo>
                  <a:pt x="0" y="650040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0" y="1916676"/>
            <a:ext cx="6306154" cy="6492253"/>
          </a:xfrm>
          <a:custGeom>
            <a:avLst/>
            <a:gdLst/>
            <a:ahLst/>
            <a:cxnLst/>
            <a:rect l="l" t="t" r="r" b="b"/>
            <a:pathLst>
              <a:path w="6306154" h="6492253">
                <a:moveTo>
                  <a:pt x="0" y="0"/>
                </a:moveTo>
                <a:lnTo>
                  <a:pt x="6306154" y="0"/>
                </a:lnTo>
                <a:lnTo>
                  <a:pt x="6306154" y="6492253"/>
                </a:lnTo>
                <a:lnTo>
                  <a:pt x="0" y="649225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821263" y="2111853"/>
            <a:ext cx="5169780" cy="22057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640"/>
              </a:lnSpc>
            </a:pPr>
            <a:r>
              <a:rPr lang="fa-IR" sz="7200" dirty="0">
                <a:solidFill>
                  <a:srgbClr val="FFFFFF"/>
                </a:solidFill>
                <a:latin typeface="Arial Bold Italics"/>
                <a:cs typeface="B Nazanin" panose="00000700000000000000" pitchFamily="2" charset="-78"/>
              </a:rPr>
              <a:t>عالی</a:t>
            </a:r>
          </a:p>
          <a:p>
            <a:pPr algn="l">
              <a:lnSpc>
                <a:spcPts val="8640"/>
              </a:lnSpc>
            </a:pPr>
            <a:r>
              <a:rPr lang="fa-IR" sz="7200" dirty="0">
                <a:solidFill>
                  <a:srgbClr val="FFFFFF"/>
                </a:solidFill>
                <a:latin typeface="Arial Bold Italics"/>
                <a:cs typeface="B Nazanin" panose="00000700000000000000" pitchFamily="2" charset="-78"/>
              </a:rPr>
              <a:t>اسلاید</a:t>
            </a:r>
            <a:endParaRPr lang="en-US" sz="7200" dirty="0">
              <a:solidFill>
                <a:srgbClr val="FFFFFF"/>
              </a:solidFill>
              <a:latin typeface="Arial Bold Italics"/>
              <a:cs typeface="B Nazanin" panose="000007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578520" y="7316304"/>
            <a:ext cx="4273381" cy="5068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980"/>
              </a:lnSpc>
            </a:pPr>
            <a:r>
              <a:rPr lang="en-US" sz="1650">
                <a:solidFill>
                  <a:srgbClr val="FFFFFF"/>
                </a:solidFill>
                <a:latin typeface="Arial Italics"/>
                <a:cs typeface="B Nazanin" panose="00000700000000000000" pitchFamily="2" charset="-78"/>
              </a:rPr>
              <a:t>LOREM IPSUM DOLOR SIT AMET,</a:t>
            </a:r>
          </a:p>
          <a:p>
            <a:pPr algn="l">
              <a:lnSpc>
                <a:spcPts val="1980"/>
              </a:lnSpc>
            </a:pPr>
            <a:r>
              <a:rPr lang="en-US" sz="1650">
                <a:solidFill>
                  <a:srgbClr val="FFFFFF"/>
                </a:solidFill>
                <a:latin typeface="Arial Italics"/>
                <a:cs typeface="B Nazanin" panose="00000700000000000000" pitchFamily="2" charset="-78"/>
              </a:rPr>
              <a:t>CU USU AGAM INTEGRE IMPEDIT.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907528" y="6136971"/>
            <a:ext cx="4273383" cy="11028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320"/>
              </a:lnSpc>
            </a:pPr>
            <a:r>
              <a:rPr lang="en-US" sz="3600">
                <a:solidFill>
                  <a:srgbClr val="FFFFFF"/>
                </a:solidFill>
                <a:latin typeface="Arial Italics"/>
                <a:cs typeface="B Nazanin" panose="00000700000000000000" pitchFamily="2" charset="-78"/>
              </a:rPr>
              <a:t>LOREM IPSUM</a:t>
            </a:r>
          </a:p>
          <a:p>
            <a:pPr algn="l">
              <a:lnSpc>
                <a:spcPts val="4320"/>
              </a:lnSpc>
            </a:pPr>
            <a:r>
              <a:rPr lang="en-US" sz="3600">
                <a:solidFill>
                  <a:srgbClr val="FFFFFF"/>
                </a:solidFill>
                <a:latin typeface="Arial Italics"/>
                <a:cs typeface="B Nazanin" panose="00000700000000000000" pitchFamily="2" charset="-78"/>
              </a:rPr>
              <a:t>DOLOR SIT AMET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2408100" y="7316304"/>
            <a:ext cx="4273382" cy="5068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980"/>
              </a:lnSpc>
            </a:pPr>
            <a:r>
              <a:rPr lang="en-US" sz="1650">
                <a:solidFill>
                  <a:srgbClr val="FFFFFF"/>
                </a:solidFill>
                <a:latin typeface="Arial Italics"/>
                <a:cs typeface="B Nazanin" panose="00000700000000000000" pitchFamily="2" charset="-78"/>
              </a:rPr>
              <a:t>LOREM IPSUM DOLOR SIT AMET,</a:t>
            </a:r>
          </a:p>
          <a:p>
            <a:pPr algn="r">
              <a:lnSpc>
                <a:spcPts val="1980"/>
              </a:lnSpc>
            </a:pPr>
            <a:r>
              <a:rPr lang="en-US" sz="1650">
                <a:solidFill>
                  <a:srgbClr val="FFFFFF"/>
                </a:solidFill>
                <a:latin typeface="Arial Italics"/>
                <a:cs typeface="B Nazanin" panose="00000700000000000000" pitchFamily="2" charset="-78"/>
              </a:rPr>
              <a:t>CU USU AGAM INTEGRE IMPEDIT.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2737109" y="6136971"/>
            <a:ext cx="4273383" cy="11028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4320"/>
              </a:lnSpc>
            </a:pPr>
            <a:r>
              <a:rPr lang="en-US" sz="3600">
                <a:solidFill>
                  <a:srgbClr val="FFFFFF"/>
                </a:solidFill>
                <a:latin typeface="Arial Italics"/>
                <a:cs typeface="B Nazanin" panose="00000700000000000000" pitchFamily="2" charset="-78"/>
              </a:rPr>
              <a:t>LOREM IPSUM</a:t>
            </a:r>
          </a:p>
          <a:p>
            <a:pPr algn="r">
              <a:lnSpc>
                <a:spcPts val="4320"/>
              </a:lnSpc>
            </a:pPr>
            <a:r>
              <a:rPr lang="en-US" sz="3600">
                <a:solidFill>
                  <a:srgbClr val="FFFFFF"/>
                </a:solidFill>
                <a:latin typeface="Arial Italics"/>
                <a:cs typeface="B Nazanin" panose="00000700000000000000" pitchFamily="2" charset="-78"/>
              </a:rPr>
              <a:t>DOLOR SIT AMET</a:t>
            </a:r>
          </a:p>
        </p:txBody>
      </p:sp>
      <p:sp>
        <p:nvSpPr>
          <p:cNvPr id="11" name="Freeform 11"/>
          <p:cNvSpPr/>
          <p:nvPr/>
        </p:nvSpPr>
        <p:spPr>
          <a:xfrm>
            <a:off x="5029608" y="3"/>
            <a:ext cx="8209314" cy="10286998"/>
          </a:xfrm>
          <a:custGeom>
            <a:avLst/>
            <a:gdLst/>
            <a:ahLst/>
            <a:cxnLst/>
            <a:rect l="l" t="t" r="r" b="b"/>
            <a:pathLst>
              <a:path w="8209314" h="10286998">
                <a:moveTo>
                  <a:pt x="0" y="0"/>
                </a:moveTo>
                <a:lnTo>
                  <a:pt x="8209314" y="0"/>
                </a:lnTo>
                <a:lnTo>
                  <a:pt x="8209314" y="10286998"/>
                </a:lnTo>
                <a:lnTo>
                  <a:pt x="0" y="1028699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t="-346" b="-346"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2" name="Freeform 12"/>
          <p:cNvSpPr/>
          <p:nvPr/>
        </p:nvSpPr>
        <p:spPr>
          <a:xfrm>
            <a:off x="10097788" y="7651496"/>
            <a:ext cx="3381759" cy="2680149"/>
          </a:xfrm>
          <a:custGeom>
            <a:avLst/>
            <a:gdLst/>
            <a:ahLst/>
            <a:cxnLst/>
            <a:rect l="l" t="t" r="r" b="b"/>
            <a:pathLst>
              <a:path w="3381759" h="2680149">
                <a:moveTo>
                  <a:pt x="0" y="0"/>
                </a:moveTo>
                <a:lnTo>
                  <a:pt x="3381760" y="0"/>
                </a:lnTo>
                <a:lnTo>
                  <a:pt x="3381760" y="2680148"/>
                </a:lnTo>
                <a:lnTo>
                  <a:pt x="0" y="2680148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3" name="Freeform 13"/>
          <p:cNvSpPr/>
          <p:nvPr/>
        </p:nvSpPr>
        <p:spPr>
          <a:xfrm flipH="1">
            <a:off x="3290307" y="7956150"/>
            <a:ext cx="2997351" cy="2375494"/>
          </a:xfrm>
          <a:custGeom>
            <a:avLst/>
            <a:gdLst/>
            <a:ahLst/>
            <a:cxnLst/>
            <a:rect l="l" t="t" r="r" b="b"/>
            <a:pathLst>
              <a:path w="2997351" h="2375494">
                <a:moveTo>
                  <a:pt x="2997351" y="0"/>
                </a:moveTo>
                <a:lnTo>
                  <a:pt x="0" y="0"/>
                </a:lnTo>
                <a:lnTo>
                  <a:pt x="0" y="2375494"/>
                </a:lnTo>
                <a:lnTo>
                  <a:pt x="2997351" y="2375494"/>
                </a:lnTo>
                <a:lnTo>
                  <a:pt x="2997351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714101" y="-6437"/>
            <a:ext cx="869001" cy="1074196"/>
          </a:xfrm>
          <a:custGeom>
            <a:avLst/>
            <a:gdLst/>
            <a:ahLst/>
            <a:cxnLst/>
            <a:rect l="l" t="t" r="r" b="b"/>
            <a:pathLst>
              <a:path w="869001" h="1074196">
                <a:moveTo>
                  <a:pt x="0" y="0"/>
                </a:moveTo>
                <a:lnTo>
                  <a:pt x="869002" y="0"/>
                </a:lnTo>
                <a:lnTo>
                  <a:pt x="869002" y="1074196"/>
                </a:lnTo>
                <a:lnTo>
                  <a:pt x="0" y="107419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4338772" y="476780"/>
            <a:ext cx="948686" cy="1084396"/>
          </a:xfrm>
          <a:custGeom>
            <a:avLst/>
            <a:gdLst/>
            <a:ahLst/>
            <a:cxnLst/>
            <a:rect l="l" t="t" r="r" b="b"/>
            <a:pathLst>
              <a:path w="948686" h="1084396">
                <a:moveTo>
                  <a:pt x="0" y="0"/>
                </a:moveTo>
                <a:lnTo>
                  <a:pt x="948686" y="0"/>
                </a:lnTo>
                <a:lnTo>
                  <a:pt x="948686" y="1084396"/>
                </a:lnTo>
                <a:lnTo>
                  <a:pt x="0" y="108439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grpSp>
        <p:nvGrpSpPr>
          <p:cNvPr id="4" name="Group 4"/>
          <p:cNvGrpSpPr/>
          <p:nvPr/>
        </p:nvGrpSpPr>
        <p:grpSpPr>
          <a:xfrm>
            <a:off x="7086600" y="1632613"/>
            <a:ext cx="4114800" cy="137160"/>
            <a:chOff x="0" y="0"/>
            <a:chExt cx="5486400" cy="18288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5486400" cy="182880"/>
            </a:xfrm>
            <a:custGeom>
              <a:avLst/>
              <a:gdLst/>
              <a:ahLst/>
              <a:cxnLst/>
              <a:rect l="l" t="t" r="r" b="b"/>
              <a:pathLst>
                <a:path w="5486400" h="182880">
                  <a:moveTo>
                    <a:pt x="0" y="0"/>
                  </a:moveTo>
                  <a:lnTo>
                    <a:pt x="5486400" y="0"/>
                  </a:lnTo>
                  <a:lnTo>
                    <a:pt x="5486400" y="182880"/>
                  </a:lnTo>
                  <a:lnTo>
                    <a:pt x="0" y="182880"/>
                  </a:lnTo>
                  <a:close/>
                </a:path>
              </a:pathLst>
            </a:custGeom>
            <a:solidFill>
              <a:srgbClr val="99CB38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555543" y="488309"/>
            <a:ext cx="17176916" cy="11483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748"/>
              </a:lnSpc>
            </a:pPr>
            <a:r>
              <a:rPr lang="fa-IR" sz="8100" dirty="0">
                <a:solidFill>
                  <a:srgbClr val="63A537"/>
                </a:solidFill>
                <a:latin typeface="Arial"/>
                <a:cs typeface="B Nazanin" panose="00000700000000000000" pitchFamily="2" charset="-78"/>
              </a:rPr>
              <a:t>سبک اینفوگرافیک</a:t>
            </a:r>
            <a:endParaRPr lang="en-US" sz="8100" dirty="0">
              <a:solidFill>
                <a:srgbClr val="63A537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0583578" y="6091686"/>
            <a:ext cx="1977360" cy="13926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160"/>
              </a:lnSpc>
            </a:pPr>
            <a:r>
              <a:rPr lang="en-US" sz="1800">
                <a:solidFill>
                  <a:srgbClr val="FFFFFF"/>
                </a:solidFill>
                <a:latin typeface="Arial"/>
                <a:cs typeface="B Nazanin" panose="00000700000000000000" pitchFamily="2" charset="-78"/>
              </a:rPr>
              <a:t>Get a modern PowerPoint  Presentation that is beautifully  designed.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558744" y="6091686"/>
            <a:ext cx="1977360" cy="13926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en-US" sz="1800">
                <a:solidFill>
                  <a:srgbClr val="FFFFFF"/>
                </a:solidFill>
                <a:latin typeface="Arial"/>
                <a:cs typeface="B Nazanin" panose="00000700000000000000" pitchFamily="2" charset="-78"/>
              </a:rPr>
              <a:t>Get a modern PowerPoint  Presentation that is beautifully  designed.</a:t>
            </a:r>
          </a:p>
        </p:txBody>
      </p:sp>
      <p:sp>
        <p:nvSpPr>
          <p:cNvPr id="9" name="AutoShape 9"/>
          <p:cNvSpPr/>
          <p:nvPr/>
        </p:nvSpPr>
        <p:spPr>
          <a:xfrm rot="-8921100">
            <a:off x="9199157" y="4210038"/>
            <a:ext cx="1545643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oval" w="lg" len="lg"/>
            <a:tailEnd type="oval" w="lg" len="lg"/>
          </a:ln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0777788" y="3662877"/>
            <a:ext cx="4476642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0777786" y="3352806"/>
            <a:ext cx="4476642" cy="2641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160"/>
              </a:lnSpc>
            </a:pPr>
            <a:r>
              <a:rPr lang="en-US" sz="180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Add Contents Title</a:t>
            </a:r>
          </a:p>
        </p:txBody>
      </p:sp>
      <p:sp>
        <p:nvSpPr>
          <p:cNvPr id="12" name="AutoShape 12"/>
          <p:cNvSpPr/>
          <p:nvPr/>
        </p:nvSpPr>
        <p:spPr>
          <a:xfrm rot="-1560811">
            <a:off x="5956585" y="8785133"/>
            <a:ext cx="1102008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oval" w="lg" len="lg"/>
            <a:tailEnd type="oval" w="lg" len="lg"/>
          </a:ln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097998" y="8318565"/>
            <a:ext cx="4646617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097995" y="8008494"/>
            <a:ext cx="4646617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عنوان محتوا را اضافه کنید</a:t>
            </a:r>
            <a:endParaRPr lang="en-US" sz="1800" dirty="0">
              <a:solidFill>
                <a:srgbClr val="40404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297964" y="3648491"/>
            <a:ext cx="4646618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297962" y="3338420"/>
            <a:ext cx="4646618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عنوان محتوا را اضافه کنید</a:t>
            </a:r>
            <a:endParaRPr lang="en-US" sz="1800" dirty="0">
              <a:solidFill>
                <a:srgbClr val="40404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17" name="AutoShape 17"/>
          <p:cNvSpPr/>
          <p:nvPr/>
        </p:nvSpPr>
        <p:spPr>
          <a:xfrm rot="1500771">
            <a:off x="6218015" y="3848671"/>
            <a:ext cx="1559988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oval" w="lg" len="lg"/>
            <a:tailEnd type="oval" w="lg" len="lg"/>
          </a:ln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8" name="Freeform 18"/>
          <p:cNvSpPr/>
          <p:nvPr/>
        </p:nvSpPr>
        <p:spPr>
          <a:xfrm>
            <a:off x="8954248" y="5559598"/>
            <a:ext cx="475814" cy="474423"/>
          </a:xfrm>
          <a:custGeom>
            <a:avLst/>
            <a:gdLst/>
            <a:ahLst/>
            <a:cxnLst/>
            <a:rect l="l" t="t" r="r" b="b"/>
            <a:pathLst>
              <a:path w="475814" h="474423">
                <a:moveTo>
                  <a:pt x="0" y="0"/>
                </a:moveTo>
                <a:lnTo>
                  <a:pt x="475814" y="0"/>
                </a:lnTo>
                <a:lnTo>
                  <a:pt x="475814" y="474424"/>
                </a:lnTo>
                <a:lnTo>
                  <a:pt x="0" y="47442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9" name="Freeform 19"/>
          <p:cNvSpPr/>
          <p:nvPr/>
        </p:nvSpPr>
        <p:spPr>
          <a:xfrm>
            <a:off x="7882059" y="6451953"/>
            <a:ext cx="787715" cy="787715"/>
          </a:xfrm>
          <a:custGeom>
            <a:avLst/>
            <a:gdLst/>
            <a:ahLst/>
            <a:cxnLst/>
            <a:rect l="l" t="t" r="r" b="b"/>
            <a:pathLst>
              <a:path w="787715" h="787715">
                <a:moveTo>
                  <a:pt x="0" y="0"/>
                </a:moveTo>
                <a:lnTo>
                  <a:pt x="787716" y="0"/>
                </a:lnTo>
                <a:lnTo>
                  <a:pt x="787716" y="787715"/>
                </a:lnTo>
                <a:lnTo>
                  <a:pt x="0" y="787715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20" name="Freeform 20"/>
          <p:cNvSpPr/>
          <p:nvPr/>
        </p:nvSpPr>
        <p:spPr>
          <a:xfrm>
            <a:off x="9768134" y="6480094"/>
            <a:ext cx="641157" cy="517461"/>
          </a:xfrm>
          <a:custGeom>
            <a:avLst/>
            <a:gdLst/>
            <a:ahLst/>
            <a:cxnLst/>
            <a:rect l="l" t="t" r="r" b="b"/>
            <a:pathLst>
              <a:path w="641157" h="517461">
                <a:moveTo>
                  <a:pt x="0" y="0"/>
                </a:moveTo>
                <a:lnTo>
                  <a:pt x="641156" y="0"/>
                </a:lnTo>
                <a:lnTo>
                  <a:pt x="641156" y="517462"/>
                </a:lnTo>
                <a:lnTo>
                  <a:pt x="0" y="517462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21" name="Freeform 21"/>
          <p:cNvSpPr/>
          <p:nvPr/>
        </p:nvSpPr>
        <p:spPr>
          <a:xfrm>
            <a:off x="1860711" y="4480338"/>
            <a:ext cx="13618126" cy="3746250"/>
          </a:xfrm>
          <a:custGeom>
            <a:avLst/>
            <a:gdLst/>
            <a:ahLst/>
            <a:cxnLst/>
            <a:rect l="l" t="t" r="r" b="b"/>
            <a:pathLst>
              <a:path w="13618126" h="3746250">
                <a:moveTo>
                  <a:pt x="0" y="0"/>
                </a:moveTo>
                <a:lnTo>
                  <a:pt x="13618126" y="0"/>
                </a:lnTo>
                <a:lnTo>
                  <a:pt x="13618126" y="3746250"/>
                </a:lnTo>
                <a:lnTo>
                  <a:pt x="0" y="3746250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  <p:txBody>
          <a:bodyPr/>
          <a:lstStyle/>
          <a:p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22" name="AutoShape 22"/>
          <p:cNvSpPr/>
          <p:nvPr/>
        </p:nvSpPr>
        <p:spPr>
          <a:xfrm rot="-1560810">
            <a:off x="9501498" y="9173074"/>
            <a:ext cx="1338267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oval" w="lg" len="lg"/>
            <a:tailEnd type="oval" w="lg" len="lg"/>
          </a:ln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11077576" y="8604845"/>
            <a:ext cx="5682011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11077579" y="8228298"/>
            <a:ext cx="5682011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عنوان محتوا را اضافه کنید</a:t>
            </a:r>
            <a:endParaRPr lang="en-US" sz="1800" dirty="0">
              <a:solidFill>
                <a:srgbClr val="404040"/>
              </a:solidFill>
              <a:latin typeface="Arial Bold"/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714101" y="-6437"/>
            <a:ext cx="869001" cy="1074196"/>
          </a:xfrm>
          <a:custGeom>
            <a:avLst/>
            <a:gdLst/>
            <a:ahLst/>
            <a:cxnLst/>
            <a:rect l="l" t="t" r="r" b="b"/>
            <a:pathLst>
              <a:path w="869001" h="1074196">
                <a:moveTo>
                  <a:pt x="0" y="0"/>
                </a:moveTo>
                <a:lnTo>
                  <a:pt x="869002" y="0"/>
                </a:lnTo>
                <a:lnTo>
                  <a:pt x="869002" y="1074196"/>
                </a:lnTo>
                <a:lnTo>
                  <a:pt x="0" y="107419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4338772" y="476780"/>
            <a:ext cx="948686" cy="1084396"/>
          </a:xfrm>
          <a:custGeom>
            <a:avLst/>
            <a:gdLst/>
            <a:ahLst/>
            <a:cxnLst/>
            <a:rect l="l" t="t" r="r" b="b"/>
            <a:pathLst>
              <a:path w="948686" h="1084396">
                <a:moveTo>
                  <a:pt x="0" y="0"/>
                </a:moveTo>
                <a:lnTo>
                  <a:pt x="948686" y="0"/>
                </a:lnTo>
                <a:lnTo>
                  <a:pt x="948686" y="1084396"/>
                </a:lnTo>
                <a:lnTo>
                  <a:pt x="0" y="108439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grpSp>
        <p:nvGrpSpPr>
          <p:cNvPr id="4" name="Group 4"/>
          <p:cNvGrpSpPr/>
          <p:nvPr/>
        </p:nvGrpSpPr>
        <p:grpSpPr>
          <a:xfrm>
            <a:off x="0" y="9185271"/>
            <a:ext cx="18288000" cy="1101729"/>
            <a:chOff x="0" y="0"/>
            <a:chExt cx="24384000" cy="1468972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4384000" cy="1469009"/>
            </a:xfrm>
            <a:custGeom>
              <a:avLst/>
              <a:gdLst/>
              <a:ahLst/>
              <a:cxnLst/>
              <a:rect l="l" t="t" r="r" b="b"/>
              <a:pathLst>
                <a:path w="24384000" h="1469009">
                  <a:moveTo>
                    <a:pt x="0" y="0"/>
                  </a:moveTo>
                  <a:lnTo>
                    <a:pt x="24384000" y="0"/>
                  </a:lnTo>
                  <a:lnTo>
                    <a:pt x="24384000" y="1469009"/>
                  </a:lnTo>
                  <a:lnTo>
                    <a:pt x="0" y="1469009"/>
                  </a:lnTo>
                  <a:close/>
                </a:path>
              </a:pathLst>
            </a:custGeom>
            <a:solidFill>
              <a:srgbClr val="92D050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6" name="Freeform 6"/>
          <p:cNvSpPr/>
          <p:nvPr/>
        </p:nvSpPr>
        <p:spPr>
          <a:xfrm>
            <a:off x="36786" y="7674399"/>
            <a:ext cx="3142360" cy="1891104"/>
          </a:xfrm>
          <a:custGeom>
            <a:avLst/>
            <a:gdLst/>
            <a:ahLst/>
            <a:cxnLst/>
            <a:rect l="l" t="t" r="r" b="b"/>
            <a:pathLst>
              <a:path w="3142360" h="1891104">
                <a:moveTo>
                  <a:pt x="0" y="0"/>
                </a:moveTo>
                <a:lnTo>
                  <a:pt x="3142360" y="0"/>
                </a:lnTo>
                <a:lnTo>
                  <a:pt x="3142360" y="1891104"/>
                </a:lnTo>
                <a:lnTo>
                  <a:pt x="0" y="1891104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613420" y="487392"/>
            <a:ext cx="17176916" cy="11483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748"/>
              </a:lnSpc>
            </a:pPr>
            <a:r>
              <a:rPr lang="fa-IR" sz="8100" dirty="0">
                <a:solidFill>
                  <a:srgbClr val="51C3F9"/>
                </a:solidFill>
                <a:latin typeface="Arial"/>
                <a:cs typeface="B Nazanin" panose="00000700000000000000" pitchFamily="2" charset="-78"/>
              </a:rPr>
              <a:t>سبک اینفوگرافیک</a:t>
            </a:r>
            <a:endParaRPr lang="en-US" sz="8100" dirty="0">
              <a:solidFill>
                <a:srgbClr val="51C3F9"/>
              </a:solidFill>
              <a:latin typeface="Arial"/>
              <a:cs typeface="B Nazanin" panose="00000700000000000000" pitchFamily="2" charset="-78"/>
            </a:endParaRPr>
          </a:p>
        </p:txBody>
      </p:sp>
      <p:grpSp>
        <p:nvGrpSpPr>
          <p:cNvPr id="8" name="Group 8"/>
          <p:cNvGrpSpPr/>
          <p:nvPr/>
        </p:nvGrpSpPr>
        <p:grpSpPr>
          <a:xfrm>
            <a:off x="1" y="2755898"/>
            <a:ext cx="12710068" cy="918000"/>
            <a:chOff x="0" y="0"/>
            <a:chExt cx="16946758" cy="12240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6946753" cy="1224026"/>
            </a:xfrm>
            <a:custGeom>
              <a:avLst/>
              <a:gdLst/>
              <a:ahLst/>
              <a:cxnLst/>
              <a:rect l="l" t="t" r="r" b="b"/>
              <a:pathLst>
                <a:path w="16946753" h="1224026">
                  <a:moveTo>
                    <a:pt x="0" y="0"/>
                  </a:moveTo>
                  <a:lnTo>
                    <a:pt x="16946753" y="0"/>
                  </a:lnTo>
                  <a:lnTo>
                    <a:pt x="16946753" y="1224026"/>
                  </a:lnTo>
                  <a:lnTo>
                    <a:pt x="0" y="1224026"/>
                  </a:lnTo>
                  <a:close/>
                </a:path>
              </a:pathLst>
            </a:custGeom>
            <a:solidFill>
              <a:srgbClr val="91C5EB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10" name="Group 10"/>
          <p:cNvGrpSpPr/>
          <p:nvPr/>
        </p:nvGrpSpPr>
        <p:grpSpPr>
          <a:xfrm rot="-10800000">
            <a:off x="15627903" y="5078256"/>
            <a:ext cx="2660097" cy="918000"/>
            <a:chOff x="0" y="0"/>
            <a:chExt cx="3546796" cy="12240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3546856" cy="1224026"/>
            </a:xfrm>
            <a:custGeom>
              <a:avLst/>
              <a:gdLst/>
              <a:ahLst/>
              <a:cxnLst/>
              <a:rect l="l" t="t" r="r" b="b"/>
              <a:pathLst>
                <a:path w="3546856" h="1224026">
                  <a:moveTo>
                    <a:pt x="0" y="0"/>
                  </a:moveTo>
                  <a:lnTo>
                    <a:pt x="3546856" y="0"/>
                  </a:lnTo>
                  <a:lnTo>
                    <a:pt x="3546856" y="1224026"/>
                  </a:lnTo>
                  <a:lnTo>
                    <a:pt x="0" y="1224026"/>
                  </a:lnTo>
                  <a:close/>
                </a:path>
              </a:pathLst>
            </a:custGeom>
            <a:solidFill>
              <a:srgbClr val="08A5EF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12" name="Freeform 12"/>
          <p:cNvSpPr/>
          <p:nvPr/>
        </p:nvSpPr>
        <p:spPr>
          <a:xfrm>
            <a:off x="12090891" y="2755898"/>
            <a:ext cx="3976383" cy="3240844"/>
          </a:xfrm>
          <a:custGeom>
            <a:avLst/>
            <a:gdLst/>
            <a:ahLst/>
            <a:cxnLst/>
            <a:rect l="l" t="t" r="r" b="b"/>
            <a:pathLst>
              <a:path w="3976383" h="3240844">
                <a:moveTo>
                  <a:pt x="0" y="0"/>
                </a:moveTo>
                <a:lnTo>
                  <a:pt x="3976383" y="0"/>
                </a:lnTo>
                <a:lnTo>
                  <a:pt x="3976383" y="3240844"/>
                </a:lnTo>
                <a:lnTo>
                  <a:pt x="0" y="3240844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grpSp>
        <p:nvGrpSpPr>
          <p:cNvPr id="13" name="Group 13"/>
          <p:cNvGrpSpPr/>
          <p:nvPr/>
        </p:nvGrpSpPr>
        <p:grpSpPr>
          <a:xfrm>
            <a:off x="1" y="3818902"/>
            <a:ext cx="9255938" cy="918000"/>
            <a:chOff x="0" y="0"/>
            <a:chExt cx="12341250" cy="122400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12341225" cy="1224026"/>
            </a:xfrm>
            <a:custGeom>
              <a:avLst/>
              <a:gdLst/>
              <a:ahLst/>
              <a:cxnLst/>
              <a:rect l="l" t="t" r="r" b="b"/>
              <a:pathLst>
                <a:path w="12341225" h="1224026">
                  <a:moveTo>
                    <a:pt x="0" y="0"/>
                  </a:moveTo>
                  <a:lnTo>
                    <a:pt x="12341225" y="0"/>
                  </a:lnTo>
                  <a:lnTo>
                    <a:pt x="12341225" y="1224026"/>
                  </a:lnTo>
                  <a:lnTo>
                    <a:pt x="0" y="1224026"/>
                  </a:lnTo>
                  <a:close/>
                </a:path>
              </a:pathLst>
            </a:custGeom>
            <a:solidFill>
              <a:srgbClr val="95D1E2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15" name="Group 15"/>
          <p:cNvGrpSpPr/>
          <p:nvPr/>
        </p:nvGrpSpPr>
        <p:grpSpPr>
          <a:xfrm rot="-10800000">
            <a:off x="12093976" y="6141261"/>
            <a:ext cx="6194024" cy="918000"/>
            <a:chOff x="0" y="0"/>
            <a:chExt cx="8258698" cy="122400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8258683" cy="1224026"/>
            </a:xfrm>
            <a:custGeom>
              <a:avLst/>
              <a:gdLst/>
              <a:ahLst/>
              <a:cxnLst/>
              <a:rect l="l" t="t" r="r" b="b"/>
              <a:pathLst>
                <a:path w="8258683" h="1224026">
                  <a:moveTo>
                    <a:pt x="0" y="0"/>
                  </a:moveTo>
                  <a:lnTo>
                    <a:pt x="8258683" y="0"/>
                  </a:lnTo>
                  <a:lnTo>
                    <a:pt x="8258683" y="1224026"/>
                  </a:lnTo>
                  <a:lnTo>
                    <a:pt x="0" y="1224026"/>
                  </a:lnTo>
                  <a:close/>
                </a:path>
              </a:pathLst>
            </a:custGeom>
            <a:solidFill>
              <a:srgbClr val="08A5EF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17" name="Freeform 17"/>
          <p:cNvSpPr/>
          <p:nvPr/>
        </p:nvSpPr>
        <p:spPr>
          <a:xfrm>
            <a:off x="8593899" y="3818902"/>
            <a:ext cx="3976383" cy="3240845"/>
          </a:xfrm>
          <a:custGeom>
            <a:avLst/>
            <a:gdLst/>
            <a:ahLst/>
            <a:cxnLst/>
            <a:rect l="l" t="t" r="r" b="b"/>
            <a:pathLst>
              <a:path w="3976383" h="3240845">
                <a:moveTo>
                  <a:pt x="0" y="0"/>
                </a:moveTo>
                <a:lnTo>
                  <a:pt x="3976383" y="0"/>
                </a:lnTo>
                <a:lnTo>
                  <a:pt x="3976383" y="3240845"/>
                </a:lnTo>
                <a:lnTo>
                  <a:pt x="0" y="3240845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grpSp>
        <p:nvGrpSpPr>
          <p:cNvPr id="18" name="Group 18"/>
          <p:cNvGrpSpPr/>
          <p:nvPr/>
        </p:nvGrpSpPr>
        <p:grpSpPr>
          <a:xfrm>
            <a:off x="0" y="4881908"/>
            <a:ext cx="5873247" cy="918000"/>
            <a:chOff x="0" y="0"/>
            <a:chExt cx="7830996" cy="122400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7830947" cy="1224026"/>
            </a:xfrm>
            <a:custGeom>
              <a:avLst/>
              <a:gdLst/>
              <a:ahLst/>
              <a:cxnLst/>
              <a:rect l="l" t="t" r="r" b="b"/>
              <a:pathLst>
                <a:path w="7830947" h="1224026">
                  <a:moveTo>
                    <a:pt x="0" y="0"/>
                  </a:moveTo>
                  <a:lnTo>
                    <a:pt x="7830947" y="0"/>
                  </a:lnTo>
                  <a:lnTo>
                    <a:pt x="7830947" y="1224026"/>
                  </a:lnTo>
                  <a:lnTo>
                    <a:pt x="0" y="1224026"/>
                  </a:lnTo>
                  <a:close/>
                </a:path>
              </a:pathLst>
            </a:custGeom>
            <a:solidFill>
              <a:srgbClr val="9AD3D0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20" name="Group 20"/>
          <p:cNvGrpSpPr/>
          <p:nvPr/>
        </p:nvGrpSpPr>
        <p:grpSpPr>
          <a:xfrm rot="-10800000">
            <a:off x="8509032" y="7204266"/>
            <a:ext cx="9778966" cy="918000"/>
            <a:chOff x="0" y="0"/>
            <a:chExt cx="13038622" cy="122400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13038582" cy="1224026"/>
            </a:xfrm>
            <a:custGeom>
              <a:avLst/>
              <a:gdLst/>
              <a:ahLst/>
              <a:cxnLst/>
              <a:rect l="l" t="t" r="r" b="b"/>
              <a:pathLst>
                <a:path w="13038582" h="1224026">
                  <a:moveTo>
                    <a:pt x="0" y="0"/>
                  </a:moveTo>
                  <a:lnTo>
                    <a:pt x="13038582" y="0"/>
                  </a:lnTo>
                  <a:lnTo>
                    <a:pt x="13038582" y="1224026"/>
                  </a:lnTo>
                  <a:lnTo>
                    <a:pt x="0" y="1224026"/>
                  </a:lnTo>
                  <a:close/>
                </a:path>
              </a:pathLst>
            </a:custGeom>
            <a:solidFill>
              <a:srgbClr val="08A5EF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22" name="Freeform 22"/>
          <p:cNvSpPr/>
          <p:nvPr/>
        </p:nvSpPr>
        <p:spPr>
          <a:xfrm>
            <a:off x="5096907" y="4881908"/>
            <a:ext cx="3976383" cy="3240845"/>
          </a:xfrm>
          <a:custGeom>
            <a:avLst/>
            <a:gdLst/>
            <a:ahLst/>
            <a:cxnLst/>
            <a:rect l="l" t="t" r="r" b="b"/>
            <a:pathLst>
              <a:path w="3976383" h="3240845">
                <a:moveTo>
                  <a:pt x="0" y="0"/>
                </a:moveTo>
                <a:lnTo>
                  <a:pt x="3976383" y="0"/>
                </a:lnTo>
                <a:lnTo>
                  <a:pt x="3976383" y="3240844"/>
                </a:lnTo>
                <a:lnTo>
                  <a:pt x="0" y="3240844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grpSp>
        <p:nvGrpSpPr>
          <p:cNvPr id="23" name="Group 23"/>
          <p:cNvGrpSpPr/>
          <p:nvPr/>
        </p:nvGrpSpPr>
        <p:grpSpPr>
          <a:xfrm>
            <a:off x="0" y="5944912"/>
            <a:ext cx="2257425" cy="918000"/>
            <a:chOff x="0" y="0"/>
            <a:chExt cx="3009900" cy="122400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3009900" cy="1224026"/>
            </a:xfrm>
            <a:custGeom>
              <a:avLst/>
              <a:gdLst/>
              <a:ahLst/>
              <a:cxnLst/>
              <a:rect l="l" t="t" r="r" b="b"/>
              <a:pathLst>
                <a:path w="3009900" h="1224026">
                  <a:moveTo>
                    <a:pt x="0" y="0"/>
                  </a:moveTo>
                  <a:lnTo>
                    <a:pt x="3009900" y="0"/>
                  </a:lnTo>
                  <a:lnTo>
                    <a:pt x="3009900" y="1224026"/>
                  </a:lnTo>
                  <a:lnTo>
                    <a:pt x="0" y="1224026"/>
                  </a:lnTo>
                  <a:close/>
                </a:path>
              </a:pathLst>
            </a:custGeom>
            <a:solidFill>
              <a:srgbClr val="9AD3D0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25" name="Group 25"/>
          <p:cNvGrpSpPr/>
          <p:nvPr/>
        </p:nvGrpSpPr>
        <p:grpSpPr>
          <a:xfrm rot="-10800000">
            <a:off x="5010298" y="8267271"/>
            <a:ext cx="13277702" cy="918000"/>
            <a:chOff x="0" y="0"/>
            <a:chExt cx="17703602" cy="1224000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17703546" cy="1224026"/>
            </a:xfrm>
            <a:custGeom>
              <a:avLst/>
              <a:gdLst/>
              <a:ahLst/>
              <a:cxnLst/>
              <a:rect l="l" t="t" r="r" b="b"/>
              <a:pathLst>
                <a:path w="17703546" h="1224026">
                  <a:moveTo>
                    <a:pt x="0" y="0"/>
                  </a:moveTo>
                  <a:lnTo>
                    <a:pt x="17703546" y="0"/>
                  </a:lnTo>
                  <a:lnTo>
                    <a:pt x="17703546" y="1224026"/>
                  </a:lnTo>
                  <a:lnTo>
                    <a:pt x="0" y="1224026"/>
                  </a:lnTo>
                  <a:close/>
                </a:path>
              </a:pathLst>
            </a:custGeom>
            <a:solidFill>
              <a:srgbClr val="08A5EF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27" name="Freeform 27"/>
          <p:cNvSpPr/>
          <p:nvPr/>
        </p:nvSpPr>
        <p:spPr>
          <a:xfrm>
            <a:off x="1589691" y="5944912"/>
            <a:ext cx="3976383" cy="3240845"/>
          </a:xfrm>
          <a:custGeom>
            <a:avLst/>
            <a:gdLst/>
            <a:ahLst/>
            <a:cxnLst/>
            <a:rect l="l" t="t" r="r" b="b"/>
            <a:pathLst>
              <a:path w="3976383" h="3240845">
                <a:moveTo>
                  <a:pt x="0" y="0"/>
                </a:moveTo>
                <a:lnTo>
                  <a:pt x="3976383" y="0"/>
                </a:lnTo>
                <a:lnTo>
                  <a:pt x="3976383" y="3240845"/>
                </a:lnTo>
                <a:lnTo>
                  <a:pt x="0" y="3240845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28" name="TextBox 28"/>
          <p:cNvSpPr txBox="1"/>
          <p:nvPr/>
        </p:nvSpPr>
        <p:spPr>
          <a:xfrm>
            <a:off x="9609554" y="4458828"/>
            <a:ext cx="2227752" cy="16927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160"/>
              </a:lnSpc>
            </a:pPr>
            <a:r>
              <a:rPr lang="fa-IR" sz="1800" dirty="0">
                <a:solidFill>
                  <a:srgbClr val="FFFFFF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sz="1800" dirty="0">
              <a:solidFill>
                <a:srgbClr val="FFFFFF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29" name="TextBox 29"/>
          <p:cNvSpPr txBox="1"/>
          <p:nvPr/>
        </p:nvSpPr>
        <p:spPr>
          <a:xfrm>
            <a:off x="9604329" y="4079082"/>
            <a:ext cx="2262906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160"/>
              </a:lnSpc>
            </a:pPr>
            <a:r>
              <a:rPr lang="fa-IR" sz="1800" dirty="0">
                <a:solidFill>
                  <a:srgbClr val="FFFFFF"/>
                </a:solidFill>
                <a:latin typeface="Arial Bold"/>
                <a:cs typeface="B Nazanin" panose="00000700000000000000" pitchFamily="2" charset="-78"/>
              </a:rPr>
              <a:t>متن را اینجا بنویسید</a:t>
            </a:r>
            <a:endParaRPr lang="en-US" sz="1800" dirty="0">
              <a:solidFill>
                <a:srgbClr val="FFFFFF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30" name="TextBox 30"/>
          <p:cNvSpPr txBox="1"/>
          <p:nvPr/>
        </p:nvSpPr>
        <p:spPr>
          <a:xfrm>
            <a:off x="13109954" y="3395451"/>
            <a:ext cx="2227752" cy="16927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160"/>
              </a:lnSpc>
            </a:pPr>
            <a:r>
              <a:rPr lang="fa-IR" sz="1800" dirty="0">
                <a:solidFill>
                  <a:srgbClr val="FFFFFF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sz="1800" dirty="0">
              <a:solidFill>
                <a:srgbClr val="FFFFFF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31" name="TextBox 31"/>
          <p:cNvSpPr txBox="1"/>
          <p:nvPr/>
        </p:nvSpPr>
        <p:spPr>
          <a:xfrm>
            <a:off x="13104729" y="3015705"/>
            <a:ext cx="2262906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160"/>
              </a:lnSpc>
            </a:pPr>
            <a:r>
              <a:rPr lang="fa-IR" sz="1800" dirty="0">
                <a:solidFill>
                  <a:srgbClr val="FFFFFF"/>
                </a:solidFill>
                <a:latin typeface="Arial Bold"/>
                <a:cs typeface="B Nazanin" panose="00000700000000000000" pitchFamily="2" charset="-78"/>
              </a:rPr>
              <a:t>متن را اینجا بنویسید</a:t>
            </a:r>
            <a:endParaRPr lang="en-US" sz="1800" dirty="0">
              <a:solidFill>
                <a:srgbClr val="FFFFFF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6109154" y="5522205"/>
            <a:ext cx="2227752" cy="16927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160"/>
              </a:lnSpc>
            </a:pPr>
            <a:r>
              <a:rPr lang="fa-IR" sz="1800" dirty="0">
                <a:solidFill>
                  <a:srgbClr val="FFFFFF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sz="1800" dirty="0">
              <a:solidFill>
                <a:srgbClr val="FFFFFF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33" name="TextBox 33"/>
          <p:cNvSpPr txBox="1"/>
          <p:nvPr/>
        </p:nvSpPr>
        <p:spPr>
          <a:xfrm>
            <a:off x="6103929" y="5142459"/>
            <a:ext cx="2262906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160"/>
              </a:lnSpc>
            </a:pPr>
            <a:r>
              <a:rPr lang="fa-IR" sz="1800" dirty="0">
                <a:solidFill>
                  <a:srgbClr val="FFFFFF"/>
                </a:solidFill>
                <a:latin typeface="Arial Bold"/>
                <a:cs typeface="B Nazanin" panose="00000700000000000000" pitchFamily="2" charset="-78"/>
              </a:rPr>
              <a:t>متن را اینجا بنویسید</a:t>
            </a:r>
            <a:endParaRPr lang="en-US" sz="1800" dirty="0">
              <a:solidFill>
                <a:srgbClr val="FFFFFF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34" name="TextBox 34"/>
          <p:cNvSpPr txBox="1"/>
          <p:nvPr/>
        </p:nvSpPr>
        <p:spPr>
          <a:xfrm>
            <a:off x="2608754" y="6585581"/>
            <a:ext cx="2227752" cy="16927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160"/>
              </a:lnSpc>
            </a:pPr>
            <a:r>
              <a:rPr lang="fa-IR" sz="1800" dirty="0">
                <a:solidFill>
                  <a:srgbClr val="FFFFFF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sz="1800" dirty="0">
              <a:solidFill>
                <a:srgbClr val="FFFFFF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35" name="TextBox 35"/>
          <p:cNvSpPr txBox="1"/>
          <p:nvPr/>
        </p:nvSpPr>
        <p:spPr>
          <a:xfrm>
            <a:off x="2603529" y="6205834"/>
            <a:ext cx="2262906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160"/>
              </a:lnSpc>
            </a:pPr>
            <a:r>
              <a:rPr lang="fa-IR" sz="1800" dirty="0">
                <a:solidFill>
                  <a:srgbClr val="FFFFFF"/>
                </a:solidFill>
                <a:latin typeface="Arial Bold"/>
                <a:cs typeface="B Nazanin" panose="00000700000000000000" pitchFamily="2" charset="-78"/>
              </a:rPr>
              <a:t>متن را اینجا بنویسید</a:t>
            </a:r>
            <a:endParaRPr lang="en-US" sz="1800" dirty="0">
              <a:solidFill>
                <a:srgbClr val="FFFFFF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36" name="TextBox 36"/>
          <p:cNvSpPr txBox="1"/>
          <p:nvPr/>
        </p:nvSpPr>
        <p:spPr>
          <a:xfrm>
            <a:off x="4820838" y="2971001"/>
            <a:ext cx="5461176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520"/>
              </a:lnSpc>
            </a:pPr>
            <a:r>
              <a:rPr lang="fa-IR" sz="2100" dirty="0">
                <a:solidFill>
                  <a:srgbClr val="FFFFFF"/>
                </a:solidFill>
                <a:latin typeface="Arial"/>
                <a:cs typeface="B Nazanin" panose="00000700000000000000" pitchFamily="2" charset="-78"/>
              </a:rPr>
              <a:t>آسان برای تغییر رنگ، عکس و متن.</a:t>
            </a:r>
            <a:endParaRPr lang="en-US" sz="2100" dirty="0">
              <a:solidFill>
                <a:srgbClr val="FFFFFF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37" name="TextBox 37"/>
          <p:cNvSpPr txBox="1"/>
          <p:nvPr/>
        </p:nvSpPr>
        <p:spPr>
          <a:xfrm>
            <a:off x="3649263" y="4013621"/>
            <a:ext cx="5461176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520"/>
              </a:lnSpc>
            </a:pPr>
            <a:r>
              <a:rPr lang="fa-IR" sz="2100" dirty="0">
                <a:solidFill>
                  <a:srgbClr val="FFFFFF"/>
                </a:solidFill>
                <a:latin typeface="Arial"/>
                <a:cs typeface="B Nazanin" panose="00000700000000000000" pitchFamily="2" charset="-78"/>
              </a:rPr>
              <a:t>آسان برای تغییر رنگ، عکس و متن.</a:t>
            </a:r>
            <a:endParaRPr lang="en-US" sz="2100" dirty="0">
              <a:solidFill>
                <a:srgbClr val="FFFFFF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38" name="TextBox 38"/>
          <p:cNvSpPr txBox="1"/>
          <p:nvPr/>
        </p:nvSpPr>
        <p:spPr>
          <a:xfrm>
            <a:off x="9164730" y="7381267"/>
            <a:ext cx="5461176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520"/>
              </a:lnSpc>
            </a:pPr>
            <a:r>
              <a:rPr lang="fa-IR" sz="2100" dirty="0">
                <a:solidFill>
                  <a:srgbClr val="FFFFFF"/>
                </a:solidFill>
                <a:latin typeface="Arial"/>
                <a:cs typeface="B Nazanin" panose="00000700000000000000" pitchFamily="2" charset="-78"/>
              </a:rPr>
              <a:t>آسان برای تغییر رنگ، عکس و متن.</a:t>
            </a:r>
            <a:endParaRPr lang="en-US" sz="2100" dirty="0">
              <a:solidFill>
                <a:srgbClr val="FFFFFF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39" name="TextBox 39"/>
          <p:cNvSpPr txBox="1"/>
          <p:nvPr/>
        </p:nvSpPr>
        <p:spPr>
          <a:xfrm>
            <a:off x="7936005" y="8471094"/>
            <a:ext cx="5461176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520"/>
              </a:lnSpc>
            </a:pPr>
            <a:r>
              <a:rPr lang="fa-IR" sz="2100" dirty="0">
                <a:solidFill>
                  <a:srgbClr val="FFFFFF"/>
                </a:solidFill>
                <a:latin typeface="Arial"/>
                <a:cs typeface="B Nazanin" panose="00000700000000000000" pitchFamily="2" charset="-78"/>
              </a:rPr>
              <a:t>آسان برای تغییر رنگ، عکس و متن.</a:t>
            </a:r>
            <a:endParaRPr lang="en-US" sz="2100" dirty="0">
              <a:solidFill>
                <a:srgbClr val="FFFFFF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40" name="Freeform 40"/>
          <p:cNvSpPr/>
          <p:nvPr/>
        </p:nvSpPr>
        <p:spPr>
          <a:xfrm>
            <a:off x="36788" y="8267271"/>
            <a:ext cx="4378431" cy="1880876"/>
          </a:xfrm>
          <a:custGeom>
            <a:avLst/>
            <a:gdLst/>
            <a:ahLst/>
            <a:cxnLst/>
            <a:rect l="l" t="t" r="r" b="b"/>
            <a:pathLst>
              <a:path w="4378431" h="1880876">
                <a:moveTo>
                  <a:pt x="0" y="0"/>
                </a:moveTo>
                <a:lnTo>
                  <a:pt x="4378430" y="0"/>
                </a:lnTo>
                <a:lnTo>
                  <a:pt x="4378430" y="1880875"/>
                </a:lnTo>
                <a:lnTo>
                  <a:pt x="0" y="1880875"/>
                </a:lnTo>
                <a:lnTo>
                  <a:pt x="0" y="0"/>
                </a:lnTo>
                <a:close/>
              </a:path>
            </a:pathLst>
          </a:custGeom>
          <a:blipFill>
            <a:blip r:embed="rId16"/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41" name="Freeform 41"/>
          <p:cNvSpPr/>
          <p:nvPr/>
        </p:nvSpPr>
        <p:spPr>
          <a:xfrm flipH="1">
            <a:off x="15113758" y="8252564"/>
            <a:ext cx="3174240" cy="1910289"/>
          </a:xfrm>
          <a:custGeom>
            <a:avLst/>
            <a:gdLst/>
            <a:ahLst/>
            <a:cxnLst/>
            <a:rect l="l" t="t" r="r" b="b"/>
            <a:pathLst>
              <a:path w="3174240" h="1910289">
                <a:moveTo>
                  <a:pt x="3174240" y="0"/>
                </a:moveTo>
                <a:lnTo>
                  <a:pt x="0" y="0"/>
                </a:lnTo>
                <a:lnTo>
                  <a:pt x="0" y="1910288"/>
                </a:lnTo>
                <a:lnTo>
                  <a:pt x="3174240" y="1910288"/>
                </a:lnTo>
                <a:lnTo>
                  <a:pt x="317424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1508027"/>
            <a:ext cx="13944600" cy="2534030"/>
          </a:xfrm>
          <a:custGeom>
            <a:avLst/>
            <a:gdLst/>
            <a:ahLst/>
            <a:cxnLst/>
            <a:rect l="l" t="t" r="r" b="b"/>
            <a:pathLst>
              <a:path w="13944600" h="2534030">
                <a:moveTo>
                  <a:pt x="0" y="0"/>
                </a:moveTo>
                <a:lnTo>
                  <a:pt x="13944600" y="0"/>
                </a:lnTo>
                <a:lnTo>
                  <a:pt x="13944600" y="2534029"/>
                </a:lnTo>
                <a:lnTo>
                  <a:pt x="0" y="253402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9905517" y="1877716"/>
            <a:ext cx="6363878" cy="6363877"/>
          </a:xfrm>
          <a:custGeom>
            <a:avLst/>
            <a:gdLst/>
            <a:ahLst/>
            <a:cxnLst/>
            <a:rect l="l" t="t" r="r" b="b"/>
            <a:pathLst>
              <a:path w="6363878" h="6363877">
                <a:moveTo>
                  <a:pt x="0" y="0"/>
                </a:moveTo>
                <a:lnTo>
                  <a:pt x="6363877" y="0"/>
                </a:lnTo>
                <a:lnTo>
                  <a:pt x="6363877" y="6363878"/>
                </a:lnTo>
                <a:lnTo>
                  <a:pt x="0" y="636387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8497599" y="693634"/>
            <a:ext cx="9295776" cy="8946752"/>
          </a:xfrm>
          <a:custGeom>
            <a:avLst/>
            <a:gdLst/>
            <a:ahLst/>
            <a:cxnLst/>
            <a:rect l="l" t="t" r="r" b="b"/>
            <a:pathLst>
              <a:path w="9295776" h="8946752">
                <a:moveTo>
                  <a:pt x="0" y="0"/>
                </a:moveTo>
                <a:lnTo>
                  <a:pt x="9295776" y="0"/>
                </a:lnTo>
                <a:lnTo>
                  <a:pt x="9295776" y="8946752"/>
                </a:lnTo>
                <a:lnTo>
                  <a:pt x="0" y="894675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213494" y="1839269"/>
            <a:ext cx="4843248" cy="166712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6480"/>
              </a:lnSpc>
            </a:pPr>
            <a:r>
              <a:rPr lang="fa-IR" sz="5400" dirty="0">
                <a:solidFill>
                  <a:srgbClr val="FFFFFF"/>
                </a:solidFill>
                <a:latin typeface="Arial"/>
                <a:cs typeface="B Nazanin" panose="00000700000000000000" pitchFamily="2" charset="-78"/>
              </a:rPr>
              <a:t>ما ایجاد می کنیم</a:t>
            </a:r>
          </a:p>
          <a:p>
            <a:pPr algn="r" rtl="1">
              <a:lnSpc>
                <a:spcPts val="6480"/>
              </a:lnSpc>
            </a:pPr>
            <a:r>
              <a:rPr lang="fa-IR" sz="5400" dirty="0">
                <a:solidFill>
                  <a:srgbClr val="FFFFFF"/>
                </a:solidFill>
                <a:latin typeface="Arial"/>
                <a:cs typeface="B Nazanin" panose="00000700000000000000" pitchFamily="2" charset="-78"/>
              </a:rPr>
              <a:t>ارائه حرفه ای</a:t>
            </a:r>
            <a:endParaRPr lang="en-US" sz="5400" dirty="0">
              <a:solidFill>
                <a:srgbClr val="FFFFFF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278445" y="6392635"/>
            <a:ext cx="4337111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520"/>
              </a:lnSpc>
            </a:pPr>
            <a:r>
              <a:rPr lang="fa-IR" sz="2100" dirty="0">
                <a:solidFill>
                  <a:srgbClr val="C79347"/>
                </a:solidFill>
                <a:latin typeface="Arial Bold"/>
                <a:cs typeface="B Nazanin" panose="00000700000000000000" pitchFamily="2" charset="-78"/>
              </a:rPr>
              <a:t>پاورپوینت ارائه</a:t>
            </a:r>
            <a:endParaRPr lang="en-US" sz="2100" dirty="0">
              <a:solidFill>
                <a:srgbClr val="C79347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3261885" y="6988620"/>
            <a:ext cx="4408808" cy="22390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160"/>
              </a:lnSpc>
            </a:pPr>
            <a:r>
              <a:rPr lang="en-US" sz="1800" dirty="0">
                <a:solidFill>
                  <a:srgbClr val="000000"/>
                </a:solidFill>
                <a:latin typeface="Arial"/>
                <a:cs typeface="B Nazanin" panose="00000700000000000000" pitchFamily="2" charset="-78"/>
              </a:rPr>
              <a:t>2008 ~ 2015  Text here</a:t>
            </a:r>
          </a:p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000000"/>
                </a:solidFill>
                <a:latin typeface="Arial"/>
                <a:cs typeface="B Nazanin" panose="00000700000000000000" pitchFamily="2" charset="-78"/>
              </a:rPr>
              <a:t>متن مثال: ارائه پاورپوینت مدرنی را دریافت کنید که به زیبایی طراحی شده است.</a:t>
            </a:r>
          </a:p>
          <a:p>
            <a:pPr algn="l">
              <a:lnSpc>
                <a:spcPts val="2160"/>
              </a:lnSpc>
            </a:pPr>
            <a:endParaRPr lang="fa-IR" dirty="0">
              <a:solidFill>
                <a:srgbClr val="000000"/>
              </a:solidFill>
              <a:latin typeface="Arial"/>
              <a:cs typeface="B Nazanin" panose="00000700000000000000" pitchFamily="2" charset="-78"/>
            </a:endParaRPr>
          </a:p>
          <a:p>
            <a:pPr algn="l">
              <a:lnSpc>
                <a:spcPts val="2160"/>
              </a:lnSpc>
            </a:pPr>
            <a:endParaRPr lang="en-US" sz="1800" dirty="0">
              <a:solidFill>
                <a:srgbClr val="000000"/>
              </a:solidFill>
              <a:latin typeface="Arial"/>
              <a:cs typeface="B Nazanin" panose="00000700000000000000" pitchFamily="2" charset="-78"/>
            </a:endParaRPr>
          </a:p>
          <a:p>
            <a:pPr algn="l">
              <a:lnSpc>
                <a:spcPts val="2160"/>
              </a:lnSpc>
            </a:pPr>
            <a:r>
              <a:rPr lang="en-US" sz="1800" dirty="0">
                <a:solidFill>
                  <a:srgbClr val="000000"/>
                </a:solidFill>
                <a:latin typeface="Arial"/>
                <a:cs typeface="B Nazanin" panose="00000700000000000000" pitchFamily="2" charset="-78"/>
              </a:rPr>
              <a:t>2016 ~ 2020 Text here</a:t>
            </a:r>
          </a:p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000000"/>
                </a:solidFill>
                <a:latin typeface="Arial"/>
                <a:cs typeface="B Nazanin" panose="00000700000000000000" pitchFamily="2" charset="-78"/>
              </a:rPr>
              <a:t>متن مثال: ارائه پاورپوینت مدرنی را دریافت کنید که به زیبایی طراحی شده است.</a:t>
            </a:r>
            <a:endParaRPr lang="en-US" sz="1800" dirty="0">
              <a:solidFill>
                <a:srgbClr val="00000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256934" y="5498332"/>
            <a:ext cx="4408808" cy="4969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980"/>
              </a:lnSpc>
            </a:pPr>
            <a:r>
              <a:rPr lang="en-US" sz="1650">
                <a:solidFill>
                  <a:srgbClr val="000000"/>
                </a:solidFill>
                <a:latin typeface="Arial"/>
                <a:cs typeface="B Nazanin" panose="00000700000000000000" pitchFamily="2" charset="-78"/>
              </a:rPr>
              <a:t>LOREM IPSUM DOLOR SIT AMET,</a:t>
            </a:r>
          </a:p>
          <a:p>
            <a:pPr algn="l">
              <a:lnSpc>
                <a:spcPts val="1980"/>
              </a:lnSpc>
            </a:pPr>
            <a:r>
              <a:rPr lang="en-US" sz="1650">
                <a:solidFill>
                  <a:srgbClr val="000000"/>
                </a:solidFill>
                <a:latin typeface="Arial"/>
                <a:cs typeface="B Nazanin" panose="00000700000000000000" pitchFamily="2" charset="-78"/>
              </a:rPr>
              <a:t>CU USU AGAM INTEGRE IMPEDIT.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256934" y="4319000"/>
            <a:ext cx="4408809" cy="11028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320"/>
              </a:lnSpc>
            </a:pPr>
            <a:r>
              <a:rPr lang="en-US" sz="3600">
                <a:solidFill>
                  <a:srgbClr val="C79347"/>
                </a:solidFill>
                <a:latin typeface="Arial"/>
                <a:cs typeface="B Nazanin" panose="00000700000000000000" pitchFamily="2" charset="-78"/>
              </a:rPr>
              <a:t>LOREM IPSUM</a:t>
            </a:r>
          </a:p>
          <a:p>
            <a:pPr algn="l">
              <a:lnSpc>
                <a:spcPts val="4320"/>
              </a:lnSpc>
            </a:pPr>
            <a:r>
              <a:rPr lang="en-US" sz="3600">
                <a:solidFill>
                  <a:srgbClr val="C79347"/>
                </a:solidFill>
                <a:latin typeface="Arial"/>
                <a:cs typeface="B Nazanin" panose="00000700000000000000" pitchFamily="2" charset="-78"/>
              </a:rPr>
              <a:t>DOLOR SIT AMET,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714101" y="-6437"/>
            <a:ext cx="869001" cy="1074196"/>
          </a:xfrm>
          <a:custGeom>
            <a:avLst/>
            <a:gdLst/>
            <a:ahLst/>
            <a:cxnLst/>
            <a:rect l="l" t="t" r="r" b="b"/>
            <a:pathLst>
              <a:path w="869001" h="1074196">
                <a:moveTo>
                  <a:pt x="0" y="0"/>
                </a:moveTo>
                <a:lnTo>
                  <a:pt x="869002" y="0"/>
                </a:lnTo>
                <a:lnTo>
                  <a:pt x="869002" y="1074196"/>
                </a:lnTo>
                <a:lnTo>
                  <a:pt x="0" y="107419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4338772" y="476780"/>
            <a:ext cx="948686" cy="1084396"/>
          </a:xfrm>
          <a:custGeom>
            <a:avLst/>
            <a:gdLst/>
            <a:ahLst/>
            <a:cxnLst/>
            <a:rect l="l" t="t" r="r" b="b"/>
            <a:pathLst>
              <a:path w="948686" h="1084396">
                <a:moveTo>
                  <a:pt x="0" y="0"/>
                </a:moveTo>
                <a:lnTo>
                  <a:pt x="948686" y="0"/>
                </a:lnTo>
                <a:lnTo>
                  <a:pt x="948686" y="1084396"/>
                </a:lnTo>
                <a:lnTo>
                  <a:pt x="0" y="108439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grpSp>
        <p:nvGrpSpPr>
          <p:cNvPr id="4" name="Group 4"/>
          <p:cNvGrpSpPr/>
          <p:nvPr/>
        </p:nvGrpSpPr>
        <p:grpSpPr>
          <a:xfrm>
            <a:off x="7086600" y="1632613"/>
            <a:ext cx="4114800" cy="137160"/>
            <a:chOff x="0" y="0"/>
            <a:chExt cx="5486400" cy="18288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5486400" cy="182880"/>
            </a:xfrm>
            <a:custGeom>
              <a:avLst/>
              <a:gdLst/>
              <a:ahLst/>
              <a:cxnLst/>
              <a:rect l="l" t="t" r="r" b="b"/>
              <a:pathLst>
                <a:path w="5486400" h="182880">
                  <a:moveTo>
                    <a:pt x="0" y="0"/>
                  </a:moveTo>
                  <a:lnTo>
                    <a:pt x="5486400" y="0"/>
                  </a:lnTo>
                  <a:lnTo>
                    <a:pt x="5486400" y="182880"/>
                  </a:lnTo>
                  <a:lnTo>
                    <a:pt x="0" y="182880"/>
                  </a:lnTo>
                  <a:close/>
                </a:path>
              </a:pathLst>
            </a:custGeom>
            <a:solidFill>
              <a:srgbClr val="99CB38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555543" y="488309"/>
            <a:ext cx="17176916" cy="11483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748"/>
              </a:lnSpc>
            </a:pPr>
            <a:r>
              <a:rPr lang="fa-IR" sz="8100" dirty="0">
                <a:solidFill>
                  <a:srgbClr val="C79347"/>
                </a:solidFill>
                <a:latin typeface="Arial"/>
                <a:cs typeface="B Nazanin" panose="00000700000000000000" pitchFamily="2" charset="-78"/>
              </a:rPr>
              <a:t>سبک اینفوگرافیک</a:t>
            </a:r>
            <a:endParaRPr lang="en-US" sz="8100" dirty="0">
              <a:solidFill>
                <a:srgbClr val="C79347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10251328" y="5231674"/>
            <a:ext cx="8036672" cy="5055326"/>
          </a:xfrm>
          <a:custGeom>
            <a:avLst/>
            <a:gdLst/>
            <a:ahLst/>
            <a:cxnLst/>
            <a:rect l="l" t="t" r="r" b="b"/>
            <a:pathLst>
              <a:path w="8036672" h="5055326">
                <a:moveTo>
                  <a:pt x="0" y="0"/>
                </a:moveTo>
                <a:lnTo>
                  <a:pt x="8036672" y="0"/>
                </a:lnTo>
                <a:lnTo>
                  <a:pt x="8036672" y="5055326"/>
                </a:lnTo>
                <a:lnTo>
                  <a:pt x="0" y="5055326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8" name="Freeform 8"/>
          <p:cNvSpPr/>
          <p:nvPr/>
        </p:nvSpPr>
        <p:spPr>
          <a:xfrm>
            <a:off x="10022559" y="5470478"/>
            <a:ext cx="461412" cy="461320"/>
          </a:xfrm>
          <a:custGeom>
            <a:avLst/>
            <a:gdLst/>
            <a:ahLst/>
            <a:cxnLst/>
            <a:rect l="l" t="t" r="r" b="b"/>
            <a:pathLst>
              <a:path w="461412" h="461320">
                <a:moveTo>
                  <a:pt x="0" y="0"/>
                </a:moveTo>
                <a:lnTo>
                  <a:pt x="461412" y="0"/>
                </a:lnTo>
                <a:lnTo>
                  <a:pt x="461412" y="461321"/>
                </a:lnTo>
                <a:lnTo>
                  <a:pt x="0" y="46132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151227" y="4993059"/>
            <a:ext cx="2169813" cy="28738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151226" y="4636374"/>
            <a:ext cx="2169813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عنوان اضافه کن</a:t>
            </a:r>
            <a:endParaRPr lang="en-US" sz="1800" dirty="0">
              <a:solidFill>
                <a:srgbClr val="40404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4642725" y="4993059"/>
            <a:ext cx="2169813" cy="28738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4642724" y="4636374"/>
            <a:ext cx="2169813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عنوان اضافه کن</a:t>
            </a:r>
            <a:endParaRPr lang="en-US" sz="1800" dirty="0">
              <a:solidFill>
                <a:srgbClr val="40404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13" name="Freeform 13"/>
          <p:cNvSpPr/>
          <p:nvPr/>
        </p:nvSpPr>
        <p:spPr>
          <a:xfrm>
            <a:off x="5537008" y="3769635"/>
            <a:ext cx="381240" cy="504528"/>
          </a:xfrm>
          <a:custGeom>
            <a:avLst/>
            <a:gdLst/>
            <a:ahLst/>
            <a:cxnLst/>
            <a:rect l="l" t="t" r="r" b="b"/>
            <a:pathLst>
              <a:path w="381240" h="504528">
                <a:moveTo>
                  <a:pt x="0" y="0"/>
                </a:moveTo>
                <a:lnTo>
                  <a:pt x="381240" y="0"/>
                </a:lnTo>
                <a:lnTo>
                  <a:pt x="381240" y="504528"/>
                </a:lnTo>
                <a:lnTo>
                  <a:pt x="0" y="504528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4" name="Freeform 14"/>
          <p:cNvSpPr/>
          <p:nvPr/>
        </p:nvSpPr>
        <p:spPr>
          <a:xfrm>
            <a:off x="1942369" y="3779563"/>
            <a:ext cx="587523" cy="484671"/>
          </a:xfrm>
          <a:custGeom>
            <a:avLst/>
            <a:gdLst/>
            <a:ahLst/>
            <a:cxnLst/>
            <a:rect l="l" t="t" r="r" b="b"/>
            <a:pathLst>
              <a:path w="587523" h="484671">
                <a:moveTo>
                  <a:pt x="0" y="0"/>
                </a:moveTo>
                <a:lnTo>
                  <a:pt x="587523" y="0"/>
                </a:lnTo>
                <a:lnTo>
                  <a:pt x="587523" y="484671"/>
                </a:lnTo>
                <a:lnTo>
                  <a:pt x="0" y="484671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5" name="Freeform 15"/>
          <p:cNvSpPr/>
          <p:nvPr/>
        </p:nvSpPr>
        <p:spPr>
          <a:xfrm>
            <a:off x="3859167" y="5239819"/>
            <a:ext cx="461412" cy="461320"/>
          </a:xfrm>
          <a:custGeom>
            <a:avLst/>
            <a:gdLst/>
            <a:ahLst/>
            <a:cxnLst/>
            <a:rect l="l" t="t" r="r" b="b"/>
            <a:pathLst>
              <a:path w="461412" h="461320">
                <a:moveTo>
                  <a:pt x="0" y="0"/>
                </a:moveTo>
                <a:lnTo>
                  <a:pt x="461412" y="0"/>
                </a:lnTo>
                <a:lnTo>
                  <a:pt x="461412" y="461320"/>
                </a:lnTo>
                <a:lnTo>
                  <a:pt x="0" y="46132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6" name="Freeform 16"/>
          <p:cNvSpPr/>
          <p:nvPr/>
        </p:nvSpPr>
        <p:spPr>
          <a:xfrm>
            <a:off x="6907302" y="5470478"/>
            <a:ext cx="461412" cy="461320"/>
          </a:xfrm>
          <a:custGeom>
            <a:avLst/>
            <a:gdLst/>
            <a:ahLst/>
            <a:cxnLst/>
            <a:rect l="l" t="t" r="r" b="b"/>
            <a:pathLst>
              <a:path w="461412" h="461320">
                <a:moveTo>
                  <a:pt x="0" y="0"/>
                </a:moveTo>
                <a:lnTo>
                  <a:pt x="461412" y="0"/>
                </a:lnTo>
                <a:lnTo>
                  <a:pt x="461412" y="461321"/>
                </a:lnTo>
                <a:lnTo>
                  <a:pt x="0" y="46132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7798851" y="4993059"/>
            <a:ext cx="2169813" cy="28738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7798850" y="4636374"/>
            <a:ext cx="2169813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عنوان اضافه کن</a:t>
            </a:r>
            <a:endParaRPr lang="en-US" sz="1800" dirty="0">
              <a:solidFill>
                <a:srgbClr val="40404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19" name="Freeform 19"/>
          <p:cNvSpPr/>
          <p:nvPr/>
        </p:nvSpPr>
        <p:spPr>
          <a:xfrm>
            <a:off x="8621360" y="3820343"/>
            <a:ext cx="524794" cy="403113"/>
          </a:xfrm>
          <a:custGeom>
            <a:avLst/>
            <a:gdLst/>
            <a:ahLst/>
            <a:cxnLst/>
            <a:rect l="l" t="t" r="r" b="b"/>
            <a:pathLst>
              <a:path w="524794" h="403113">
                <a:moveTo>
                  <a:pt x="0" y="0"/>
                </a:moveTo>
                <a:lnTo>
                  <a:pt x="524794" y="0"/>
                </a:lnTo>
                <a:lnTo>
                  <a:pt x="524794" y="403113"/>
                </a:lnTo>
                <a:lnTo>
                  <a:pt x="0" y="403113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20" name="Freeform 20"/>
          <p:cNvSpPr/>
          <p:nvPr/>
        </p:nvSpPr>
        <p:spPr>
          <a:xfrm>
            <a:off x="743910" y="5239819"/>
            <a:ext cx="461412" cy="461320"/>
          </a:xfrm>
          <a:custGeom>
            <a:avLst/>
            <a:gdLst/>
            <a:ahLst/>
            <a:cxnLst/>
            <a:rect l="l" t="t" r="r" b="b"/>
            <a:pathLst>
              <a:path w="461412" h="461320">
                <a:moveTo>
                  <a:pt x="0" y="0"/>
                </a:moveTo>
                <a:lnTo>
                  <a:pt x="461412" y="0"/>
                </a:lnTo>
                <a:lnTo>
                  <a:pt x="461412" y="461320"/>
                </a:lnTo>
                <a:lnTo>
                  <a:pt x="0" y="46132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grpSp>
        <p:nvGrpSpPr>
          <p:cNvPr id="21" name="Group 21"/>
          <p:cNvGrpSpPr/>
          <p:nvPr/>
        </p:nvGrpSpPr>
        <p:grpSpPr>
          <a:xfrm>
            <a:off x="-2684" y="8043430"/>
            <a:ext cx="11720066" cy="2243569"/>
            <a:chOff x="0" y="0"/>
            <a:chExt cx="15626754" cy="2991426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15626716" cy="2991358"/>
            </a:xfrm>
            <a:custGeom>
              <a:avLst/>
              <a:gdLst/>
              <a:ahLst/>
              <a:cxnLst/>
              <a:rect l="l" t="t" r="r" b="b"/>
              <a:pathLst>
                <a:path w="15626716" h="2991358">
                  <a:moveTo>
                    <a:pt x="0" y="0"/>
                  </a:moveTo>
                  <a:lnTo>
                    <a:pt x="14131037" y="0"/>
                  </a:lnTo>
                  <a:lnTo>
                    <a:pt x="15626716" y="1495679"/>
                  </a:lnTo>
                  <a:lnTo>
                    <a:pt x="14131037" y="2991358"/>
                  </a:lnTo>
                  <a:lnTo>
                    <a:pt x="0" y="2991358"/>
                  </a:lnTo>
                  <a:close/>
                </a:path>
              </a:pathLst>
            </a:custGeom>
            <a:solidFill>
              <a:srgbClr val="C79347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23" name="TextBox 23"/>
          <p:cNvSpPr txBox="1"/>
          <p:nvPr/>
        </p:nvSpPr>
        <p:spPr>
          <a:xfrm>
            <a:off x="88759" y="8898621"/>
            <a:ext cx="11050361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fa-IR" sz="1800" dirty="0">
                <a:solidFill>
                  <a:srgbClr val="FFFFFF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sz="1800" dirty="0">
              <a:solidFill>
                <a:srgbClr val="FFFFFF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88757" y="8541939"/>
            <a:ext cx="11050368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fa-IR" sz="1800" dirty="0">
                <a:solidFill>
                  <a:srgbClr val="FFFFFF"/>
                </a:solidFill>
                <a:latin typeface="Arial Bold"/>
                <a:cs typeface="B Nazanin" panose="00000700000000000000" pitchFamily="2" charset="-78"/>
              </a:rPr>
              <a:t>عنوان محتوا را اضافه کنید</a:t>
            </a:r>
            <a:endParaRPr lang="en-US" sz="1800" dirty="0">
              <a:solidFill>
                <a:srgbClr val="FFFFFF"/>
              </a:solidFill>
              <a:latin typeface="Arial Bold"/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8118435" y="6501456"/>
            <a:ext cx="8653008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5040"/>
              </a:lnSpc>
            </a:pPr>
            <a:r>
              <a:rPr lang="en-US" sz="4200">
                <a:solidFill>
                  <a:srgbClr val="44C1A3"/>
                </a:solidFill>
                <a:latin typeface="Arial Bold"/>
                <a:cs typeface="B Nazanin" panose="00000700000000000000" pitchFamily="2" charset="-78"/>
              </a:rPr>
              <a:t>NO.1 Presentation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8118435" y="6031531"/>
            <a:ext cx="8653008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dirty="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ارائه پاورپوینت مدرن</a:t>
            </a:r>
            <a:endParaRPr lang="en-US" sz="2400" dirty="0">
              <a:solidFill>
                <a:srgbClr val="40404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8118435" y="7334104"/>
            <a:ext cx="8653008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grpSp>
        <p:nvGrpSpPr>
          <p:cNvPr id="5" name="Group 5"/>
          <p:cNvGrpSpPr/>
          <p:nvPr/>
        </p:nvGrpSpPr>
        <p:grpSpPr>
          <a:xfrm>
            <a:off x="8138698" y="8909757"/>
            <a:ext cx="1488879" cy="452772"/>
            <a:chOff x="0" y="0"/>
            <a:chExt cx="1985172" cy="603696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985137" cy="603758"/>
            </a:xfrm>
            <a:custGeom>
              <a:avLst/>
              <a:gdLst/>
              <a:ahLst/>
              <a:cxnLst/>
              <a:rect l="l" t="t" r="r" b="b"/>
              <a:pathLst>
                <a:path w="1985137" h="603758">
                  <a:moveTo>
                    <a:pt x="0" y="0"/>
                  </a:moveTo>
                  <a:lnTo>
                    <a:pt x="1985137" y="0"/>
                  </a:lnTo>
                  <a:lnTo>
                    <a:pt x="1985137" y="603758"/>
                  </a:lnTo>
                  <a:lnTo>
                    <a:pt x="0" y="603758"/>
                  </a:lnTo>
                  <a:close/>
                </a:path>
              </a:pathLst>
            </a:custGeom>
            <a:solidFill>
              <a:srgbClr val="99CB38"/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19050"/>
              <a:ext cx="1985172" cy="62274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2268"/>
                </a:lnSpc>
              </a:pPr>
              <a:r>
                <a:rPr lang="fa-IR" sz="2100" dirty="0">
                  <a:solidFill>
                    <a:srgbClr val="FFFFFF"/>
                  </a:solidFill>
                  <a:latin typeface="Arial Bold"/>
                  <a:cs typeface="B Nazanin" panose="00000700000000000000" pitchFamily="2" charset="-78"/>
                </a:rPr>
                <a:t>نوین</a:t>
              </a:r>
              <a:endParaRPr lang="en-US" sz="2100" dirty="0">
                <a:solidFill>
                  <a:srgbClr val="FFFFFF"/>
                </a:solidFill>
                <a:latin typeface="Arial Bold"/>
                <a:cs typeface="B Nazanin" panose="00000700000000000000" pitchFamily="2" charset="-78"/>
              </a:endParaRPr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9889361" y="8909757"/>
            <a:ext cx="2117529" cy="452772"/>
            <a:chOff x="0" y="0"/>
            <a:chExt cx="2823372" cy="603696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2823337" cy="603758"/>
            </a:xfrm>
            <a:custGeom>
              <a:avLst/>
              <a:gdLst/>
              <a:ahLst/>
              <a:cxnLst/>
              <a:rect l="l" t="t" r="r" b="b"/>
              <a:pathLst>
                <a:path w="2823337" h="603758">
                  <a:moveTo>
                    <a:pt x="0" y="0"/>
                  </a:moveTo>
                  <a:lnTo>
                    <a:pt x="2823337" y="0"/>
                  </a:lnTo>
                  <a:lnTo>
                    <a:pt x="2823337" y="603758"/>
                  </a:lnTo>
                  <a:lnTo>
                    <a:pt x="0" y="603758"/>
                  </a:lnTo>
                  <a:close/>
                </a:path>
              </a:pathLst>
            </a:custGeom>
            <a:solidFill>
              <a:srgbClr val="63A537"/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19050"/>
              <a:ext cx="2823372" cy="62274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2268"/>
                </a:lnSpc>
              </a:pPr>
              <a:r>
                <a:rPr lang="fa-IR" sz="2100" dirty="0">
                  <a:solidFill>
                    <a:srgbClr val="FFFFFF"/>
                  </a:solidFill>
                  <a:latin typeface="Arial Bold"/>
                  <a:cs typeface="B Nazanin" panose="00000700000000000000" pitchFamily="2" charset="-78"/>
                </a:rPr>
                <a:t>پاورپوینت</a:t>
              </a:r>
              <a:endParaRPr lang="en-US" sz="2100" dirty="0">
                <a:solidFill>
                  <a:srgbClr val="FFFFFF"/>
                </a:solidFill>
                <a:latin typeface="Arial Bold"/>
                <a:cs typeface="B Nazanin" panose="00000700000000000000" pitchFamily="2" charset="-78"/>
              </a:endParaRPr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12268673" y="8909757"/>
            <a:ext cx="2395903" cy="452772"/>
            <a:chOff x="0" y="0"/>
            <a:chExt cx="3194538" cy="603696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3194558" cy="603758"/>
            </a:xfrm>
            <a:custGeom>
              <a:avLst/>
              <a:gdLst/>
              <a:ahLst/>
              <a:cxnLst/>
              <a:rect l="l" t="t" r="r" b="b"/>
              <a:pathLst>
                <a:path w="3194558" h="603758">
                  <a:moveTo>
                    <a:pt x="0" y="0"/>
                  </a:moveTo>
                  <a:lnTo>
                    <a:pt x="3194558" y="0"/>
                  </a:lnTo>
                  <a:lnTo>
                    <a:pt x="3194558" y="603758"/>
                  </a:lnTo>
                  <a:lnTo>
                    <a:pt x="0" y="603758"/>
                  </a:lnTo>
                  <a:close/>
                </a:path>
              </a:pathLst>
            </a:custGeom>
            <a:solidFill>
              <a:srgbClr val="37A76F"/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-19050"/>
              <a:ext cx="3194538" cy="62274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2268"/>
                </a:lnSpc>
              </a:pPr>
              <a:r>
                <a:rPr lang="fa-IR" sz="2100" dirty="0">
                  <a:solidFill>
                    <a:srgbClr val="FFFFFF"/>
                  </a:solidFill>
                  <a:latin typeface="Arial Bold"/>
                  <a:cs typeface="B Nazanin" panose="00000700000000000000" pitchFamily="2" charset="-78"/>
                </a:rPr>
                <a:t>ارائه</a:t>
              </a:r>
              <a:endParaRPr lang="en-US" sz="2100" dirty="0">
                <a:solidFill>
                  <a:srgbClr val="FFFFFF"/>
                </a:solidFill>
                <a:latin typeface="Arial Bold"/>
                <a:cs typeface="B Nazanin" panose="00000700000000000000" pitchFamily="2" charset="-78"/>
              </a:endParaRPr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14926361" y="8909757"/>
            <a:ext cx="2280186" cy="452772"/>
            <a:chOff x="0" y="0"/>
            <a:chExt cx="3040248" cy="603696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3040253" cy="603758"/>
            </a:xfrm>
            <a:custGeom>
              <a:avLst/>
              <a:gdLst/>
              <a:ahLst/>
              <a:cxnLst/>
              <a:rect l="l" t="t" r="r" b="b"/>
              <a:pathLst>
                <a:path w="3040253" h="603758">
                  <a:moveTo>
                    <a:pt x="0" y="0"/>
                  </a:moveTo>
                  <a:lnTo>
                    <a:pt x="3040253" y="0"/>
                  </a:lnTo>
                  <a:lnTo>
                    <a:pt x="3040253" y="603758"/>
                  </a:lnTo>
                  <a:lnTo>
                    <a:pt x="0" y="603758"/>
                  </a:lnTo>
                  <a:close/>
                </a:path>
              </a:pathLst>
            </a:custGeom>
            <a:solidFill>
              <a:srgbClr val="44C1A3"/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-19050"/>
              <a:ext cx="3040248" cy="62274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2268"/>
                </a:lnSpc>
              </a:pPr>
              <a:r>
                <a:rPr lang="en-US" sz="2100" dirty="0">
                  <a:solidFill>
                    <a:srgbClr val="FFFFFF"/>
                  </a:solidFill>
                  <a:latin typeface="Arial"/>
                  <a:cs typeface="B Nazanin" panose="00000700000000000000" pitchFamily="2" charset="-78"/>
                </a:rPr>
                <a:t>INFOGRAPHIC</a:t>
              </a:r>
            </a:p>
          </p:txBody>
        </p:sp>
      </p:grpSp>
      <p:sp>
        <p:nvSpPr>
          <p:cNvPr id="17" name="TextBox 17"/>
          <p:cNvSpPr txBox="1"/>
          <p:nvPr/>
        </p:nvSpPr>
        <p:spPr>
          <a:xfrm>
            <a:off x="1488915" y="5878655"/>
            <a:ext cx="5022558" cy="19236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5040"/>
              </a:lnSpc>
            </a:pPr>
            <a:r>
              <a:rPr lang="fa-IR" sz="4200" dirty="0">
                <a:solidFill>
                  <a:srgbClr val="37A76F"/>
                </a:solidFill>
                <a:latin typeface="Arial"/>
                <a:cs typeface="B Nazanin" panose="00000700000000000000" pitchFamily="2" charset="-78"/>
              </a:rPr>
              <a:t>ما ایجاد می کنیم</a:t>
            </a:r>
          </a:p>
          <a:p>
            <a:pPr algn="r" rtl="1">
              <a:lnSpc>
                <a:spcPts val="5040"/>
              </a:lnSpc>
            </a:pPr>
            <a:r>
              <a:rPr lang="fa-IR" sz="4200" dirty="0">
                <a:solidFill>
                  <a:srgbClr val="37A76F"/>
                </a:solidFill>
                <a:latin typeface="Arial"/>
                <a:cs typeface="B Nazanin" panose="00000700000000000000" pitchFamily="2" charset="-78"/>
              </a:rPr>
              <a:t>حرفه ای با کیفیت</a:t>
            </a:r>
          </a:p>
          <a:p>
            <a:pPr algn="r" rtl="1">
              <a:lnSpc>
                <a:spcPts val="5040"/>
              </a:lnSpc>
            </a:pPr>
            <a:r>
              <a:rPr lang="fa-IR" sz="4200" dirty="0">
                <a:solidFill>
                  <a:srgbClr val="37A76F"/>
                </a:solidFill>
                <a:latin typeface="Arial"/>
                <a:cs typeface="B Nazanin" panose="00000700000000000000" pitchFamily="2" charset="-78"/>
              </a:rPr>
              <a:t>ارائه </a:t>
            </a:r>
            <a:r>
              <a:rPr lang="en-US" sz="4200" dirty="0">
                <a:solidFill>
                  <a:srgbClr val="37A76F"/>
                </a:solidFill>
                <a:latin typeface="Arial"/>
                <a:cs typeface="B Nazanin" panose="00000700000000000000" pitchFamily="2" charset="-78"/>
              </a:rPr>
              <a:t>PPT</a:t>
            </a:r>
          </a:p>
        </p:txBody>
      </p:sp>
      <p:sp>
        <p:nvSpPr>
          <p:cNvPr id="18" name="Freeform 18"/>
          <p:cNvSpPr/>
          <p:nvPr/>
        </p:nvSpPr>
        <p:spPr>
          <a:xfrm>
            <a:off x="1007501" y="345510"/>
            <a:ext cx="16242358" cy="5339075"/>
          </a:xfrm>
          <a:custGeom>
            <a:avLst/>
            <a:gdLst/>
            <a:ahLst/>
            <a:cxnLst/>
            <a:rect l="l" t="t" r="r" b="b"/>
            <a:pathLst>
              <a:path w="16242358" h="5339075">
                <a:moveTo>
                  <a:pt x="0" y="0"/>
                </a:moveTo>
                <a:lnTo>
                  <a:pt x="16242358" y="0"/>
                </a:lnTo>
                <a:lnTo>
                  <a:pt x="16242358" y="5339075"/>
                </a:lnTo>
                <a:lnTo>
                  <a:pt x="0" y="533907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r="307" b="-24"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9" name="Freeform 19"/>
          <p:cNvSpPr/>
          <p:nvPr/>
        </p:nvSpPr>
        <p:spPr>
          <a:xfrm>
            <a:off x="0" y="8060450"/>
            <a:ext cx="6007500" cy="2295000"/>
          </a:xfrm>
          <a:custGeom>
            <a:avLst/>
            <a:gdLst/>
            <a:ahLst/>
            <a:cxnLst/>
            <a:rect l="l" t="t" r="r" b="b"/>
            <a:pathLst>
              <a:path w="6007500" h="2295000">
                <a:moveTo>
                  <a:pt x="0" y="0"/>
                </a:moveTo>
                <a:lnTo>
                  <a:pt x="6007500" y="0"/>
                </a:lnTo>
                <a:lnTo>
                  <a:pt x="6007500" y="2295000"/>
                </a:lnTo>
                <a:lnTo>
                  <a:pt x="0" y="2295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714101" y="-6437"/>
            <a:ext cx="869001" cy="1074196"/>
          </a:xfrm>
          <a:custGeom>
            <a:avLst/>
            <a:gdLst/>
            <a:ahLst/>
            <a:cxnLst/>
            <a:rect l="l" t="t" r="r" b="b"/>
            <a:pathLst>
              <a:path w="869001" h="1074196">
                <a:moveTo>
                  <a:pt x="0" y="0"/>
                </a:moveTo>
                <a:lnTo>
                  <a:pt x="869002" y="0"/>
                </a:lnTo>
                <a:lnTo>
                  <a:pt x="869002" y="1074196"/>
                </a:lnTo>
                <a:lnTo>
                  <a:pt x="0" y="107419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4338772" y="476780"/>
            <a:ext cx="948686" cy="1084396"/>
          </a:xfrm>
          <a:custGeom>
            <a:avLst/>
            <a:gdLst/>
            <a:ahLst/>
            <a:cxnLst/>
            <a:rect l="l" t="t" r="r" b="b"/>
            <a:pathLst>
              <a:path w="948686" h="1084396">
                <a:moveTo>
                  <a:pt x="0" y="0"/>
                </a:moveTo>
                <a:lnTo>
                  <a:pt x="948686" y="0"/>
                </a:lnTo>
                <a:lnTo>
                  <a:pt x="948686" y="1084396"/>
                </a:lnTo>
                <a:lnTo>
                  <a:pt x="0" y="108439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grpSp>
        <p:nvGrpSpPr>
          <p:cNvPr id="4" name="Group 4"/>
          <p:cNvGrpSpPr/>
          <p:nvPr/>
        </p:nvGrpSpPr>
        <p:grpSpPr>
          <a:xfrm>
            <a:off x="7086600" y="1632613"/>
            <a:ext cx="4114800" cy="137160"/>
            <a:chOff x="0" y="0"/>
            <a:chExt cx="5486400" cy="18288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5486400" cy="182880"/>
            </a:xfrm>
            <a:custGeom>
              <a:avLst/>
              <a:gdLst/>
              <a:ahLst/>
              <a:cxnLst/>
              <a:rect l="l" t="t" r="r" b="b"/>
              <a:pathLst>
                <a:path w="5486400" h="182880">
                  <a:moveTo>
                    <a:pt x="0" y="0"/>
                  </a:moveTo>
                  <a:lnTo>
                    <a:pt x="5486400" y="0"/>
                  </a:lnTo>
                  <a:lnTo>
                    <a:pt x="5486400" y="182880"/>
                  </a:lnTo>
                  <a:lnTo>
                    <a:pt x="0" y="182880"/>
                  </a:lnTo>
                  <a:close/>
                </a:path>
              </a:pathLst>
            </a:custGeom>
            <a:solidFill>
              <a:srgbClr val="99CB38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6" name="Freeform 6"/>
          <p:cNvSpPr/>
          <p:nvPr/>
        </p:nvSpPr>
        <p:spPr>
          <a:xfrm>
            <a:off x="0" y="0"/>
            <a:ext cx="4865940" cy="2172294"/>
          </a:xfrm>
          <a:custGeom>
            <a:avLst/>
            <a:gdLst/>
            <a:ahLst/>
            <a:cxnLst/>
            <a:rect l="l" t="t" r="r" b="b"/>
            <a:pathLst>
              <a:path w="4865940" h="2172294">
                <a:moveTo>
                  <a:pt x="0" y="0"/>
                </a:moveTo>
                <a:lnTo>
                  <a:pt x="4865940" y="0"/>
                </a:lnTo>
                <a:lnTo>
                  <a:pt x="4865940" y="2172294"/>
                </a:lnTo>
                <a:lnTo>
                  <a:pt x="0" y="2172294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555543" y="488309"/>
            <a:ext cx="17176916" cy="11483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748"/>
              </a:lnSpc>
            </a:pPr>
            <a:r>
              <a:rPr lang="fa-IR" sz="8100" dirty="0">
                <a:solidFill>
                  <a:srgbClr val="C79347"/>
                </a:solidFill>
                <a:latin typeface="Arial"/>
                <a:cs typeface="B Nazanin" panose="00000700000000000000" pitchFamily="2" charset="-78"/>
              </a:rPr>
              <a:t>سبک اینفوگرافیک</a:t>
            </a:r>
            <a:endParaRPr lang="en-US" sz="8100" dirty="0">
              <a:solidFill>
                <a:srgbClr val="C79347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3493049" y="3359975"/>
            <a:ext cx="373845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متن شما در اینجا</a:t>
            </a:r>
            <a:endParaRPr lang="en-US" sz="1800" dirty="0">
              <a:solidFill>
                <a:srgbClr val="40404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3493041" y="3840819"/>
            <a:ext cx="373845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1015889" y="3359975"/>
            <a:ext cx="373845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متن شما در اینجا</a:t>
            </a:r>
            <a:endParaRPr lang="en-US" sz="1800" dirty="0">
              <a:solidFill>
                <a:srgbClr val="40404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1015882" y="3840819"/>
            <a:ext cx="373845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767826" y="5586662"/>
            <a:ext cx="4810109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متن شما در اینجا</a:t>
            </a:r>
            <a:endParaRPr lang="en-US" sz="1800" dirty="0">
              <a:solidFill>
                <a:srgbClr val="40404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767816" y="6067506"/>
            <a:ext cx="4810109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1710599" y="7585930"/>
            <a:ext cx="4810109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متن شما در اینجا</a:t>
            </a:r>
            <a:endParaRPr lang="en-US" sz="1800" dirty="0">
              <a:solidFill>
                <a:srgbClr val="40404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1710588" y="8066775"/>
            <a:ext cx="4810109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328184" y="7585930"/>
            <a:ext cx="5194294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متن شما در اینجا</a:t>
            </a:r>
            <a:endParaRPr lang="en-US" sz="1800" dirty="0">
              <a:solidFill>
                <a:srgbClr val="40404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1328173" y="8066775"/>
            <a:ext cx="5194294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12613012" y="5610076"/>
            <a:ext cx="4810119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متن شما در اینجا</a:t>
            </a:r>
            <a:endParaRPr lang="en-US" sz="1800" dirty="0">
              <a:solidFill>
                <a:srgbClr val="40404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12613002" y="6090921"/>
            <a:ext cx="4810119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grpSp>
        <p:nvGrpSpPr>
          <p:cNvPr id="20" name="Group 20"/>
          <p:cNvGrpSpPr/>
          <p:nvPr/>
        </p:nvGrpSpPr>
        <p:grpSpPr>
          <a:xfrm rot="-10800000">
            <a:off x="5774554" y="2050474"/>
            <a:ext cx="6641829" cy="6641829"/>
            <a:chOff x="0" y="0"/>
            <a:chExt cx="8855772" cy="8855772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8855710" cy="4427855"/>
            </a:xfrm>
            <a:custGeom>
              <a:avLst/>
              <a:gdLst/>
              <a:ahLst/>
              <a:cxnLst/>
              <a:rect l="l" t="t" r="r" b="b"/>
              <a:pathLst>
                <a:path w="8855710" h="4427855">
                  <a:moveTo>
                    <a:pt x="8855710" y="4427855"/>
                  </a:moveTo>
                  <a:cubicBezTo>
                    <a:pt x="8855710" y="1982470"/>
                    <a:pt x="6873367" y="0"/>
                    <a:pt x="4427855" y="0"/>
                  </a:cubicBezTo>
                  <a:cubicBezTo>
                    <a:pt x="1982343" y="0"/>
                    <a:pt x="0" y="1982470"/>
                    <a:pt x="0" y="4427855"/>
                  </a:cubicBezTo>
                  <a:lnTo>
                    <a:pt x="2213991" y="4427855"/>
                  </a:lnTo>
                  <a:cubicBezTo>
                    <a:pt x="2213991" y="3205099"/>
                    <a:pt x="3205226" y="2213864"/>
                    <a:pt x="4427982" y="2213864"/>
                  </a:cubicBezTo>
                  <a:cubicBezTo>
                    <a:pt x="5650738" y="2213864"/>
                    <a:pt x="6641973" y="3205099"/>
                    <a:pt x="6641973" y="4427855"/>
                  </a:cubicBezTo>
                  <a:close/>
                </a:path>
              </a:pathLst>
            </a:custGeom>
            <a:solidFill>
              <a:srgbClr val="44C1A3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roup 22"/>
          <p:cNvGrpSpPr/>
          <p:nvPr/>
        </p:nvGrpSpPr>
        <p:grpSpPr>
          <a:xfrm rot="-10800000">
            <a:off x="5774554" y="2050474"/>
            <a:ext cx="6641829" cy="6641829"/>
            <a:chOff x="0" y="0"/>
            <a:chExt cx="8855772" cy="8855772"/>
          </a:xfrm>
        </p:grpSpPr>
        <p:sp>
          <p:nvSpPr>
            <p:cNvPr id="23" name="Freeform 23"/>
            <p:cNvSpPr/>
            <p:nvPr/>
          </p:nvSpPr>
          <p:spPr>
            <a:xfrm>
              <a:off x="0" y="-363474"/>
              <a:ext cx="7726299" cy="4791329"/>
            </a:xfrm>
            <a:custGeom>
              <a:avLst/>
              <a:gdLst/>
              <a:ahLst/>
              <a:cxnLst/>
              <a:rect l="l" t="t" r="r" b="b"/>
              <a:pathLst>
                <a:path w="7726299" h="4791329">
                  <a:moveTo>
                    <a:pt x="7726299" y="1837309"/>
                  </a:moveTo>
                  <a:cubicBezTo>
                    <a:pt x="6501892" y="470154"/>
                    <a:pt x="4560824" y="0"/>
                    <a:pt x="2846578" y="655447"/>
                  </a:cubicBezTo>
                  <a:cubicBezTo>
                    <a:pt x="1132332" y="1310894"/>
                    <a:pt x="0" y="2956052"/>
                    <a:pt x="0" y="4791329"/>
                  </a:cubicBezTo>
                  <a:lnTo>
                    <a:pt x="2213991" y="4791329"/>
                  </a:lnTo>
                  <a:cubicBezTo>
                    <a:pt x="2213991" y="3873627"/>
                    <a:pt x="2780157" y="3051048"/>
                    <a:pt x="3637280" y="2723388"/>
                  </a:cubicBezTo>
                  <a:cubicBezTo>
                    <a:pt x="4494403" y="2395728"/>
                    <a:pt x="5464937" y="2630678"/>
                    <a:pt x="6077204" y="3314319"/>
                  </a:cubicBezTo>
                  <a:close/>
                </a:path>
              </a:pathLst>
            </a:custGeom>
            <a:solidFill>
              <a:srgbClr val="99CB38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24" name="Group 24"/>
          <p:cNvGrpSpPr/>
          <p:nvPr/>
        </p:nvGrpSpPr>
        <p:grpSpPr>
          <a:xfrm rot="-10800000">
            <a:off x="5774554" y="2050474"/>
            <a:ext cx="6641829" cy="6641829"/>
            <a:chOff x="0" y="0"/>
            <a:chExt cx="8855772" cy="8855772"/>
          </a:xfrm>
        </p:grpSpPr>
        <p:sp>
          <p:nvSpPr>
            <p:cNvPr id="25" name="Freeform 25"/>
            <p:cNvSpPr/>
            <p:nvPr/>
          </p:nvSpPr>
          <p:spPr>
            <a:xfrm>
              <a:off x="0" y="762"/>
              <a:ext cx="4388104" cy="4427093"/>
            </a:xfrm>
            <a:custGeom>
              <a:avLst/>
              <a:gdLst/>
              <a:ahLst/>
              <a:cxnLst/>
              <a:rect l="l" t="t" r="r" b="b"/>
              <a:pathLst>
                <a:path w="4388104" h="4427093">
                  <a:moveTo>
                    <a:pt x="4348099" y="0"/>
                  </a:moveTo>
                  <a:cubicBezTo>
                    <a:pt x="1934210" y="43434"/>
                    <a:pt x="0" y="2012823"/>
                    <a:pt x="0" y="4427093"/>
                  </a:cubicBezTo>
                  <a:lnTo>
                    <a:pt x="2213991" y="4427093"/>
                  </a:lnTo>
                  <a:cubicBezTo>
                    <a:pt x="2213991" y="3219958"/>
                    <a:pt x="3181096" y="2235200"/>
                    <a:pt x="4388104" y="2213483"/>
                  </a:cubicBezTo>
                  <a:close/>
                </a:path>
              </a:pathLst>
            </a:custGeom>
            <a:solidFill>
              <a:srgbClr val="63A537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26" name="Group 26"/>
          <p:cNvGrpSpPr/>
          <p:nvPr/>
        </p:nvGrpSpPr>
        <p:grpSpPr>
          <a:xfrm rot="-10800000">
            <a:off x="5774554" y="2054328"/>
            <a:ext cx="6641829" cy="6641829"/>
            <a:chOff x="0" y="0"/>
            <a:chExt cx="8855772" cy="8855772"/>
          </a:xfrm>
        </p:grpSpPr>
        <p:sp>
          <p:nvSpPr>
            <p:cNvPr id="27" name="Freeform 27"/>
            <p:cNvSpPr/>
            <p:nvPr/>
          </p:nvSpPr>
          <p:spPr>
            <a:xfrm>
              <a:off x="0" y="1425956"/>
              <a:ext cx="2800477" cy="3001899"/>
            </a:xfrm>
            <a:custGeom>
              <a:avLst/>
              <a:gdLst/>
              <a:ahLst/>
              <a:cxnLst/>
              <a:rect l="l" t="t" r="r" b="b"/>
              <a:pathLst>
                <a:path w="2800477" h="3001899">
                  <a:moveTo>
                    <a:pt x="1172972" y="0"/>
                  </a:moveTo>
                  <a:cubicBezTo>
                    <a:pt x="418719" y="817753"/>
                    <a:pt x="0" y="1889506"/>
                    <a:pt x="0" y="3001899"/>
                  </a:cubicBezTo>
                  <a:lnTo>
                    <a:pt x="2213991" y="3001899"/>
                  </a:lnTo>
                  <a:cubicBezTo>
                    <a:pt x="2213991" y="2445639"/>
                    <a:pt x="2423414" y="1909826"/>
                    <a:pt x="2800477" y="1501013"/>
                  </a:cubicBezTo>
                  <a:close/>
                </a:path>
              </a:pathLst>
            </a:custGeom>
            <a:solidFill>
              <a:srgbClr val="37A76F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28" name="Freeform 28"/>
          <p:cNvSpPr/>
          <p:nvPr/>
        </p:nvSpPr>
        <p:spPr>
          <a:xfrm rot="-10800000" flipH="1" flipV="1">
            <a:off x="10353186" y="5201205"/>
            <a:ext cx="2531925" cy="500118"/>
          </a:xfrm>
          <a:custGeom>
            <a:avLst/>
            <a:gdLst/>
            <a:ahLst/>
            <a:cxnLst/>
            <a:rect l="l" t="t" r="r" b="b"/>
            <a:pathLst>
              <a:path w="2531925" h="500118">
                <a:moveTo>
                  <a:pt x="2531925" y="500118"/>
                </a:moveTo>
                <a:lnTo>
                  <a:pt x="0" y="500118"/>
                </a:lnTo>
                <a:lnTo>
                  <a:pt x="0" y="0"/>
                </a:lnTo>
                <a:lnTo>
                  <a:pt x="2531925" y="0"/>
                </a:lnTo>
                <a:lnTo>
                  <a:pt x="2531925" y="500118"/>
                </a:lnTo>
                <a:close/>
              </a:path>
            </a:pathLst>
          </a:custGeom>
          <a:blipFill>
            <a:blip r:embed="rId7"/>
            <a:stretch>
              <a:fillRect t="-54" b="-54"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29" name="Freeform 29"/>
          <p:cNvSpPr/>
          <p:nvPr/>
        </p:nvSpPr>
        <p:spPr>
          <a:xfrm rot="-10800000" flipH="1" flipV="1">
            <a:off x="5347956" y="5201207"/>
            <a:ext cx="2531925" cy="500118"/>
          </a:xfrm>
          <a:custGeom>
            <a:avLst/>
            <a:gdLst/>
            <a:ahLst/>
            <a:cxnLst/>
            <a:rect l="l" t="t" r="r" b="b"/>
            <a:pathLst>
              <a:path w="2531925" h="500118">
                <a:moveTo>
                  <a:pt x="2531925" y="500118"/>
                </a:moveTo>
                <a:lnTo>
                  <a:pt x="0" y="500118"/>
                </a:lnTo>
                <a:lnTo>
                  <a:pt x="0" y="0"/>
                </a:lnTo>
                <a:lnTo>
                  <a:pt x="2531925" y="0"/>
                </a:lnTo>
                <a:lnTo>
                  <a:pt x="2531925" y="500118"/>
                </a:lnTo>
                <a:close/>
              </a:path>
            </a:pathLst>
          </a:custGeom>
          <a:blipFill>
            <a:blip r:embed="rId7"/>
            <a:stretch>
              <a:fillRect t="-54" b="-54"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0" name="Freeform 30"/>
          <p:cNvSpPr/>
          <p:nvPr/>
        </p:nvSpPr>
        <p:spPr>
          <a:xfrm>
            <a:off x="11155027" y="6008391"/>
            <a:ext cx="527528" cy="528832"/>
          </a:xfrm>
          <a:custGeom>
            <a:avLst/>
            <a:gdLst/>
            <a:ahLst/>
            <a:cxnLst/>
            <a:rect l="l" t="t" r="r" b="b"/>
            <a:pathLst>
              <a:path w="527528" h="528832">
                <a:moveTo>
                  <a:pt x="0" y="0"/>
                </a:moveTo>
                <a:lnTo>
                  <a:pt x="527528" y="0"/>
                </a:lnTo>
                <a:lnTo>
                  <a:pt x="527528" y="528833"/>
                </a:lnTo>
                <a:lnTo>
                  <a:pt x="0" y="52883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1" name="Freeform 31"/>
          <p:cNvSpPr/>
          <p:nvPr/>
        </p:nvSpPr>
        <p:spPr>
          <a:xfrm>
            <a:off x="7628538" y="7251132"/>
            <a:ext cx="787715" cy="787715"/>
          </a:xfrm>
          <a:custGeom>
            <a:avLst/>
            <a:gdLst/>
            <a:ahLst/>
            <a:cxnLst/>
            <a:rect l="l" t="t" r="r" b="b"/>
            <a:pathLst>
              <a:path w="787715" h="787715">
                <a:moveTo>
                  <a:pt x="0" y="0"/>
                </a:moveTo>
                <a:lnTo>
                  <a:pt x="787716" y="0"/>
                </a:lnTo>
                <a:lnTo>
                  <a:pt x="787716" y="787715"/>
                </a:lnTo>
                <a:lnTo>
                  <a:pt x="0" y="787715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2" name="Freeform 32"/>
          <p:cNvSpPr/>
          <p:nvPr/>
        </p:nvSpPr>
        <p:spPr>
          <a:xfrm>
            <a:off x="9879078" y="7413052"/>
            <a:ext cx="541916" cy="541916"/>
          </a:xfrm>
          <a:custGeom>
            <a:avLst/>
            <a:gdLst/>
            <a:ahLst/>
            <a:cxnLst/>
            <a:rect l="l" t="t" r="r" b="b"/>
            <a:pathLst>
              <a:path w="541916" h="541916">
                <a:moveTo>
                  <a:pt x="0" y="0"/>
                </a:moveTo>
                <a:lnTo>
                  <a:pt x="541916" y="0"/>
                </a:lnTo>
                <a:lnTo>
                  <a:pt x="541916" y="541916"/>
                </a:lnTo>
                <a:lnTo>
                  <a:pt x="0" y="541916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3" name="Freeform 33"/>
          <p:cNvSpPr/>
          <p:nvPr/>
        </p:nvSpPr>
        <p:spPr>
          <a:xfrm>
            <a:off x="6469245" y="5945389"/>
            <a:ext cx="704331" cy="641037"/>
          </a:xfrm>
          <a:custGeom>
            <a:avLst/>
            <a:gdLst/>
            <a:ahLst/>
            <a:cxnLst/>
            <a:rect l="l" t="t" r="r" b="b"/>
            <a:pathLst>
              <a:path w="704331" h="641037">
                <a:moveTo>
                  <a:pt x="0" y="0"/>
                </a:moveTo>
                <a:lnTo>
                  <a:pt x="704331" y="0"/>
                </a:lnTo>
                <a:lnTo>
                  <a:pt x="704331" y="641038"/>
                </a:lnTo>
                <a:lnTo>
                  <a:pt x="0" y="641038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4" name="Freeform 34"/>
          <p:cNvSpPr/>
          <p:nvPr/>
        </p:nvSpPr>
        <p:spPr>
          <a:xfrm>
            <a:off x="7645095" y="4122837"/>
            <a:ext cx="2887679" cy="2156734"/>
          </a:xfrm>
          <a:custGeom>
            <a:avLst/>
            <a:gdLst/>
            <a:ahLst/>
            <a:cxnLst/>
            <a:rect l="l" t="t" r="r" b="b"/>
            <a:pathLst>
              <a:path w="2887679" h="2156734">
                <a:moveTo>
                  <a:pt x="0" y="0"/>
                </a:moveTo>
                <a:lnTo>
                  <a:pt x="2887679" y="0"/>
                </a:lnTo>
                <a:lnTo>
                  <a:pt x="2887679" y="2156735"/>
                </a:lnTo>
                <a:lnTo>
                  <a:pt x="0" y="2156735"/>
                </a:lnTo>
                <a:lnTo>
                  <a:pt x="0" y="0"/>
                </a:lnTo>
                <a:close/>
              </a:path>
            </a:pathLst>
          </a:custGeom>
          <a:blipFill>
            <a:blip r:embed="rId16"/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5" name="Freeform 35"/>
          <p:cNvSpPr/>
          <p:nvPr/>
        </p:nvSpPr>
        <p:spPr>
          <a:xfrm flipH="1">
            <a:off x="13307370" y="1131"/>
            <a:ext cx="4980630" cy="2223495"/>
          </a:xfrm>
          <a:custGeom>
            <a:avLst/>
            <a:gdLst/>
            <a:ahLst/>
            <a:cxnLst/>
            <a:rect l="l" t="t" r="r" b="b"/>
            <a:pathLst>
              <a:path w="4980630" h="2223495">
                <a:moveTo>
                  <a:pt x="4980630" y="0"/>
                </a:moveTo>
                <a:lnTo>
                  <a:pt x="0" y="0"/>
                </a:lnTo>
                <a:lnTo>
                  <a:pt x="0" y="2223495"/>
                </a:lnTo>
                <a:lnTo>
                  <a:pt x="4980630" y="2223495"/>
                </a:lnTo>
                <a:lnTo>
                  <a:pt x="498063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3057525" cy="10287000"/>
            <a:chOff x="0" y="0"/>
            <a:chExt cx="407670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076700" cy="13716000"/>
            </a:xfrm>
            <a:custGeom>
              <a:avLst/>
              <a:gdLst/>
              <a:ahLst/>
              <a:cxnLst/>
              <a:rect l="l" t="t" r="r" b="b"/>
              <a:pathLst>
                <a:path w="4076700" h="13716000">
                  <a:moveTo>
                    <a:pt x="0" y="0"/>
                  </a:moveTo>
                  <a:lnTo>
                    <a:pt x="4076700" y="0"/>
                  </a:lnTo>
                  <a:lnTo>
                    <a:pt x="4076700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256B54"/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4" name="TextBox 4"/>
          <p:cNvSpPr txBox="1"/>
          <p:nvPr/>
        </p:nvSpPr>
        <p:spPr>
          <a:xfrm rot="-5400000">
            <a:off x="-3138010" y="4585655"/>
            <a:ext cx="9063166" cy="11156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8712"/>
              </a:lnSpc>
            </a:pPr>
            <a:r>
              <a:rPr lang="fa-IR" sz="6600" dirty="0">
                <a:solidFill>
                  <a:srgbClr val="FFFFFF"/>
                </a:solidFill>
                <a:latin typeface="Arial Bold"/>
                <a:cs typeface="B Nazanin" panose="00000700000000000000" pitchFamily="2" charset="-78"/>
              </a:rPr>
              <a:t>ارائه نمونه کارها</a:t>
            </a:r>
            <a:endParaRPr lang="en-US" sz="6600" dirty="0">
              <a:solidFill>
                <a:srgbClr val="FFFFFF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0285254" y="1557095"/>
            <a:ext cx="6812854" cy="16273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من امیدوارم و معتقدم که این الگو زمان، پول و اعتبار شما را جلب کند. ارائه پاورپوینت مدرنی را دریافت کنید که به زیبایی طراحی شده است.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0285254" y="1004115"/>
            <a:ext cx="6812854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dirty="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مطالب در اینجا</a:t>
            </a:r>
            <a:endParaRPr lang="en-US" sz="2100" dirty="0">
              <a:solidFill>
                <a:srgbClr val="40404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0285254" y="3684888"/>
            <a:ext cx="6812854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325755" lvl="1" indent="-162878" algn="r" rtl="1">
              <a:lnSpc>
                <a:spcPts val="2160"/>
              </a:lnSpc>
              <a:buFont typeface="Arial"/>
              <a:buChar char="•"/>
            </a:pPr>
            <a:r>
              <a:rPr lang="fa-IR" sz="1800" dirty="0">
                <a:solidFill>
                  <a:srgbClr val="256B54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dirty="0">
              <a:solidFill>
                <a:srgbClr val="256B54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0285254" y="4732498"/>
            <a:ext cx="6812854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325755" lvl="1" indent="-162878" algn="r" rtl="1">
              <a:lnSpc>
                <a:spcPts val="2160"/>
              </a:lnSpc>
              <a:buFont typeface="Arial"/>
              <a:buChar char="•"/>
            </a:pPr>
            <a:r>
              <a:rPr lang="fa-IR" sz="1800" dirty="0">
                <a:solidFill>
                  <a:srgbClr val="256B54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dirty="0">
              <a:solidFill>
                <a:srgbClr val="256B54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0285254" y="5780109"/>
            <a:ext cx="6812854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325755" lvl="1" indent="-162878" algn="r" rtl="1">
              <a:lnSpc>
                <a:spcPts val="2160"/>
              </a:lnSpc>
              <a:buFont typeface="Arial"/>
              <a:buChar char="•"/>
            </a:pPr>
            <a:r>
              <a:rPr lang="fa-IR" sz="1800" dirty="0">
                <a:solidFill>
                  <a:srgbClr val="256B54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dirty="0">
              <a:solidFill>
                <a:srgbClr val="256B54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0285254" y="6827721"/>
            <a:ext cx="6812854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325755" lvl="1" indent="-162878" algn="r" rtl="1">
              <a:lnSpc>
                <a:spcPts val="2160"/>
              </a:lnSpc>
              <a:buFont typeface="Arial"/>
              <a:buChar char="•"/>
            </a:pPr>
            <a:r>
              <a:rPr lang="fa-IR" sz="1800" dirty="0">
                <a:solidFill>
                  <a:srgbClr val="256B54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dirty="0">
              <a:solidFill>
                <a:srgbClr val="256B54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0011486" y="8125402"/>
            <a:ext cx="2516494" cy="16542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4320"/>
              </a:lnSpc>
            </a:pPr>
            <a:r>
              <a:rPr lang="fa-IR" sz="3600" dirty="0">
                <a:solidFill>
                  <a:srgbClr val="256B54"/>
                </a:solidFill>
                <a:latin typeface="Arial Bold"/>
                <a:cs typeface="B Nazanin" panose="00000700000000000000" pitchFamily="2" charset="-78"/>
              </a:rPr>
              <a:t>نمونه کارها طراحی شده است</a:t>
            </a:r>
            <a:endParaRPr lang="en-US" sz="3600" dirty="0">
              <a:solidFill>
                <a:srgbClr val="256B54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12" name="Freeform 12"/>
          <p:cNvSpPr/>
          <p:nvPr/>
        </p:nvSpPr>
        <p:spPr>
          <a:xfrm>
            <a:off x="3057525" y="0"/>
            <a:ext cx="6086475" cy="10287000"/>
          </a:xfrm>
          <a:custGeom>
            <a:avLst/>
            <a:gdLst/>
            <a:ahLst/>
            <a:cxnLst/>
            <a:rect l="l" t="t" r="r" b="b"/>
            <a:pathLst>
              <a:path w="6086475" h="10287000">
                <a:moveTo>
                  <a:pt x="0" y="0"/>
                </a:moveTo>
                <a:lnTo>
                  <a:pt x="6086475" y="0"/>
                </a:lnTo>
                <a:lnTo>
                  <a:pt x="6086475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6" r="-6"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3" name="Freeform 13"/>
          <p:cNvSpPr/>
          <p:nvPr/>
        </p:nvSpPr>
        <p:spPr>
          <a:xfrm flipH="1">
            <a:off x="14639403" y="8091237"/>
            <a:ext cx="3648597" cy="2195763"/>
          </a:xfrm>
          <a:custGeom>
            <a:avLst/>
            <a:gdLst/>
            <a:ahLst/>
            <a:cxnLst/>
            <a:rect l="l" t="t" r="r" b="b"/>
            <a:pathLst>
              <a:path w="3648597" h="2195763">
                <a:moveTo>
                  <a:pt x="3648597" y="0"/>
                </a:moveTo>
                <a:lnTo>
                  <a:pt x="0" y="0"/>
                </a:lnTo>
                <a:lnTo>
                  <a:pt x="0" y="2195763"/>
                </a:lnTo>
                <a:lnTo>
                  <a:pt x="3648597" y="2195763"/>
                </a:lnTo>
                <a:lnTo>
                  <a:pt x="3648597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4" name="Freeform 14"/>
          <p:cNvSpPr/>
          <p:nvPr/>
        </p:nvSpPr>
        <p:spPr>
          <a:xfrm>
            <a:off x="13395466" y="8772580"/>
            <a:ext cx="1848075" cy="1346536"/>
          </a:xfrm>
          <a:custGeom>
            <a:avLst/>
            <a:gdLst/>
            <a:ahLst/>
            <a:cxnLst/>
            <a:rect l="l" t="t" r="r" b="b"/>
            <a:pathLst>
              <a:path w="1848075" h="1346536">
                <a:moveTo>
                  <a:pt x="0" y="0"/>
                </a:moveTo>
                <a:lnTo>
                  <a:pt x="1848076" y="0"/>
                </a:lnTo>
                <a:lnTo>
                  <a:pt x="1848076" y="1346537"/>
                </a:lnTo>
                <a:lnTo>
                  <a:pt x="0" y="134653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714101" y="-6437"/>
            <a:ext cx="869001" cy="1074196"/>
          </a:xfrm>
          <a:custGeom>
            <a:avLst/>
            <a:gdLst/>
            <a:ahLst/>
            <a:cxnLst/>
            <a:rect l="l" t="t" r="r" b="b"/>
            <a:pathLst>
              <a:path w="869001" h="1074196">
                <a:moveTo>
                  <a:pt x="0" y="0"/>
                </a:moveTo>
                <a:lnTo>
                  <a:pt x="869002" y="0"/>
                </a:lnTo>
                <a:lnTo>
                  <a:pt x="869002" y="1074196"/>
                </a:lnTo>
                <a:lnTo>
                  <a:pt x="0" y="107419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4338772" y="476780"/>
            <a:ext cx="948686" cy="1084396"/>
          </a:xfrm>
          <a:custGeom>
            <a:avLst/>
            <a:gdLst/>
            <a:ahLst/>
            <a:cxnLst/>
            <a:rect l="l" t="t" r="r" b="b"/>
            <a:pathLst>
              <a:path w="948686" h="1084396">
                <a:moveTo>
                  <a:pt x="0" y="0"/>
                </a:moveTo>
                <a:lnTo>
                  <a:pt x="948686" y="0"/>
                </a:lnTo>
                <a:lnTo>
                  <a:pt x="948686" y="1084396"/>
                </a:lnTo>
                <a:lnTo>
                  <a:pt x="0" y="108439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0" y="0"/>
            <a:ext cx="4865940" cy="2172294"/>
          </a:xfrm>
          <a:custGeom>
            <a:avLst/>
            <a:gdLst/>
            <a:ahLst/>
            <a:cxnLst/>
            <a:rect l="l" t="t" r="r" b="b"/>
            <a:pathLst>
              <a:path w="4865940" h="2172294">
                <a:moveTo>
                  <a:pt x="0" y="0"/>
                </a:moveTo>
                <a:lnTo>
                  <a:pt x="4865940" y="0"/>
                </a:lnTo>
                <a:lnTo>
                  <a:pt x="4865940" y="2172294"/>
                </a:lnTo>
                <a:lnTo>
                  <a:pt x="0" y="2172294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997086" y="3918452"/>
            <a:ext cx="8569112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dirty="0">
                <a:solidFill>
                  <a:srgbClr val="99CB38"/>
                </a:solidFill>
                <a:latin typeface="Arial Bold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2100" dirty="0">
              <a:solidFill>
                <a:srgbClr val="99CB38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997086" y="4849020"/>
            <a:ext cx="8569112" cy="25212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595959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997086" y="1456463"/>
            <a:ext cx="3265988" cy="20268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7920"/>
              </a:lnSpc>
            </a:pPr>
            <a:r>
              <a:rPr lang="fa-IR" sz="6600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سبک ستون</a:t>
            </a:r>
            <a:endParaRPr lang="en-US" sz="6600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8" name="Freeform 8"/>
          <p:cNvSpPr/>
          <p:nvPr/>
        </p:nvSpPr>
        <p:spPr>
          <a:xfrm>
            <a:off x="-189186" y="7543800"/>
            <a:ext cx="18682137" cy="2956035"/>
          </a:xfrm>
          <a:custGeom>
            <a:avLst/>
            <a:gdLst/>
            <a:ahLst/>
            <a:cxnLst/>
            <a:rect l="l" t="t" r="r" b="b"/>
            <a:pathLst>
              <a:path w="18682137" h="2956035">
                <a:moveTo>
                  <a:pt x="0" y="0"/>
                </a:moveTo>
                <a:lnTo>
                  <a:pt x="18682137" y="0"/>
                </a:lnTo>
                <a:lnTo>
                  <a:pt x="18682137" y="2956035"/>
                </a:lnTo>
                <a:lnTo>
                  <a:pt x="0" y="2956035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t="-124689" b="-124689"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grpSp>
        <p:nvGrpSpPr>
          <p:cNvPr id="9" name="Group 9"/>
          <p:cNvGrpSpPr/>
          <p:nvPr/>
        </p:nvGrpSpPr>
        <p:grpSpPr>
          <a:xfrm rot="5400000">
            <a:off x="12788788" y="4814064"/>
            <a:ext cx="5291301" cy="5291301"/>
            <a:chOff x="0" y="0"/>
            <a:chExt cx="7055068" cy="7055068"/>
          </a:xfrm>
        </p:grpSpPr>
        <p:sp>
          <p:nvSpPr>
            <p:cNvPr id="10" name="Freeform 10"/>
            <p:cNvSpPr/>
            <p:nvPr/>
          </p:nvSpPr>
          <p:spPr>
            <a:xfrm>
              <a:off x="38100" y="38100"/>
              <a:ext cx="6978904" cy="6978904"/>
            </a:xfrm>
            <a:custGeom>
              <a:avLst/>
              <a:gdLst/>
              <a:ahLst/>
              <a:cxnLst/>
              <a:rect l="l" t="t" r="r" b="b"/>
              <a:pathLst>
                <a:path w="6978904" h="6978904">
                  <a:moveTo>
                    <a:pt x="0" y="3489452"/>
                  </a:moveTo>
                  <a:cubicBezTo>
                    <a:pt x="0" y="1562227"/>
                    <a:pt x="1562227" y="0"/>
                    <a:pt x="3489452" y="0"/>
                  </a:cubicBezTo>
                  <a:cubicBezTo>
                    <a:pt x="4652645" y="0"/>
                    <a:pt x="5815711" y="0"/>
                    <a:pt x="6978904" y="0"/>
                  </a:cubicBezTo>
                  <a:cubicBezTo>
                    <a:pt x="6978904" y="1163193"/>
                    <a:pt x="6978904" y="2326259"/>
                    <a:pt x="6978904" y="3489452"/>
                  </a:cubicBezTo>
                  <a:cubicBezTo>
                    <a:pt x="6978904" y="5416550"/>
                    <a:pt x="5416677" y="6978904"/>
                    <a:pt x="3489452" y="6978904"/>
                  </a:cubicBezTo>
                  <a:cubicBezTo>
                    <a:pt x="1562227" y="6978904"/>
                    <a:pt x="0" y="5416550"/>
                    <a:pt x="0" y="3489452"/>
                  </a:cubicBezTo>
                  <a:close/>
                </a:path>
              </a:pathLst>
            </a:custGeom>
            <a:solidFill>
              <a:srgbClr val="3D6E2E"/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1" name="Freeform 11"/>
            <p:cNvSpPr/>
            <p:nvPr/>
          </p:nvSpPr>
          <p:spPr>
            <a:xfrm>
              <a:off x="0" y="0"/>
              <a:ext cx="7055104" cy="7055104"/>
            </a:xfrm>
            <a:custGeom>
              <a:avLst/>
              <a:gdLst/>
              <a:ahLst/>
              <a:cxnLst/>
              <a:rect l="l" t="t" r="r" b="b"/>
              <a:pathLst>
                <a:path w="7055104" h="7055104">
                  <a:moveTo>
                    <a:pt x="0" y="3527552"/>
                  </a:moveTo>
                  <a:cubicBezTo>
                    <a:pt x="0" y="1579372"/>
                    <a:pt x="1579372" y="0"/>
                    <a:pt x="3527552" y="0"/>
                  </a:cubicBezTo>
                  <a:lnTo>
                    <a:pt x="7017004" y="0"/>
                  </a:lnTo>
                  <a:cubicBezTo>
                    <a:pt x="7027164" y="0"/>
                    <a:pt x="7036816" y="4064"/>
                    <a:pt x="7043928" y="11176"/>
                  </a:cubicBezTo>
                  <a:cubicBezTo>
                    <a:pt x="7051040" y="18288"/>
                    <a:pt x="7055104" y="28067"/>
                    <a:pt x="7055104" y="38100"/>
                  </a:cubicBezTo>
                  <a:lnTo>
                    <a:pt x="7055104" y="3527552"/>
                  </a:lnTo>
                  <a:lnTo>
                    <a:pt x="7017004" y="3527552"/>
                  </a:lnTo>
                  <a:lnTo>
                    <a:pt x="7055104" y="3527552"/>
                  </a:lnTo>
                  <a:cubicBezTo>
                    <a:pt x="7055104" y="5475732"/>
                    <a:pt x="5475732" y="7055104"/>
                    <a:pt x="3527552" y="7055104"/>
                  </a:cubicBezTo>
                  <a:lnTo>
                    <a:pt x="3527552" y="7017004"/>
                  </a:lnTo>
                  <a:lnTo>
                    <a:pt x="3527552" y="7055104"/>
                  </a:lnTo>
                  <a:cubicBezTo>
                    <a:pt x="1579372" y="7055104"/>
                    <a:pt x="0" y="5475732"/>
                    <a:pt x="0" y="3527552"/>
                  </a:cubicBezTo>
                  <a:lnTo>
                    <a:pt x="38100" y="3527552"/>
                  </a:lnTo>
                  <a:lnTo>
                    <a:pt x="0" y="3527552"/>
                  </a:lnTo>
                  <a:moveTo>
                    <a:pt x="76200" y="3527552"/>
                  </a:moveTo>
                  <a:lnTo>
                    <a:pt x="38100" y="3527552"/>
                  </a:lnTo>
                  <a:lnTo>
                    <a:pt x="76200" y="3527552"/>
                  </a:lnTo>
                  <a:cubicBezTo>
                    <a:pt x="76200" y="5433695"/>
                    <a:pt x="1621409" y="6978904"/>
                    <a:pt x="3527552" y="6978904"/>
                  </a:cubicBezTo>
                  <a:cubicBezTo>
                    <a:pt x="5433695" y="6978904"/>
                    <a:pt x="6978904" y="5433695"/>
                    <a:pt x="6978904" y="3527552"/>
                  </a:cubicBezTo>
                  <a:lnTo>
                    <a:pt x="6978904" y="38100"/>
                  </a:lnTo>
                  <a:lnTo>
                    <a:pt x="7017004" y="38100"/>
                  </a:lnTo>
                  <a:lnTo>
                    <a:pt x="7017004" y="76200"/>
                  </a:lnTo>
                  <a:lnTo>
                    <a:pt x="3527552" y="76200"/>
                  </a:lnTo>
                  <a:lnTo>
                    <a:pt x="3527552" y="38100"/>
                  </a:lnTo>
                  <a:lnTo>
                    <a:pt x="3527552" y="76200"/>
                  </a:lnTo>
                  <a:cubicBezTo>
                    <a:pt x="1621409" y="76200"/>
                    <a:pt x="76200" y="1621409"/>
                    <a:pt x="76200" y="3527552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12" name="Freeform 12"/>
          <p:cNvSpPr/>
          <p:nvPr/>
        </p:nvSpPr>
        <p:spPr>
          <a:xfrm>
            <a:off x="14226472" y="6787056"/>
            <a:ext cx="3825042" cy="2790463"/>
          </a:xfrm>
          <a:custGeom>
            <a:avLst/>
            <a:gdLst/>
            <a:ahLst/>
            <a:cxnLst/>
            <a:rect l="l" t="t" r="r" b="b"/>
            <a:pathLst>
              <a:path w="3825042" h="2790463">
                <a:moveTo>
                  <a:pt x="0" y="0"/>
                </a:moveTo>
                <a:lnTo>
                  <a:pt x="3825043" y="0"/>
                </a:lnTo>
                <a:lnTo>
                  <a:pt x="3825043" y="2790463"/>
                </a:lnTo>
                <a:lnTo>
                  <a:pt x="0" y="279046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716525" y="677744"/>
            <a:ext cx="1452641" cy="1452641"/>
            <a:chOff x="0" y="0"/>
            <a:chExt cx="1936854" cy="193685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936750" cy="1936750"/>
            </a:xfrm>
            <a:custGeom>
              <a:avLst/>
              <a:gdLst/>
              <a:ahLst/>
              <a:cxnLst/>
              <a:rect l="l" t="t" r="r" b="b"/>
              <a:pathLst>
                <a:path w="1936750" h="1936750">
                  <a:moveTo>
                    <a:pt x="0" y="968375"/>
                  </a:moveTo>
                  <a:cubicBezTo>
                    <a:pt x="0" y="433578"/>
                    <a:pt x="433578" y="0"/>
                    <a:pt x="968375" y="0"/>
                  </a:cubicBezTo>
                  <a:cubicBezTo>
                    <a:pt x="1503172" y="0"/>
                    <a:pt x="1936750" y="433578"/>
                    <a:pt x="1936750" y="968375"/>
                  </a:cubicBezTo>
                  <a:cubicBezTo>
                    <a:pt x="1936750" y="1503172"/>
                    <a:pt x="1503172" y="1936750"/>
                    <a:pt x="968375" y="1936750"/>
                  </a:cubicBezTo>
                  <a:cubicBezTo>
                    <a:pt x="433578" y="1936750"/>
                    <a:pt x="0" y="1503299"/>
                    <a:pt x="0" y="968375"/>
                  </a:cubicBezTo>
                  <a:close/>
                </a:path>
              </a:pathLst>
            </a:custGeom>
            <a:solidFill>
              <a:srgbClr val="FCDE04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4" name="Freeform 4"/>
          <p:cNvSpPr/>
          <p:nvPr/>
        </p:nvSpPr>
        <p:spPr>
          <a:xfrm flipH="1">
            <a:off x="15123465" y="-8674"/>
            <a:ext cx="3164535" cy="1412739"/>
          </a:xfrm>
          <a:custGeom>
            <a:avLst/>
            <a:gdLst/>
            <a:ahLst/>
            <a:cxnLst/>
            <a:rect l="l" t="t" r="r" b="b"/>
            <a:pathLst>
              <a:path w="3164535" h="1412739">
                <a:moveTo>
                  <a:pt x="3164535" y="0"/>
                </a:moveTo>
                <a:lnTo>
                  <a:pt x="0" y="0"/>
                </a:lnTo>
                <a:lnTo>
                  <a:pt x="0" y="1412738"/>
                </a:lnTo>
                <a:lnTo>
                  <a:pt x="3164535" y="1412738"/>
                </a:lnTo>
                <a:lnTo>
                  <a:pt x="3164535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-7064" y="0"/>
            <a:ext cx="3195986" cy="1426779"/>
          </a:xfrm>
          <a:custGeom>
            <a:avLst/>
            <a:gdLst/>
            <a:ahLst/>
            <a:cxnLst/>
            <a:rect l="l" t="t" r="r" b="b"/>
            <a:pathLst>
              <a:path w="3195986" h="1426779">
                <a:moveTo>
                  <a:pt x="0" y="0"/>
                </a:moveTo>
                <a:lnTo>
                  <a:pt x="3195986" y="0"/>
                </a:lnTo>
                <a:lnTo>
                  <a:pt x="3195986" y="1426779"/>
                </a:lnTo>
                <a:lnTo>
                  <a:pt x="0" y="142677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373128" y="5365041"/>
            <a:ext cx="17540889" cy="3960844"/>
          </a:xfrm>
          <a:custGeom>
            <a:avLst/>
            <a:gdLst/>
            <a:ahLst/>
            <a:cxnLst/>
            <a:rect l="l" t="t" r="r" b="b"/>
            <a:pathLst>
              <a:path w="17540889" h="3960844">
                <a:moveTo>
                  <a:pt x="0" y="0"/>
                </a:moveTo>
                <a:lnTo>
                  <a:pt x="17540889" y="0"/>
                </a:lnTo>
                <a:lnTo>
                  <a:pt x="17540889" y="3960845"/>
                </a:lnTo>
                <a:lnTo>
                  <a:pt x="0" y="396084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10247" b="-10247"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92985" y="8223975"/>
            <a:ext cx="18266750" cy="2092500"/>
          </a:xfrm>
          <a:custGeom>
            <a:avLst/>
            <a:gdLst/>
            <a:ahLst/>
            <a:cxnLst/>
            <a:rect l="l" t="t" r="r" b="b"/>
            <a:pathLst>
              <a:path w="18266750" h="2092500">
                <a:moveTo>
                  <a:pt x="0" y="0"/>
                </a:moveTo>
                <a:lnTo>
                  <a:pt x="18266750" y="0"/>
                </a:lnTo>
                <a:lnTo>
                  <a:pt x="18266750" y="2092500"/>
                </a:lnTo>
                <a:lnTo>
                  <a:pt x="0" y="209250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t="-16409" b="-16409"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4114800" y="3077942"/>
            <a:ext cx="11264360" cy="129650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10560"/>
              </a:lnSpc>
            </a:pPr>
            <a:r>
              <a:rPr lang="fa-IR" sz="7200" dirty="0">
                <a:solidFill>
                  <a:srgbClr val="262626"/>
                </a:solidFill>
                <a:latin typeface="Arial"/>
                <a:cs typeface="B Nazanin" panose="00000700000000000000" pitchFamily="2" charset="-78"/>
              </a:rPr>
              <a:t>با تشکر از شما دوستان عزیز... !</a:t>
            </a:r>
            <a:endParaRPr lang="en-US" sz="7200" dirty="0">
              <a:solidFill>
                <a:srgbClr val="262626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6366416" y="4452183"/>
            <a:ext cx="6627552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60"/>
              </a:lnSpc>
            </a:pPr>
            <a:r>
              <a:rPr lang="fa-IR" sz="2800" dirty="0">
                <a:solidFill>
                  <a:srgbClr val="262626"/>
                </a:solidFill>
                <a:latin typeface="Arial"/>
                <a:cs typeface="B Nazanin" panose="00000700000000000000" pitchFamily="2" charset="-78"/>
              </a:rPr>
              <a:t>عنوان فرعی ارائه خود را وارد کنید</a:t>
            </a:r>
            <a:endParaRPr lang="en-US" sz="2800" dirty="0">
              <a:solidFill>
                <a:srgbClr val="262626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3280362" y="1090683"/>
            <a:ext cx="12098798" cy="18466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4400"/>
              </a:lnSpc>
            </a:pPr>
            <a:r>
              <a:rPr lang="fa-IR" sz="12000" dirty="0">
                <a:solidFill>
                  <a:srgbClr val="3D6E2E"/>
                </a:solidFill>
                <a:latin typeface="Arial Bold"/>
                <a:cs typeface="B Nazanin" panose="00000700000000000000" pitchFamily="2" charset="-78"/>
              </a:rPr>
              <a:t>اکوسیستم ها</a:t>
            </a:r>
            <a:endParaRPr lang="en-US" sz="12000" dirty="0">
              <a:solidFill>
                <a:srgbClr val="3D6E2E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11" name="Freeform 11"/>
          <p:cNvSpPr/>
          <p:nvPr/>
        </p:nvSpPr>
        <p:spPr>
          <a:xfrm rot="-5400000">
            <a:off x="12426843" y="3658569"/>
            <a:ext cx="10195776" cy="2749422"/>
          </a:xfrm>
          <a:custGeom>
            <a:avLst/>
            <a:gdLst/>
            <a:ahLst/>
            <a:cxnLst/>
            <a:rect l="l" t="t" r="r" b="b"/>
            <a:pathLst>
              <a:path w="10195776" h="2749422">
                <a:moveTo>
                  <a:pt x="0" y="0"/>
                </a:moveTo>
                <a:lnTo>
                  <a:pt x="10195776" y="0"/>
                </a:lnTo>
                <a:lnTo>
                  <a:pt x="10195776" y="2749422"/>
                </a:lnTo>
                <a:lnTo>
                  <a:pt x="0" y="274942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2" name="Freeform 12"/>
          <p:cNvSpPr/>
          <p:nvPr/>
        </p:nvSpPr>
        <p:spPr>
          <a:xfrm rot="5400000">
            <a:off x="-4335477" y="3901527"/>
            <a:ext cx="10195776" cy="2749422"/>
          </a:xfrm>
          <a:custGeom>
            <a:avLst/>
            <a:gdLst/>
            <a:ahLst/>
            <a:cxnLst/>
            <a:rect l="l" t="t" r="r" b="b"/>
            <a:pathLst>
              <a:path w="10195776" h="2749422">
                <a:moveTo>
                  <a:pt x="0" y="0"/>
                </a:moveTo>
                <a:lnTo>
                  <a:pt x="10195776" y="0"/>
                </a:lnTo>
                <a:lnTo>
                  <a:pt x="10195776" y="2749422"/>
                </a:lnTo>
                <a:lnTo>
                  <a:pt x="0" y="274942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96878" y="288684"/>
            <a:ext cx="5571136" cy="8560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480"/>
              </a:lnSpc>
            </a:pPr>
            <a:r>
              <a:rPr lang="fa-IR" sz="6000">
                <a:solidFill>
                  <a:srgbClr val="9D9D9C"/>
                </a:solidFill>
                <a:latin typeface="Arial"/>
                <a:cs typeface="B Nazanin" panose="00000700000000000000" pitchFamily="2" charset="-78"/>
              </a:rPr>
              <a:t>منابع</a:t>
            </a:r>
            <a:endParaRPr lang="en-US" sz="6000" dirty="0">
              <a:solidFill>
                <a:srgbClr val="9D9D9C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519038" y="1610944"/>
            <a:ext cx="7332190" cy="4318286"/>
          </a:xfrm>
          <a:custGeom>
            <a:avLst/>
            <a:gdLst/>
            <a:ahLst/>
            <a:cxnLst/>
            <a:rect l="l" t="t" r="r" b="b"/>
            <a:pathLst>
              <a:path w="7332190" h="4318286">
                <a:moveTo>
                  <a:pt x="0" y="0"/>
                </a:moveTo>
                <a:lnTo>
                  <a:pt x="7332190" y="0"/>
                </a:lnTo>
                <a:lnTo>
                  <a:pt x="7332190" y="4318286"/>
                </a:lnTo>
                <a:lnTo>
                  <a:pt x="0" y="431828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8689233" y="1035480"/>
            <a:ext cx="8977502" cy="4893750"/>
          </a:xfrm>
          <a:custGeom>
            <a:avLst/>
            <a:gdLst/>
            <a:ahLst/>
            <a:cxnLst/>
            <a:rect l="l" t="t" r="r" b="b"/>
            <a:pathLst>
              <a:path w="8977502" h="4893750">
                <a:moveTo>
                  <a:pt x="0" y="0"/>
                </a:moveTo>
                <a:lnTo>
                  <a:pt x="8977501" y="0"/>
                </a:lnTo>
                <a:lnTo>
                  <a:pt x="8977501" y="4893750"/>
                </a:lnTo>
                <a:lnTo>
                  <a:pt x="0" y="489375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902144" y="5929230"/>
            <a:ext cx="4560608" cy="3751565"/>
          </a:xfrm>
          <a:custGeom>
            <a:avLst/>
            <a:gdLst/>
            <a:ahLst/>
            <a:cxnLst/>
            <a:rect l="l" t="t" r="r" b="b"/>
            <a:pathLst>
              <a:path w="4560608" h="3751565">
                <a:moveTo>
                  <a:pt x="0" y="0"/>
                </a:moveTo>
                <a:lnTo>
                  <a:pt x="4560607" y="0"/>
                </a:lnTo>
                <a:lnTo>
                  <a:pt x="4560607" y="3751564"/>
                </a:lnTo>
                <a:lnTo>
                  <a:pt x="0" y="375156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5845857" y="5731876"/>
            <a:ext cx="7377348" cy="3948918"/>
          </a:xfrm>
          <a:custGeom>
            <a:avLst/>
            <a:gdLst/>
            <a:ahLst/>
            <a:cxnLst/>
            <a:rect l="l" t="t" r="r" b="b"/>
            <a:pathLst>
              <a:path w="7377348" h="3948918">
                <a:moveTo>
                  <a:pt x="0" y="0"/>
                </a:moveTo>
                <a:lnTo>
                  <a:pt x="7377348" y="0"/>
                </a:lnTo>
                <a:lnTo>
                  <a:pt x="7377348" y="3948918"/>
                </a:lnTo>
                <a:lnTo>
                  <a:pt x="0" y="394891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13223205" y="6946106"/>
            <a:ext cx="4755201" cy="2253074"/>
          </a:xfrm>
          <a:custGeom>
            <a:avLst/>
            <a:gdLst/>
            <a:ahLst/>
            <a:cxnLst/>
            <a:rect l="l" t="t" r="r" b="b"/>
            <a:pathLst>
              <a:path w="4755201" h="2253074">
                <a:moveTo>
                  <a:pt x="0" y="0"/>
                </a:moveTo>
                <a:lnTo>
                  <a:pt x="4755201" y="0"/>
                </a:lnTo>
                <a:lnTo>
                  <a:pt x="4755201" y="2253073"/>
                </a:lnTo>
                <a:lnTo>
                  <a:pt x="0" y="2253073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mond 5">
            <a:extLst>
              <a:ext uri="{FF2B5EF4-FFF2-40B4-BE49-F238E27FC236}">
                <a16:creationId xmlns:a16="http://schemas.microsoft.com/office/drawing/2014/main" id="{55F57351-3B26-CCF6-E3AB-255123C25C3D}"/>
              </a:ext>
            </a:extLst>
          </p:cNvPr>
          <p:cNvSpPr/>
          <p:nvPr/>
        </p:nvSpPr>
        <p:spPr>
          <a:xfrm>
            <a:off x="6555535" y="2238233"/>
            <a:ext cx="784718" cy="787043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3249575"/>
              <a:gd name="f5" fmla="val 1275349"/>
              <a:gd name="f6" fmla="val 2002569"/>
              <a:gd name="f7" fmla="val 1625117"/>
              <a:gd name="f8" fmla="val 2233002"/>
              <a:gd name="f9" fmla="val 1968772"/>
              <a:gd name="f10" fmla="val 2006596"/>
              <a:gd name="f11" fmla="val 1067116"/>
              <a:gd name="f12" fmla="val 1473605"/>
              <a:gd name="f13" fmla="val 1581605"/>
              <a:gd name="f14" fmla="val 2183116"/>
              <a:gd name="f15" fmla="val 1267205"/>
              <a:gd name="f16" fmla="val 1375205"/>
              <a:gd name="f17" fmla="val 1172196"/>
              <a:gd name="f18" fmla="val 3142550"/>
              <a:gd name="f19" fmla="val 2026252"/>
              <a:gd name="f20" fmla="val 1968728"/>
              <a:gd name="f21" fmla="val 3049854"/>
              <a:gd name="f22" fmla="val 1294362"/>
              <a:gd name="f23" fmla="val 602850"/>
              <a:gd name="f24" fmla="val 1559516"/>
              <a:gd name="f25" fmla="val 1217896"/>
              <a:gd name="f26" fmla="val 1964719"/>
              <a:gd name="f27" fmla="val 1060805"/>
              <a:gd name="f28" fmla="val 1168805"/>
              <a:gd name="f29" fmla="val 869032"/>
              <a:gd name="f30" fmla="val 816137"/>
              <a:gd name="f31" fmla="val 2381200"/>
              <a:gd name="f32" fmla="val 1623491"/>
              <a:gd name="f33" fmla="val 1668045"/>
              <a:gd name="f34" fmla="val 2093329"/>
              <a:gd name="f35" fmla="val 1625116"/>
              <a:gd name="f36" fmla="val 2121611"/>
              <a:gd name="f37" fmla="val 3235286"/>
              <a:gd name="f38" fmla="val 1060806"/>
              <a:gd name="f39" fmla="val 2489212"/>
              <a:gd name="f40" fmla="val 1552331"/>
              <a:gd name="f41" fmla="val 708008"/>
              <a:gd name="f42" fmla="val 761020"/>
              <a:gd name="f43" fmla="val 14946"/>
              <a:gd name="f44" fmla="*/ f0 1 3240001"/>
              <a:gd name="f45" fmla="*/ f1 1 3249575"/>
              <a:gd name="f46" fmla="val f2"/>
              <a:gd name="f47" fmla="val f3"/>
              <a:gd name="f48" fmla="val f4"/>
              <a:gd name="f49" fmla="+- f48 0 f46"/>
              <a:gd name="f50" fmla="+- f47 0 f46"/>
              <a:gd name="f51" fmla="*/ f50 1 3240001"/>
              <a:gd name="f52" fmla="*/ f49 1 3249575"/>
              <a:gd name="f53" fmla="*/ f46 1 f51"/>
              <a:gd name="f54" fmla="*/ f47 1 f51"/>
              <a:gd name="f55" fmla="*/ f46 1 f52"/>
              <a:gd name="f56" fmla="*/ f48 1 f52"/>
              <a:gd name="f57" fmla="*/ f53 f44 1"/>
              <a:gd name="f58" fmla="*/ f54 f44 1"/>
              <a:gd name="f59" fmla="*/ f56 f45 1"/>
              <a:gd name="f60" fmla="*/ f55 f4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7" t="f60" r="f58" b="f59"/>
            <a:pathLst>
              <a:path w="3240001" h="3249575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11" y="f12"/>
                </a:moveTo>
                <a:lnTo>
                  <a:pt x="f11" y="f13"/>
                </a:lnTo>
                <a:lnTo>
                  <a:pt x="f14" y="f13"/>
                </a:lnTo>
                <a:lnTo>
                  <a:pt x="f14" y="f12"/>
                </a:lnTo>
                <a:close/>
                <a:moveTo>
                  <a:pt x="f11" y="f15"/>
                </a:moveTo>
                <a:lnTo>
                  <a:pt x="f11" y="f16"/>
                </a:lnTo>
                <a:lnTo>
                  <a:pt x="f14" y="f16"/>
                </a:lnTo>
                <a:lnTo>
                  <a:pt x="f14" y="f15"/>
                </a:lnTo>
                <a:close/>
                <a:moveTo>
                  <a:pt x="f3" y="f17"/>
                </a:moveTo>
                <a:lnTo>
                  <a:pt x="f3" y="f18"/>
                </a:lnTo>
                <a:lnTo>
                  <a:pt x="f19" y="f20"/>
                </a:lnTo>
                <a:lnTo>
                  <a:pt x="f21" y="f22"/>
                </a:lnTo>
                <a:close/>
                <a:moveTo>
                  <a:pt x="f2" y="f17"/>
                </a:moveTo>
                <a:lnTo>
                  <a:pt x="f23" y="f24"/>
                </a:lnTo>
                <a:lnTo>
                  <a:pt x="f25" y="f26"/>
                </a:lnTo>
                <a:lnTo>
                  <a:pt x="f2" y="f18"/>
                </a:lnTo>
                <a:close/>
                <a:moveTo>
                  <a:pt x="f11" y="f27"/>
                </a:moveTo>
                <a:lnTo>
                  <a:pt x="f11" y="f28"/>
                </a:lnTo>
                <a:lnTo>
                  <a:pt x="f14" y="f28"/>
                </a:lnTo>
                <a:lnTo>
                  <a:pt x="f14" y="f27"/>
                </a:lnTo>
                <a:close/>
                <a:moveTo>
                  <a:pt x="f29" y="f30"/>
                </a:moveTo>
                <a:lnTo>
                  <a:pt x="f31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lnTo>
                  <a:pt x="f29" y="f32"/>
                </a:lnTo>
                <a:close/>
                <a:moveTo>
                  <a:pt x="f35" y="f2"/>
                </a:moveTo>
                <a:lnTo>
                  <a:pt x="f37" y="f38"/>
                </a:lnTo>
                <a:lnTo>
                  <a:pt x="f39" y="f40"/>
                </a:lnTo>
                <a:lnTo>
                  <a:pt x="f39" y="f41"/>
                </a:lnTo>
                <a:lnTo>
                  <a:pt x="f42" y="f41"/>
                </a:lnTo>
                <a:lnTo>
                  <a:pt x="f42" y="f40"/>
                </a:lnTo>
                <a:lnTo>
                  <a:pt x="f43" y="f38"/>
                </a:ln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1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Isosceles Triangle 51">
            <a:extLst>
              <a:ext uri="{FF2B5EF4-FFF2-40B4-BE49-F238E27FC236}">
                <a16:creationId xmlns:a16="http://schemas.microsoft.com/office/drawing/2014/main" id="{DF3A3782-1244-8D5D-6A3B-7BF6B86B9313}"/>
              </a:ext>
            </a:extLst>
          </p:cNvPr>
          <p:cNvSpPr/>
          <p:nvPr/>
        </p:nvSpPr>
        <p:spPr>
          <a:xfrm>
            <a:off x="5297413" y="2344029"/>
            <a:ext cx="784718" cy="575430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2375905"/>
              <a:gd name="f5" fmla="val 1974640"/>
              <a:gd name="f6" fmla="val 1379575"/>
              <a:gd name="f7" fmla="val 1"/>
              <a:gd name="f8" fmla="val 1269863"/>
              <a:gd name="f9" fmla="val 1399042"/>
              <a:gd name="f10" fmla="val 1610574"/>
              <a:gd name="f11" fmla="val 1745545"/>
              <a:gd name="f12" fmla="val 126952"/>
              <a:gd name="f13" fmla="val 2258912"/>
              <a:gd name="f14" fmla="val 2032457"/>
              <a:gd name="f15" fmla="val 1334195"/>
              <a:gd name="f16" fmla="val 117525"/>
              <a:gd name="f17" fmla="val 1207545"/>
              <a:gd name="f18" fmla="val 1324768"/>
              <a:gd name="f19" fmla="val 2249485"/>
              <a:gd name="f20" fmla="val 3240000"/>
              <a:gd name="f21" fmla="val 1610572"/>
              <a:gd name="f22" fmla="val 1620513"/>
              <a:gd name="f23" fmla="*/ f0 1 3240001"/>
              <a:gd name="f24" fmla="*/ f1 1 2375905"/>
              <a:gd name="f25" fmla="val f2"/>
              <a:gd name="f26" fmla="val f3"/>
              <a:gd name="f27" fmla="val f4"/>
              <a:gd name="f28" fmla="+- f27 0 f25"/>
              <a:gd name="f29" fmla="+- f26 0 f25"/>
              <a:gd name="f30" fmla="*/ f29 1 3240001"/>
              <a:gd name="f31" fmla="*/ f28 1 2375905"/>
              <a:gd name="f32" fmla="*/ f25 1 f30"/>
              <a:gd name="f33" fmla="*/ f26 1 f30"/>
              <a:gd name="f34" fmla="*/ f25 1 f31"/>
              <a:gd name="f35" fmla="*/ f27 1 f31"/>
              <a:gd name="f36" fmla="*/ f32 f23 1"/>
              <a:gd name="f37" fmla="*/ f33 f23 1"/>
              <a:gd name="f38" fmla="*/ f35 f24 1"/>
              <a:gd name="f39" fmla="*/ f34 f2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36" t="f39" r="f37" b="f38"/>
            <a:pathLst>
              <a:path w="3240001" h="2375905">
                <a:moveTo>
                  <a:pt x="f5" y="f6"/>
                </a:moveTo>
                <a:lnTo>
                  <a:pt x="f3" y="f4"/>
                </a:lnTo>
                <a:lnTo>
                  <a:pt x="f7" y="f4"/>
                </a:lnTo>
                <a:lnTo>
                  <a:pt x="f8" y="f9"/>
                </a:lnTo>
                <a:lnTo>
                  <a:pt x="f10" y="f11"/>
                </a:lnTo>
                <a:close/>
                <a:moveTo>
                  <a:pt x="f3" y="f12"/>
                </a:moveTo>
                <a:lnTo>
                  <a:pt x="f3" y="f13"/>
                </a:lnTo>
                <a:lnTo>
                  <a:pt x="f14" y="f15"/>
                </a:lnTo>
                <a:close/>
                <a:moveTo>
                  <a:pt x="f2" y="f16"/>
                </a:moveTo>
                <a:lnTo>
                  <a:pt x="f17" y="f18"/>
                </a:lnTo>
                <a:lnTo>
                  <a:pt x="f2" y="f19"/>
                </a:lnTo>
                <a:close/>
                <a:moveTo>
                  <a:pt x="f2" y="f2"/>
                </a:moveTo>
                <a:lnTo>
                  <a:pt x="f20" y="f2"/>
                </a:lnTo>
                <a:lnTo>
                  <a:pt x="f21" y="f22"/>
                </a:ln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1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Isosceles Triangle 57">
            <a:extLst>
              <a:ext uri="{FF2B5EF4-FFF2-40B4-BE49-F238E27FC236}">
                <a16:creationId xmlns:a16="http://schemas.microsoft.com/office/drawing/2014/main" id="{1F4EAA07-5970-7C2E-078F-3EDAE0244D69}"/>
              </a:ext>
            </a:extLst>
          </p:cNvPr>
          <p:cNvSpPr/>
          <p:nvPr/>
        </p:nvSpPr>
        <p:spPr>
          <a:xfrm>
            <a:off x="6558659" y="6780312"/>
            <a:ext cx="469709" cy="106185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346449"/>
              <a:gd name="f7" fmla="val 3166775"/>
              <a:gd name="f8" fmla="val 1148449"/>
              <a:gd name="f9" fmla="val 2374775"/>
              <a:gd name="f10" fmla="val 198001"/>
              <a:gd name="f11" fmla="val 1"/>
              <a:gd name="f12" fmla="val 755186"/>
              <a:gd name="f13" fmla="val 438198"/>
              <a:gd name="f14" fmla="val 734449"/>
              <a:gd name="f15" fmla="val 793446"/>
              <a:gd name="f16" fmla="val 1231644"/>
              <a:gd name="f17" fmla="val 803843"/>
              <a:gd name="f18" fmla="val 1256124"/>
              <a:gd name="f19" fmla="val 853246"/>
              <a:gd name="f20" fmla="val 1322425"/>
              <a:gd name="f21" fmla="val 1400264"/>
              <a:gd name="f22" fmla="val 1499686"/>
              <a:gd name="f23" fmla="val 772648"/>
              <a:gd name="f24" fmla="val 1580284"/>
              <a:gd name="f25" fmla="val 673226"/>
              <a:gd name="f26" fmla="val 573804"/>
              <a:gd name="f27" fmla="val 493206"/>
              <a:gd name="f28" fmla="val 1322426"/>
              <a:gd name="f29" fmla="val 542608"/>
              <a:gd name="f30" fmla="val 1256126"/>
              <a:gd name="f31" fmla="val 612000"/>
              <a:gd name="f32" fmla="val 1231645"/>
              <a:gd name="f33" fmla="val 591263"/>
              <a:gd name="f34" fmla="val 10368"/>
              <a:gd name="f35" fmla="val 2939"/>
              <a:gd name="f36" fmla="val 1491744"/>
              <a:gd name="f37" fmla="val 2009"/>
              <a:gd name="f38" fmla="val 1494147"/>
              <a:gd name="f39" fmla="val 1499342"/>
              <a:gd name="f40" fmla="val 6353"/>
              <a:gd name="f41" fmla="val 274151"/>
              <a:gd name="f42" fmla="val 1797289"/>
              <a:gd name="f43" fmla="val 320153"/>
              <a:gd name="f44" fmla="val 2031319"/>
              <a:gd name="f45" fmla="val 273414"/>
              <a:gd name="f46" fmla="val 2293171"/>
              <a:gd name="f47" fmla="val 1091887"/>
              <a:gd name="f48" fmla="val 2283744"/>
              <a:gd name="f49" fmla="val 1035756"/>
              <a:gd name="f50" fmla="val 1984266"/>
              <a:gd name="f51" fmla="val 1081794"/>
              <a:gd name="f52" fmla="val 1833397"/>
              <a:gd name="f53" fmla="val 1340768"/>
              <a:gd name="f54" fmla="val 1344512"/>
              <a:gd name="f55" fmla="val 1494334"/>
              <a:gd name="f56" fmla="val 1345124"/>
              <a:gd name="f57" fmla="val 1493447"/>
              <a:gd name="f58" fmla="val 1345785"/>
              <a:gd name="f59" fmla="val 1492596"/>
              <a:gd name="f60" fmla="val 1346448"/>
              <a:gd name="f61" fmla="val 1343510"/>
              <a:gd name="f62" fmla="val 1140490"/>
              <a:gd name="f63" fmla="val 966846"/>
              <a:gd name="f64" fmla="val 958206"/>
              <a:gd name="f65" fmla="val 524898"/>
              <a:gd name="f66" fmla="+- 0 0 -90"/>
              <a:gd name="f67" fmla="*/ f3 1 1346449"/>
              <a:gd name="f68" fmla="*/ f4 1 3166775"/>
              <a:gd name="f69" fmla="val f5"/>
              <a:gd name="f70" fmla="val f6"/>
              <a:gd name="f71" fmla="val f7"/>
              <a:gd name="f72" fmla="*/ f66 f0 1"/>
              <a:gd name="f73" fmla="+- f71 0 f69"/>
              <a:gd name="f74" fmla="+- f70 0 f69"/>
              <a:gd name="f75" fmla="*/ f72 1 f2"/>
              <a:gd name="f76" fmla="*/ f74 1 1346449"/>
              <a:gd name="f77" fmla="*/ f73 1 3166775"/>
              <a:gd name="f78" fmla="*/ 1148449 f74 1"/>
              <a:gd name="f79" fmla="*/ 198001 f74 1"/>
              <a:gd name="f80" fmla="*/ 1 f74 1"/>
              <a:gd name="f81" fmla="*/ 1346449 f74 1"/>
              <a:gd name="f82" fmla="*/ 755186 f74 1"/>
              <a:gd name="f83" fmla="*/ 734449 f74 1"/>
              <a:gd name="f84" fmla="*/ 853246 f74 1"/>
              <a:gd name="f85" fmla="*/ 673226 f74 1"/>
              <a:gd name="f86" fmla="*/ 493206 f74 1"/>
              <a:gd name="f87" fmla="*/ 612000 f74 1"/>
              <a:gd name="f88" fmla="*/ 2939 f74 1"/>
              <a:gd name="f89" fmla="*/ 0 f74 1"/>
              <a:gd name="f90" fmla="*/ 2009 f74 1"/>
              <a:gd name="f91" fmla="*/ 6353 f74 1"/>
              <a:gd name="f92" fmla="*/ 273414 f74 1"/>
              <a:gd name="f93" fmla="*/ 1091887 f74 1"/>
              <a:gd name="f94" fmla="*/ 1340768 f74 1"/>
              <a:gd name="f95" fmla="*/ 1344512 f74 1"/>
              <a:gd name="f96" fmla="*/ 1346448 f74 1"/>
              <a:gd name="f97" fmla="*/ 1343510 f74 1"/>
              <a:gd name="f98" fmla="*/ 2374775 f73 1"/>
              <a:gd name="f99" fmla="*/ 3166775 f73 1"/>
              <a:gd name="f100" fmla="*/ 0 f73 1"/>
              <a:gd name="f101" fmla="*/ 1231644 f73 1"/>
              <a:gd name="f102" fmla="*/ 1400264 f73 1"/>
              <a:gd name="f103" fmla="*/ 1580284 f73 1"/>
              <a:gd name="f104" fmla="*/ 1231645 f73 1"/>
              <a:gd name="f105" fmla="*/ 591263 f74 1"/>
              <a:gd name="f106" fmla="*/ 10368 f73 1"/>
              <a:gd name="f107" fmla="*/ 1491744 f73 1"/>
              <a:gd name="f108" fmla="*/ 1494147 f73 1"/>
              <a:gd name="f109" fmla="*/ 1499342 f73 1"/>
              <a:gd name="f110" fmla="*/ 2293171 f73 1"/>
              <a:gd name="f111" fmla="*/ 2283744 f73 1"/>
              <a:gd name="f112" fmla="*/ 1494334 f73 1"/>
              <a:gd name="f113" fmla="+- f75 0 f1"/>
              <a:gd name="f114" fmla="*/ f78 1 1346449"/>
              <a:gd name="f115" fmla="*/ f79 1 1346449"/>
              <a:gd name="f116" fmla="*/ f80 1 1346449"/>
              <a:gd name="f117" fmla="*/ f81 1 1346449"/>
              <a:gd name="f118" fmla="*/ f82 1 1346449"/>
              <a:gd name="f119" fmla="*/ f83 1 1346449"/>
              <a:gd name="f120" fmla="*/ f84 1 1346449"/>
              <a:gd name="f121" fmla="*/ f85 1 1346449"/>
              <a:gd name="f122" fmla="*/ f86 1 1346449"/>
              <a:gd name="f123" fmla="*/ f87 1 1346449"/>
              <a:gd name="f124" fmla="*/ f88 1 1346449"/>
              <a:gd name="f125" fmla="*/ f89 1 1346449"/>
              <a:gd name="f126" fmla="*/ f90 1 1346449"/>
              <a:gd name="f127" fmla="*/ f91 1 1346449"/>
              <a:gd name="f128" fmla="*/ f92 1 1346449"/>
              <a:gd name="f129" fmla="*/ f93 1 1346449"/>
              <a:gd name="f130" fmla="*/ f94 1 1346449"/>
              <a:gd name="f131" fmla="*/ f95 1 1346449"/>
              <a:gd name="f132" fmla="*/ f96 1 1346449"/>
              <a:gd name="f133" fmla="*/ f97 1 1346449"/>
              <a:gd name="f134" fmla="*/ f98 1 3166775"/>
              <a:gd name="f135" fmla="*/ f99 1 3166775"/>
              <a:gd name="f136" fmla="*/ f100 1 3166775"/>
              <a:gd name="f137" fmla="*/ f101 1 3166775"/>
              <a:gd name="f138" fmla="*/ f102 1 3166775"/>
              <a:gd name="f139" fmla="*/ f103 1 3166775"/>
              <a:gd name="f140" fmla="*/ f104 1 3166775"/>
              <a:gd name="f141" fmla="*/ f105 1 1346449"/>
              <a:gd name="f142" fmla="*/ f106 1 3166775"/>
              <a:gd name="f143" fmla="*/ f107 1 3166775"/>
              <a:gd name="f144" fmla="*/ f108 1 3166775"/>
              <a:gd name="f145" fmla="*/ f109 1 3166775"/>
              <a:gd name="f146" fmla="*/ f110 1 3166775"/>
              <a:gd name="f147" fmla="*/ f111 1 3166775"/>
              <a:gd name="f148" fmla="*/ f112 1 3166775"/>
              <a:gd name="f149" fmla="*/ f69 1 f76"/>
              <a:gd name="f150" fmla="*/ f70 1 f76"/>
              <a:gd name="f151" fmla="*/ f69 1 f77"/>
              <a:gd name="f152" fmla="*/ f71 1 f77"/>
              <a:gd name="f153" fmla="*/ f114 1 f76"/>
              <a:gd name="f154" fmla="*/ f134 1 f77"/>
              <a:gd name="f155" fmla="*/ f115 1 f76"/>
              <a:gd name="f156" fmla="*/ f116 1 f76"/>
              <a:gd name="f157" fmla="*/ f135 1 f77"/>
              <a:gd name="f158" fmla="*/ f117 1 f76"/>
              <a:gd name="f159" fmla="*/ f118 1 f76"/>
              <a:gd name="f160" fmla="*/ f136 1 f77"/>
              <a:gd name="f161" fmla="*/ f119 1 f76"/>
              <a:gd name="f162" fmla="*/ f137 1 f77"/>
              <a:gd name="f163" fmla="*/ f120 1 f76"/>
              <a:gd name="f164" fmla="*/ f138 1 f77"/>
              <a:gd name="f165" fmla="*/ f121 1 f76"/>
              <a:gd name="f166" fmla="*/ f139 1 f77"/>
              <a:gd name="f167" fmla="*/ f122 1 f76"/>
              <a:gd name="f168" fmla="*/ f123 1 f76"/>
              <a:gd name="f169" fmla="*/ f140 1 f77"/>
              <a:gd name="f170" fmla="*/ f141 1 f76"/>
              <a:gd name="f171" fmla="*/ f142 1 f77"/>
              <a:gd name="f172" fmla="*/ f124 1 f76"/>
              <a:gd name="f173" fmla="*/ f143 1 f77"/>
              <a:gd name="f174" fmla="*/ f125 1 f76"/>
              <a:gd name="f175" fmla="*/ f126 1 f76"/>
              <a:gd name="f176" fmla="*/ f144 1 f77"/>
              <a:gd name="f177" fmla="*/ f145 1 f77"/>
              <a:gd name="f178" fmla="*/ f127 1 f76"/>
              <a:gd name="f179" fmla="*/ f128 1 f76"/>
              <a:gd name="f180" fmla="*/ f146 1 f77"/>
              <a:gd name="f181" fmla="*/ f129 1 f76"/>
              <a:gd name="f182" fmla="*/ f147 1 f77"/>
              <a:gd name="f183" fmla="*/ f130 1 f76"/>
              <a:gd name="f184" fmla="*/ f131 1 f76"/>
              <a:gd name="f185" fmla="*/ f148 1 f77"/>
              <a:gd name="f186" fmla="*/ f132 1 f76"/>
              <a:gd name="f187" fmla="*/ f133 1 f76"/>
              <a:gd name="f188" fmla="*/ f149 f67 1"/>
              <a:gd name="f189" fmla="*/ f150 f67 1"/>
              <a:gd name="f190" fmla="*/ f152 f68 1"/>
              <a:gd name="f191" fmla="*/ f151 f68 1"/>
              <a:gd name="f192" fmla="*/ f153 f67 1"/>
              <a:gd name="f193" fmla="*/ f154 f68 1"/>
              <a:gd name="f194" fmla="*/ f155 f67 1"/>
              <a:gd name="f195" fmla="*/ f156 f67 1"/>
              <a:gd name="f196" fmla="*/ f157 f68 1"/>
              <a:gd name="f197" fmla="*/ f158 f67 1"/>
              <a:gd name="f198" fmla="*/ f159 f67 1"/>
              <a:gd name="f199" fmla="*/ f160 f68 1"/>
              <a:gd name="f200" fmla="*/ f161 f67 1"/>
              <a:gd name="f201" fmla="*/ f162 f68 1"/>
              <a:gd name="f202" fmla="*/ f163 f67 1"/>
              <a:gd name="f203" fmla="*/ f164 f68 1"/>
              <a:gd name="f204" fmla="*/ f165 f67 1"/>
              <a:gd name="f205" fmla="*/ f166 f68 1"/>
              <a:gd name="f206" fmla="*/ f167 f67 1"/>
              <a:gd name="f207" fmla="*/ f168 f67 1"/>
              <a:gd name="f208" fmla="*/ f169 f68 1"/>
              <a:gd name="f209" fmla="*/ f170 f67 1"/>
              <a:gd name="f210" fmla="*/ f171 f68 1"/>
              <a:gd name="f211" fmla="*/ f172 f67 1"/>
              <a:gd name="f212" fmla="*/ f173 f68 1"/>
              <a:gd name="f213" fmla="*/ f174 f67 1"/>
              <a:gd name="f214" fmla="*/ f175 f67 1"/>
              <a:gd name="f215" fmla="*/ f176 f68 1"/>
              <a:gd name="f216" fmla="*/ f177 f68 1"/>
              <a:gd name="f217" fmla="*/ f178 f67 1"/>
              <a:gd name="f218" fmla="*/ f179 f67 1"/>
              <a:gd name="f219" fmla="*/ f180 f68 1"/>
              <a:gd name="f220" fmla="*/ f181 f67 1"/>
              <a:gd name="f221" fmla="*/ f182 f68 1"/>
              <a:gd name="f222" fmla="*/ f183 f67 1"/>
              <a:gd name="f223" fmla="*/ f184 f67 1"/>
              <a:gd name="f224" fmla="*/ f185 f68 1"/>
              <a:gd name="f225" fmla="*/ f186 f67 1"/>
              <a:gd name="f226" fmla="*/ f18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3">
                <a:pos x="f192" y="f193"/>
              </a:cxn>
              <a:cxn ang="f113">
                <a:pos x="f194" y="f193"/>
              </a:cxn>
              <a:cxn ang="f113">
                <a:pos x="f195" y="f196"/>
              </a:cxn>
              <a:cxn ang="f113">
                <a:pos x="f197" y="f196"/>
              </a:cxn>
              <a:cxn ang="f113">
                <a:pos x="f192" y="f193"/>
              </a:cxn>
              <a:cxn ang="f113">
                <a:pos x="f198" y="f199"/>
              </a:cxn>
              <a:cxn ang="f113">
                <a:pos x="f200" y="f201"/>
              </a:cxn>
              <a:cxn ang="f113">
                <a:pos x="f202" y="f203"/>
              </a:cxn>
              <a:cxn ang="f113">
                <a:pos x="f204" y="f205"/>
              </a:cxn>
              <a:cxn ang="f113">
                <a:pos x="f206" y="f203"/>
              </a:cxn>
              <a:cxn ang="f113">
                <a:pos x="f207" y="f208"/>
              </a:cxn>
              <a:cxn ang="f113">
                <a:pos x="f209" y="f210"/>
              </a:cxn>
              <a:cxn ang="f113">
                <a:pos x="f211" y="f212"/>
              </a:cxn>
              <a:cxn ang="f113">
                <a:pos x="f213" y="f212"/>
              </a:cxn>
              <a:cxn ang="f113">
                <a:pos x="f214" y="f215"/>
              </a:cxn>
              <a:cxn ang="f113">
                <a:pos x="f213" y="f216"/>
              </a:cxn>
              <a:cxn ang="f113">
                <a:pos x="f217" y="f216"/>
              </a:cxn>
              <a:cxn ang="f113">
                <a:pos x="f218" y="f219"/>
              </a:cxn>
              <a:cxn ang="f113">
                <a:pos x="f220" y="f221"/>
              </a:cxn>
              <a:cxn ang="f113">
                <a:pos x="f222" y="f216"/>
              </a:cxn>
              <a:cxn ang="f113">
                <a:pos x="f197" y="f216"/>
              </a:cxn>
              <a:cxn ang="f113">
                <a:pos x="f223" y="f224"/>
              </a:cxn>
              <a:cxn ang="f113">
                <a:pos x="f225" y="f212"/>
              </a:cxn>
              <a:cxn ang="f113">
                <a:pos x="f226" y="f212"/>
              </a:cxn>
              <a:cxn ang="f113">
                <a:pos x="f198" y="f199"/>
              </a:cxn>
            </a:cxnLst>
            <a:rect l="f188" t="f191" r="f189" b="f190"/>
            <a:pathLst>
              <a:path w="1346449" h="3166775">
                <a:moveTo>
                  <a:pt x="f8" y="f9"/>
                </a:moveTo>
                <a:lnTo>
                  <a:pt x="f10" y="f9"/>
                </a:lnTo>
                <a:lnTo>
                  <a:pt x="f11" y="f7"/>
                </a:lnTo>
                <a:lnTo>
                  <a:pt x="f6" y="f7"/>
                </a:lnTo>
                <a:lnTo>
                  <a:pt x="f8" y="f9"/>
                </a:lnTo>
                <a:close/>
                <a:moveTo>
                  <a:pt x="f12" y="f5"/>
                </a:moveTo>
                <a:cubicBezTo>
                  <a:pt x="f12" y="f13"/>
                  <a:pt x="f14" y="f15"/>
                  <a:pt x="f14" y="f16"/>
                </a:cubicBezTo>
                <a:cubicBezTo>
                  <a:pt x="f17" y="f18"/>
                  <a:pt x="f19" y="f20"/>
                  <a:pt x="f19" y="f21"/>
                </a:cubicBezTo>
                <a:cubicBezTo>
                  <a:pt x="f19" y="f22"/>
                  <a:pt x="f23" y="f24"/>
                  <a:pt x="f25" y="f24"/>
                </a:cubicBezTo>
                <a:cubicBezTo>
                  <a:pt x="f26" y="f24"/>
                  <a:pt x="f27" y="f22"/>
                  <a:pt x="f27" y="f21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lnTo>
                  <a:pt x="f35" y="f36"/>
                </a:lnTo>
                <a:lnTo>
                  <a:pt x="f5" y="f36"/>
                </a:lnTo>
                <a:lnTo>
                  <a:pt x="f37" y="f38"/>
                </a:lnTo>
                <a:lnTo>
                  <a:pt x="f5" y="f39"/>
                </a:lnTo>
                <a:lnTo>
                  <a:pt x="f40" y="f39"/>
                </a:lnTo>
                <a:cubicBezTo>
                  <a:pt x="f41" y="f42"/>
                  <a:pt x="f43" y="f44"/>
                  <a:pt x="f45" y="f46"/>
                </a:cubicBezTo>
                <a:lnTo>
                  <a:pt x="f47" y="f48"/>
                </a:lnTo>
                <a:cubicBezTo>
                  <a:pt x="f49" y="f50"/>
                  <a:pt x="f51" y="f52"/>
                  <a:pt x="f53" y="f39"/>
                </a:cubicBezTo>
                <a:lnTo>
                  <a:pt x="f6" y="f39"/>
                </a:lnTo>
                <a:lnTo>
                  <a:pt x="f54" y="f55"/>
                </a:lnTo>
                <a:cubicBezTo>
                  <a:pt x="f56" y="f57"/>
                  <a:pt x="f58" y="f59"/>
                  <a:pt x="f60" y="f36"/>
                </a:cubicBezTo>
                <a:lnTo>
                  <a:pt x="f61" y="f36"/>
                </a:lnTo>
                <a:cubicBezTo>
                  <a:pt x="f62" y="f63"/>
                  <a:pt x="f64" y="f65"/>
                  <a:pt x="f12" y="f5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1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69B63B84-2D70-28E3-CA42-66F6B6FC572E}"/>
              </a:ext>
            </a:extLst>
          </p:cNvPr>
          <p:cNvSpPr/>
          <p:nvPr/>
        </p:nvSpPr>
        <p:spPr>
          <a:xfrm rot="18900010">
            <a:off x="11766031" y="5481848"/>
            <a:ext cx="338492" cy="754104"/>
          </a:xfrm>
          <a:custGeom>
            <a:avLst/>
            <a:gdLst>
              <a:gd name="f0" fmla="val w"/>
              <a:gd name="f1" fmla="val h"/>
              <a:gd name="f2" fmla="val 0"/>
              <a:gd name="f3" fmla="val 154109"/>
              <a:gd name="f4" fmla="val 343323"/>
              <a:gd name="f5" fmla="val 102909"/>
              <a:gd name="f6" fmla="val 313772"/>
              <a:gd name="f7" fmla="val 328547"/>
              <a:gd name="f8" fmla="val 336708"/>
              <a:gd name="f9" fmla="val 96294"/>
              <a:gd name="f10" fmla="val 343322"/>
              <a:gd name="f11" fmla="val 88133"/>
              <a:gd name="f12" fmla="val 65975"/>
              <a:gd name="f13" fmla="val 57814"/>
              <a:gd name="f14" fmla="val 51199"/>
              <a:gd name="f15" fmla="val 323622"/>
              <a:gd name="f16" fmla="val 51200"/>
              <a:gd name="f17" fmla="val 318696"/>
              <a:gd name="f18" fmla="val 313771"/>
              <a:gd name="f19" fmla="val 123327"/>
              <a:gd name="f20" fmla="val 15459"/>
              <a:gd name="f21" fmla="val 141678"/>
              <a:gd name="f22" fmla="val 29245"/>
              <a:gd name="f23" fmla="val 152926"/>
              <a:gd name="f24" fmla="val 50497"/>
              <a:gd name="f25" fmla="val 154008"/>
              <a:gd name="f26" fmla="val 73425"/>
              <a:gd name="f27" fmla="val 155089"/>
              <a:gd name="f28" fmla="val 96353"/>
              <a:gd name="f29" fmla="val 145890"/>
              <a:gd name="f30" fmla="val 118568"/>
              <a:gd name="f31" fmla="val 128916"/>
              <a:gd name="f32" fmla="val 134021"/>
              <a:gd name="f33" fmla="val 119294"/>
              <a:gd name="f34" fmla="val 123450"/>
              <a:gd name="f35" fmla="val 133118"/>
              <a:gd name="f36" fmla="val 110865"/>
              <a:gd name="f37" fmla="val 140611"/>
              <a:gd name="f38" fmla="val 92772"/>
              <a:gd name="f39" fmla="val 139730"/>
              <a:gd name="f40" fmla="val 74098"/>
              <a:gd name="f41" fmla="val 138850"/>
              <a:gd name="f42" fmla="val 55424"/>
              <a:gd name="f43" fmla="val 129689"/>
              <a:gd name="f44" fmla="val 38115"/>
              <a:gd name="f45" fmla="val 114743"/>
              <a:gd name="f46" fmla="val 26887"/>
              <a:gd name="f47" fmla="val 136698"/>
              <a:gd name="f48" fmla="val 17411"/>
              <a:gd name="f49" fmla="val 103758"/>
              <a:gd name="f50" fmla="val -15529"/>
              <a:gd name="f51" fmla="val 50351"/>
              <a:gd name="f52" fmla="val 17412"/>
              <a:gd name="f53" fmla="val -15528"/>
              <a:gd name="f54" fmla="val 103757"/>
              <a:gd name="f55" fmla="val 136697"/>
              <a:gd name="f56" fmla="val 169637"/>
              <a:gd name="f57" fmla="val 196665"/>
              <a:gd name="f58" fmla="val 42556"/>
              <a:gd name="f59" fmla="val 111552"/>
              <a:gd name="f60" fmla="val 154108"/>
              <a:gd name="f61" fmla="val 139576"/>
              <a:gd name="f62" fmla="val 168641"/>
              <a:gd name="f63" fmla="val 121959"/>
              <a:gd name="f64" fmla="val 178211"/>
              <a:gd name="f65" fmla="val 102912"/>
              <a:gd name="f66" fmla="val 180994"/>
              <a:gd name="f67" fmla="val 308310"/>
              <a:gd name="f68" fmla="val 51197"/>
              <a:gd name="f69" fmla="val 32150"/>
              <a:gd name="f70" fmla="val 14534"/>
              <a:gd name="f71" fmla="val -42555"/>
              <a:gd name="f72" fmla="val -42556"/>
              <a:gd name="f73" fmla="val 111553"/>
              <a:gd name="f74" fmla="*/ f0 1 154109"/>
              <a:gd name="f75" fmla="*/ f1 1 343323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54109"/>
              <a:gd name="f82" fmla="*/ f79 1 343323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54109" h="34332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4"/>
                </a:cubicBezTo>
                <a:lnTo>
                  <a:pt x="f12" y="f10"/>
                </a:lnTo>
                <a:cubicBezTo>
                  <a:pt x="f13" y="f10"/>
                  <a:pt x="f14" y="f8"/>
                  <a:pt x="f14" y="f7"/>
                </a:cubicBezTo>
                <a:cubicBezTo>
                  <a:pt x="f14" y="f15"/>
                  <a:pt x="f16" y="f17"/>
                  <a:pt x="f16" y="f18"/>
                </a:cubicBezTo>
                <a:close/>
                <a:moveTo>
                  <a:pt x="f19" y="f20"/>
                </a:move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cubicBezTo>
                  <a:pt x="f41" y="f42"/>
                  <a:pt x="f43" y="f44"/>
                  <a:pt x="f45" y="f46"/>
                </a:cubicBezTo>
                <a:close/>
                <a:moveTo>
                  <a:pt x="f47" y="f48"/>
                </a:moveTo>
                <a:cubicBezTo>
                  <a:pt x="f49" y="f50"/>
                  <a:pt x="f51" y="f50"/>
                  <a:pt x="f52" y="f48"/>
                </a:cubicBezTo>
                <a:cubicBezTo>
                  <a:pt x="f53" y="f51"/>
                  <a:pt x="f53" y="f54"/>
                  <a:pt x="f52" y="f55"/>
                </a:cubicBezTo>
                <a:cubicBezTo>
                  <a:pt x="f51" y="f56"/>
                  <a:pt x="f49" y="f56"/>
                  <a:pt x="f47" y="f55"/>
                </a:cubicBezTo>
                <a:cubicBezTo>
                  <a:pt x="f56" y="f54"/>
                  <a:pt x="f56" y="f51"/>
                  <a:pt x="f47" y="f48"/>
                </a:cubicBezTo>
                <a:close/>
                <a:moveTo>
                  <a:pt x="f3" y="f2"/>
                </a:moveTo>
                <a:cubicBezTo>
                  <a:pt x="f57" y="f58"/>
                  <a:pt x="f57" y="f59"/>
                  <a:pt x="f3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6"/>
                </a:lnTo>
                <a:cubicBezTo>
                  <a:pt x="f69" y="f64"/>
                  <a:pt x="f70" y="f62"/>
                  <a:pt x="f2" y="f60"/>
                </a:cubicBezTo>
                <a:cubicBezTo>
                  <a:pt x="f71" y="f59"/>
                  <a:pt x="f71" y="f58"/>
                  <a:pt x="f2" y="f2"/>
                </a:cubicBezTo>
                <a:cubicBezTo>
                  <a:pt x="f58" y="f72"/>
                  <a:pt x="f73" y="f72"/>
                  <a:pt x="f3" y="f2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1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Parallelogram 15">
            <a:extLst>
              <a:ext uri="{FF2B5EF4-FFF2-40B4-BE49-F238E27FC236}">
                <a16:creationId xmlns:a16="http://schemas.microsoft.com/office/drawing/2014/main" id="{ED32B1DE-E7DE-0CB0-1135-1AC7140BBFF1}"/>
              </a:ext>
            </a:extLst>
          </p:cNvPr>
          <p:cNvSpPr/>
          <p:nvPr/>
        </p:nvSpPr>
        <p:spPr>
          <a:xfrm flipH="1">
            <a:off x="5287973" y="6962864"/>
            <a:ext cx="696737" cy="696737"/>
          </a:xfrm>
          <a:custGeom>
            <a:avLst/>
            <a:gdLst>
              <a:gd name="f0" fmla="val w"/>
              <a:gd name="f1" fmla="val h"/>
              <a:gd name="f2" fmla="val 0"/>
              <a:gd name="f3" fmla="val 3242753"/>
              <a:gd name="f4" fmla="val 3227814"/>
              <a:gd name="f5" fmla="val 1621376"/>
              <a:gd name="f6" fmla="val 1043635"/>
              <a:gd name="f7" fmla="val 1557188"/>
              <a:gd name="f8" fmla="val 1505154"/>
              <a:gd name="f9" fmla="val 1095669"/>
              <a:gd name="f10" fmla="val 1159857"/>
              <a:gd name="f11" fmla="val 1625483"/>
              <a:gd name="f12" fmla="val 1033577"/>
              <a:gd name="f13" fmla="val 969389"/>
              <a:gd name="f14" fmla="val 917355"/>
              <a:gd name="f15" fmla="val 1677517"/>
              <a:gd name="f16" fmla="val 1741705"/>
              <a:gd name="f17" fmla="val 1805893"/>
              <a:gd name="f18" fmla="val 1857927"/>
              <a:gd name="f19" fmla="val 1614688"/>
              <a:gd name="f20" fmla="val 1619859"/>
              <a:gd name="f21" fmla="val 1856884"/>
              <a:gd name="f22" fmla="val 1620361"/>
              <a:gd name="f23" fmla="val 1857187"/>
              <a:gd name="f24" fmla="val 1620868"/>
              <a:gd name="f25" fmla="val 1857190"/>
              <a:gd name="f26" fmla="val 1685564"/>
              <a:gd name="f27" fmla="val 1737598"/>
              <a:gd name="f28" fmla="val 1805156"/>
              <a:gd name="f29" fmla="val 1740968"/>
              <a:gd name="f30" fmla="val 628818"/>
              <a:gd name="f31" fmla="val 2206882"/>
              <a:gd name="f32" fmla="val 2681529"/>
              <a:gd name="f33" fmla="val 1103464"/>
              <a:gd name="f34" fmla="val 1688970"/>
              <a:gd name="f35" fmla="val 2274476"/>
              <a:gd name="f36" fmla="val 2749122"/>
              <a:gd name="f37" fmla="val 1035870"/>
              <a:gd name="f38" fmla="val 561223"/>
              <a:gd name="f39" fmla="val 424596"/>
              <a:gd name="f40" fmla="val 923081"/>
              <a:gd name="f41" fmla="val 357001"/>
              <a:gd name="f42" fmla="val 990676"/>
              <a:gd name="f43" fmla="val 2128645"/>
              <a:gd name="f44" fmla="val 581423"/>
              <a:gd name="f45" fmla="val 2515905"/>
              <a:gd name="f46" fmla="val 922189"/>
              <a:gd name="f47" fmla="val 2742109"/>
              <a:gd name="f48" fmla="val 652992"/>
              <a:gd name="f49" fmla="val 911997"/>
              <a:gd name="f50" fmla="val 1121304"/>
              <a:gd name="f51" fmla="val 2850168"/>
              <a:gd name="f52" fmla="val 1274563"/>
              <a:gd name="f53" fmla="val 2916691"/>
              <a:gd name="f54" fmla="val 1443689"/>
              <a:gd name="f55" fmla="val 2953344"/>
              <a:gd name="f56" fmla="val 1799063"/>
              <a:gd name="f57" fmla="val 1968189"/>
              <a:gd name="f58" fmla="val 2121449"/>
              <a:gd name="f59" fmla="val 2330755"/>
              <a:gd name="f60" fmla="val 2589760"/>
              <a:gd name="f61" fmla="val 2320563"/>
              <a:gd name="f62" fmla="val 2661329"/>
              <a:gd name="f63" fmla="val 2885751"/>
              <a:gd name="f64" fmla="val 2319671"/>
              <a:gd name="f65" fmla="val 2599800"/>
              <a:gd name="f66" fmla="val 123238"/>
              <a:gd name="f67" fmla="val 2434609"/>
              <a:gd name="f68" fmla="val 120698"/>
              <a:gd name="f69" fmla="val 2268460"/>
              <a:gd name="f70" fmla="val 180476"/>
              <a:gd name="f71" fmla="val 2139563"/>
              <a:gd name="f72" fmla="val 303161"/>
              <a:gd name="f73" fmla="val 3057258"/>
              <a:gd name="f74" fmla="val 1232053"/>
              <a:gd name="f75" fmla="val 3305736"/>
              <a:gd name="f76" fmla="val 977255"/>
              <a:gd name="f77" fmla="val 3304415"/>
              <a:gd name="f78" fmla="val 570405"/>
              <a:gd name="f79" fmla="val 3054287"/>
              <a:gd name="f80" fmla="val 317226"/>
              <a:gd name="f81" fmla="val 2929224"/>
              <a:gd name="f82" fmla="val 190636"/>
              <a:gd name="f83" fmla="val 2764991"/>
              <a:gd name="f84" fmla="val 125778"/>
              <a:gd name="f85" fmla="val 642953"/>
              <a:gd name="f86" fmla="val 477762"/>
              <a:gd name="f87" fmla="val 313529"/>
              <a:gd name="f88" fmla="val 188466"/>
              <a:gd name="f89" fmla="val -61662"/>
              <a:gd name="f90" fmla="val -62983"/>
              <a:gd name="f91" fmla="val 185495"/>
              <a:gd name="f92" fmla="val 1103190"/>
              <a:gd name="f93" fmla="val 974294"/>
              <a:gd name="f94" fmla="val 808144"/>
              <a:gd name="f95" fmla="val 1722692"/>
              <a:gd name="f96" fmla="val 1520061"/>
              <a:gd name="f97" fmla="val 1440152"/>
              <a:gd name="f98" fmla="val 1375373"/>
              <a:gd name="f99" fmla="val 64779"/>
              <a:gd name="f100" fmla="val 144688"/>
              <a:gd name="f101" fmla="val 289376"/>
              <a:gd name="f102" fmla="val 1867380"/>
              <a:gd name="f103" fmla="val 1802601"/>
              <a:gd name="f104" fmla="*/ f0 1 3242753"/>
              <a:gd name="f105" fmla="*/ f1 1 3227814"/>
              <a:gd name="f106" fmla="val f2"/>
              <a:gd name="f107" fmla="val f3"/>
              <a:gd name="f108" fmla="val f4"/>
              <a:gd name="f109" fmla="+- f108 0 f106"/>
              <a:gd name="f110" fmla="+- f107 0 f106"/>
              <a:gd name="f111" fmla="*/ f110 1 3242753"/>
              <a:gd name="f112" fmla="*/ f109 1 3227814"/>
              <a:gd name="f113" fmla="*/ f106 1 f111"/>
              <a:gd name="f114" fmla="*/ f107 1 f111"/>
              <a:gd name="f115" fmla="*/ f106 1 f112"/>
              <a:gd name="f116" fmla="*/ f108 1 f112"/>
              <a:gd name="f117" fmla="*/ f113 f104 1"/>
              <a:gd name="f118" fmla="*/ f114 f104 1"/>
              <a:gd name="f119" fmla="*/ f116 f105 1"/>
              <a:gd name="f120" fmla="*/ f115 f10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7" t="f120" r="f118" b="f119"/>
            <a:pathLst>
              <a:path w="3242753" h="3227814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lnTo>
                  <a:pt x="f12" y="f11"/>
                </a:lnTo>
                <a:cubicBezTo>
                  <a:pt x="f13" y="f11"/>
                  <a:pt x="f14" y="f15"/>
                  <a:pt x="f14" y="f16"/>
                </a:cubicBezTo>
                <a:cubicBezTo>
                  <a:pt x="f14" y="f17"/>
                  <a:pt x="f13" y="f18"/>
                  <a:pt x="f12" y="f18"/>
                </a:cubicBezTo>
                <a:lnTo>
                  <a:pt x="f19" y="f18"/>
                </a:lnTo>
                <a:lnTo>
                  <a:pt x="f20" y="f21"/>
                </a:lnTo>
                <a:cubicBezTo>
                  <a:pt x="f22" y="f23"/>
                  <a:pt x="f24" y="f25"/>
                  <a:pt x="f5" y="f25"/>
                </a:cubicBezTo>
                <a:cubicBezTo>
                  <a:pt x="f26" y="f25"/>
                  <a:pt x="f27" y="f28"/>
                  <a:pt x="f27" y="f29"/>
                </a:cubicBezTo>
                <a:lnTo>
                  <a:pt x="f27" y="f10"/>
                </a:lnTo>
                <a:cubicBezTo>
                  <a:pt x="f27" y="f9"/>
                  <a:pt x="f26" y="f6"/>
                  <a:pt x="f5" y="f6"/>
                </a:cubicBezTo>
                <a:close/>
                <a:moveTo>
                  <a:pt x="f5" y="f30"/>
                </a:moveTo>
                <a:cubicBezTo>
                  <a:pt x="f31" y="f30"/>
                  <a:pt x="f32" y="f33"/>
                  <a:pt x="f32" y="f34"/>
                </a:cubicBezTo>
                <a:cubicBezTo>
                  <a:pt x="f32" y="f35"/>
                  <a:pt x="f31" y="f36"/>
                  <a:pt x="f5" y="f36"/>
                </a:cubicBezTo>
                <a:cubicBezTo>
                  <a:pt x="f37" y="f36"/>
                  <a:pt x="f38" y="f35"/>
                  <a:pt x="f38" y="f34"/>
                </a:cubicBezTo>
                <a:cubicBezTo>
                  <a:pt x="f38" y="f33"/>
                  <a:pt x="f37" y="f30"/>
                  <a:pt x="f5" y="f30"/>
                </a:cubicBezTo>
                <a:close/>
                <a:moveTo>
                  <a:pt x="f5" y="f39"/>
                </a:moveTo>
                <a:cubicBezTo>
                  <a:pt x="f40" y="f39"/>
                  <a:pt x="f41" y="f42"/>
                  <a:pt x="f41" y="f34"/>
                </a:cubicBezTo>
                <a:cubicBezTo>
                  <a:pt x="f41" y="f43"/>
                  <a:pt x="f44" y="f45"/>
                  <a:pt x="f46" y="f47"/>
                </a:cubicBezTo>
                <a:lnTo>
                  <a:pt x="f48" y="f4"/>
                </a:lnTo>
                <a:lnTo>
                  <a:pt x="f49" y="f4"/>
                </a:lnTo>
                <a:lnTo>
                  <a:pt x="f50" y="f51"/>
                </a:lnTo>
                <a:cubicBezTo>
                  <a:pt x="f52" y="f53"/>
                  <a:pt x="f54" y="f55"/>
                  <a:pt x="f5" y="f55"/>
                </a:cubicBezTo>
                <a:cubicBezTo>
                  <a:pt x="f56" y="f55"/>
                  <a:pt x="f57" y="f53"/>
                  <a:pt x="f58" y="f51"/>
                </a:cubicBezTo>
                <a:lnTo>
                  <a:pt x="f59" y="f4"/>
                </a:lnTo>
                <a:lnTo>
                  <a:pt x="f60" y="f4"/>
                </a:lnTo>
                <a:lnTo>
                  <a:pt x="f61" y="f47"/>
                </a:lnTo>
                <a:cubicBezTo>
                  <a:pt x="f62" y="f45"/>
                  <a:pt x="f63" y="f43"/>
                  <a:pt x="f63" y="f34"/>
                </a:cubicBezTo>
                <a:cubicBezTo>
                  <a:pt x="f63" y="f42"/>
                  <a:pt x="f64" y="f39"/>
                  <a:pt x="f5" y="f39"/>
                </a:cubicBezTo>
                <a:close/>
                <a:moveTo>
                  <a:pt x="f65" y="f66"/>
                </a:move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5" y="f66"/>
                </a:cubicBezTo>
                <a:close/>
                <a:moveTo>
                  <a:pt x="f85" y="f66"/>
                </a:moveTo>
                <a:cubicBezTo>
                  <a:pt x="f86" y="f84"/>
                  <a:pt x="f87" y="f82"/>
                  <a:pt x="f88" y="f80"/>
                </a:cubicBezTo>
                <a:cubicBezTo>
                  <a:pt x="f89" y="f78"/>
                  <a:pt x="f90" y="f76"/>
                  <a:pt x="f91" y="f74"/>
                </a:cubicBezTo>
                <a:lnTo>
                  <a:pt x="f92" y="f72"/>
                </a:lnTo>
                <a:cubicBezTo>
                  <a:pt x="f93" y="f70"/>
                  <a:pt x="f94" y="f68"/>
                  <a:pt x="f85" y="f66"/>
                </a:cubicBezTo>
                <a:close/>
                <a:moveTo>
                  <a:pt x="f95" y="f2"/>
                </a:moveTo>
                <a:lnTo>
                  <a:pt x="f96" y="f2"/>
                </a:lnTo>
                <a:cubicBezTo>
                  <a:pt x="f97" y="f2"/>
                  <a:pt x="f98" y="f99"/>
                  <a:pt x="f98" y="f100"/>
                </a:cubicBezTo>
                <a:lnTo>
                  <a:pt x="f98" y="f101"/>
                </a:lnTo>
                <a:lnTo>
                  <a:pt x="f102" y="f101"/>
                </a:lnTo>
                <a:lnTo>
                  <a:pt x="f102" y="f100"/>
                </a:lnTo>
                <a:cubicBezTo>
                  <a:pt x="f102" y="f99"/>
                  <a:pt x="f103" y="f2"/>
                  <a:pt x="f95" y="f2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1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Freeform 19">
            <a:extLst>
              <a:ext uri="{FF2B5EF4-FFF2-40B4-BE49-F238E27FC236}">
                <a16:creationId xmlns:a16="http://schemas.microsoft.com/office/drawing/2014/main" id="{AD62B169-D92E-0396-03ED-91AC5EAB05BC}"/>
              </a:ext>
            </a:extLst>
          </p:cNvPr>
          <p:cNvSpPr/>
          <p:nvPr/>
        </p:nvSpPr>
        <p:spPr>
          <a:xfrm>
            <a:off x="9005538" y="5463761"/>
            <a:ext cx="691176" cy="680075"/>
          </a:xfrm>
          <a:custGeom>
            <a:avLst/>
            <a:gdLst>
              <a:gd name="f0" fmla="val w"/>
              <a:gd name="f1" fmla="val h"/>
              <a:gd name="f2" fmla="val 0"/>
              <a:gd name="f3" fmla="val 3214097"/>
              <a:gd name="f4" fmla="val 3162551"/>
              <a:gd name="f5" fmla="val 1014592"/>
              <a:gd name="f6" fmla="val 2306036"/>
              <a:gd name="f7" fmla="val 854868"/>
              <a:gd name="f8" fmla="val 725386"/>
              <a:gd name="f9" fmla="val 2435518"/>
              <a:gd name="f10" fmla="val 2595242"/>
              <a:gd name="f11" fmla="val 2754966"/>
              <a:gd name="f12" fmla="val 2884448"/>
              <a:gd name="f13" fmla="val 1174316"/>
              <a:gd name="f14" fmla="val 1303798"/>
              <a:gd name="f15" fmla="val 481275"/>
              <a:gd name="f16" fmla="val 1691816"/>
              <a:gd name="f17" fmla="val 321551"/>
              <a:gd name="f18" fmla="val 192069"/>
              <a:gd name="f19" fmla="val 1821298"/>
              <a:gd name="f20" fmla="val 1981022"/>
              <a:gd name="f21" fmla="val 2140746"/>
              <a:gd name="f22" fmla="val 2270228"/>
              <a:gd name="f23" fmla="val 640999"/>
              <a:gd name="f24" fmla="val 770481"/>
              <a:gd name="f25" fmla="val 2764751"/>
              <a:gd name="f26" fmla="val 1113404"/>
              <a:gd name="f27" fmla="val 2605027"/>
              <a:gd name="f28" fmla="val 2475545"/>
              <a:gd name="f29" fmla="val 1242886"/>
              <a:gd name="f30" fmla="val 1402610"/>
              <a:gd name="f31" fmla="val 1562334"/>
              <a:gd name="f32" fmla="val 2924475"/>
              <a:gd name="f33" fmla="val 3053957"/>
              <a:gd name="f34" fmla="val 532503"/>
              <a:gd name="f35" fmla="val 881964"/>
              <a:gd name="f36" fmla="val 372779"/>
              <a:gd name="f37" fmla="val 243297"/>
              <a:gd name="f38" fmla="val 1011446"/>
              <a:gd name="f39" fmla="val 1171170"/>
              <a:gd name="f40" fmla="val 1330894"/>
              <a:gd name="f41" fmla="val 1460376"/>
              <a:gd name="f42" fmla="val 692227"/>
              <a:gd name="f43" fmla="val 821709"/>
              <a:gd name="f44" fmla="val 1162143"/>
              <a:gd name="f45" fmla="val 321316"/>
              <a:gd name="f46" fmla="val 1002419"/>
              <a:gd name="f47" fmla="val 872937"/>
              <a:gd name="f48" fmla="val 450798"/>
              <a:gd name="f49" fmla="val 610522"/>
              <a:gd name="f50" fmla="val 770246"/>
              <a:gd name="f51" fmla="val 899728"/>
              <a:gd name="f52" fmla="val 1321867"/>
              <a:gd name="f53" fmla="val 1451349"/>
              <a:gd name="f54" fmla="val 1963447"/>
              <a:gd name="f55" fmla="val 177300"/>
              <a:gd name="f56" fmla="val 1803723"/>
              <a:gd name="f57" fmla="val 1674241"/>
              <a:gd name="f58" fmla="val 306782"/>
              <a:gd name="f59" fmla="val 466506"/>
              <a:gd name="f60" fmla="val 626230"/>
              <a:gd name="f61" fmla="val 755712"/>
              <a:gd name="f62" fmla="val 2123171"/>
              <a:gd name="f63" fmla="val 2252653"/>
              <a:gd name="f64" fmla="val 1752672"/>
              <a:gd name="f65" fmla="val 312"/>
              <a:gd name="f66" fmla="val 1817888"/>
              <a:gd name="f67" fmla="val -690"/>
              <a:gd name="f68" fmla="val 1885249"/>
              <a:gd name="f69" fmla="val 703"/>
              <a:gd name="f70" fmla="val 1954799"/>
              <a:gd name="f71" fmla="val 4657"/>
              <a:gd name="f72" fmla="val 2504015"/>
              <a:gd name="f73" fmla="val 53541"/>
              <a:gd name="f74" fmla="val 2975590"/>
              <a:gd name="f75" fmla="val 412975"/>
              <a:gd name="f76" fmla="val 3145244"/>
              <a:gd name="f77" fmla="val 944937"/>
              <a:gd name="f78" fmla="val 3412664"/>
              <a:gd name="f79" fmla="val 2126757"/>
              <a:gd name="f80" fmla="val 2837568"/>
              <a:gd name="f81" fmla="val 2017487"/>
              <a:gd name="f82" fmla="val 2506889"/>
              <a:gd name="f83" fmla="val 1867964"/>
              <a:gd name="f84" fmla="val 1580987"/>
              <a:gd name="f85" fmla="val 1673869"/>
              <a:gd name="f86" fmla="val 2725425"/>
              <a:gd name="f87" fmla="val 3197869"/>
              <a:gd name="f88" fmla="val 1014520"/>
              <a:gd name="f89" fmla="val 3161925"/>
              <a:gd name="f90" fmla="val -14898"/>
              <a:gd name="f91" fmla="val 3061283"/>
              <a:gd name="f92" fmla="val -138545"/>
              <a:gd name="f93" fmla="val 1873713"/>
              <a:gd name="f94" fmla="val 108747"/>
              <a:gd name="f95" fmla="val 1100212"/>
              <a:gd name="f96" fmla="val 278579"/>
              <a:gd name="f97" fmla="val 569148"/>
              <a:gd name="f98" fmla="val 774429"/>
              <a:gd name="f99" fmla="val 15339"/>
              <a:gd name="f100" fmla="*/ f0 1 3214097"/>
              <a:gd name="f101" fmla="*/ f1 1 3162551"/>
              <a:gd name="f102" fmla="val f2"/>
              <a:gd name="f103" fmla="val f3"/>
              <a:gd name="f104" fmla="val f4"/>
              <a:gd name="f105" fmla="+- f104 0 f102"/>
              <a:gd name="f106" fmla="+- f103 0 f102"/>
              <a:gd name="f107" fmla="*/ f106 1 3214097"/>
              <a:gd name="f108" fmla="*/ f105 1 3162551"/>
              <a:gd name="f109" fmla="*/ f102 1 f107"/>
              <a:gd name="f110" fmla="*/ f103 1 f107"/>
              <a:gd name="f111" fmla="*/ f102 1 f108"/>
              <a:gd name="f112" fmla="*/ f104 1 f108"/>
              <a:gd name="f113" fmla="*/ f109 f100 1"/>
              <a:gd name="f114" fmla="*/ f110 f100 1"/>
              <a:gd name="f115" fmla="*/ f112 f101 1"/>
              <a:gd name="f116" fmla="*/ f111 f10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3" t="f116" r="f114" b="f115"/>
            <a:pathLst>
              <a:path w="3214097" h="316255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6"/>
                  <a:pt x="f28" y="f29"/>
                  <a:pt x="f28" y="f30"/>
                </a:cubicBezTo>
                <a:cubicBezTo>
                  <a:pt x="f28" y="f31"/>
                  <a:pt x="f27" y="f16"/>
                  <a:pt x="f25" y="f16"/>
                </a:cubicBezTo>
                <a:cubicBezTo>
                  <a:pt x="f32" y="f16"/>
                  <a:pt x="f33" y="f31"/>
                  <a:pt x="f33" y="f30"/>
                </a:cubicBezTo>
                <a:cubicBezTo>
                  <a:pt x="f33" y="f29"/>
                  <a:pt x="f32" y="f26"/>
                  <a:pt x="f25" y="f26"/>
                </a:cubicBezTo>
                <a:close/>
                <a:moveTo>
                  <a:pt x="f34" y="f35"/>
                </a:moveTo>
                <a:cubicBezTo>
                  <a:pt x="f36" y="f35"/>
                  <a:pt x="f37" y="f38"/>
                  <a:pt x="f37" y="f39"/>
                </a:cubicBezTo>
                <a:cubicBezTo>
                  <a:pt x="f37" y="f40"/>
                  <a:pt x="f36" y="f41"/>
                  <a:pt x="f34" y="f41"/>
                </a:cubicBezTo>
                <a:cubicBezTo>
                  <a:pt x="f42" y="f41"/>
                  <a:pt x="f43" y="f40"/>
                  <a:pt x="f43" y="f39"/>
                </a:cubicBezTo>
                <a:cubicBezTo>
                  <a:pt x="f43" y="f38"/>
                  <a:pt x="f42" y="f35"/>
                  <a:pt x="f34" y="f35"/>
                </a:cubicBezTo>
                <a:close/>
                <a:moveTo>
                  <a:pt x="f44" y="f45"/>
                </a:moveTo>
                <a:cubicBezTo>
                  <a:pt x="f46" y="f45"/>
                  <a:pt x="f47" y="f48"/>
                  <a:pt x="f47" y="f49"/>
                </a:cubicBezTo>
                <a:cubicBezTo>
                  <a:pt x="f47" y="f50"/>
                  <a:pt x="f46" y="f51"/>
                  <a:pt x="f44" y="f51"/>
                </a:cubicBezTo>
                <a:cubicBezTo>
                  <a:pt x="f52" y="f51"/>
                  <a:pt x="f53" y="f50"/>
                  <a:pt x="f53" y="f49"/>
                </a:cubicBezTo>
                <a:cubicBezTo>
                  <a:pt x="f53" y="f48"/>
                  <a:pt x="f52" y="f45"/>
                  <a:pt x="f44" y="f45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7" y="f59"/>
                </a:cubicBezTo>
                <a:cubicBezTo>
                  <a:pt x="f57" y="f60"/>
                  <a:pt x="f56" y="f61"/>
                  <a:pt x="f54" y="f61"/>
                </a:cubicBezTo>
                <a:cubicBezTo>
                  <a:pt x="f62" y="f61"/>
                  <a:pt x="f63" y="f60"/>
                  <a:pt x="f63" y="f59"/>
                </a:cubicBezTo>
                <a:cubicBezTo>
                  <a:pt x="f63" y="f58"/>
                  <a:pt x="f62" y="f55"/>
                  <a:pt x="f54" y="f55"/>
                </a:cubicBezTo>
                <a:close/>
                <a:moveTo>
                  <a:pt x="f64" y="f65"/>
                </a:move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64" y="f65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1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Rectangle 30">
            <a:extLst>
              <a:ext uri="{FF2B5EF4-FFF2-40B4-BE49-F238E27FC236}">
                <a16:creationId xmlns:a16="http://schemas.microsoft.com/office/drawing/2014/main" id="{6BD246A6-2437-B256-1B8C-03AE0AFF2146}"/>
              </a:ext>
            </a:extLst>
          </p:cNvPr>
          <p:cNvSpPr/>
          <p:nvPr/>
        </p:nvSpPr>
        <p:spPr>
          <a:xfrm>
            <a:off x="13982984" y="5400871"/>
            <a:ext cx="696737" cy="694706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3230531"/>
              <a:gd name="f5" fmla="val 720000"/>
              <a:gd name="f6" fmla="val 2697973"/>
              <a:gd name="f7" fmla="val 680235"/>
              <a:gd name="f8" fmla="val 648000"/>
              <a:gd name="f9" fmla="val 2730208"/>
              <a:gd name="f10" fmla="val 2769973"/>
              <a:gd name="f11" fmla="val 2809738"/>
              <a:gd name="f12" fmla="val 2841973"/>
              <a:gd name="f13" fmla="val 2520000"/>
              <a:gd name="f14" fmla="val 2559765"/>
              <a:gd name="f15" fmla="val 2592000"/>
              <a:gd name="f16" fmla="val 2366733"/>
              <a:gd name="f17" fmla="val 2398968"/>
              <a:gd name="f18" fmla="val 2438733"/>
              <a:gd name="f19" fmla="val 2478498"/>
              <a:gd name="f20" fmla="val 2510733"/>
              <a:gd name="f21" fmla="val 2035493"/>
              <a:gd name="f22" fmla="val 2067728"/>
              <a:gd name="f23" fmla="val 2107493"/>
              <a:gd name="f24" fmla="val 2147258"/>
              <a:gd name="f25" fmla="val 2179493"/>
              <a:gd name="f26" fmla="val 1704253"/>
              <a:gd name="f27" fmla="val 1736488"/>
              <a:gd name="f28" fmla="val 1776253"/>
              <a:gd name="f29" fmla="val 1816018"/>
              <a:gd name="f30" fmla="val 1848253"/>
              <a:gd name="f31" fmla="val 1373013"/>
              <a:gd name="f32" fmla="val 1405248"/>
              <a:gd name="f33" fmla="val 1445013"/>
              <a:gd name="f34" fmla="val 1484778"/>
              <a:gd name="f35" fmla="val 1517013"/>
              <a:gd name="f36" fmla="val 1041773"/>
              <a:gd name="f37" fmla="val 1074008"/>
              <a:gd name="f38" fmla="val 1113773"/>
              <a:gd name="f39" fmla="val 1153538"/>
              <a:gd name="f40" fmla="val 1185773"/>
              <a:gd name="f41" fmla="val 305988"/>
              <a:gd name="f42" fmla="val 181957"/>
              <a:gd name="f43" fmla="val 470032"/>
              <a:gd name="f44" fmla="val 599267"/>
              <a:gd name="f45" fmla="val 286722"/>
              <a:gd name="f46" fmla="val 704032"/>
              <a:gd name="f47" fmla="val 415957"/>
              <a:gd name="f48" fmla="val 545192"/>
              <a:gd name="f49" fmla="val 649957"/>
              <a:gd name="f50" fmla="val 802357"/>
              <a:gd name="f51" fmla="val 470031"/>
              <a:gd name="f52" fmla="val 599266"/>
              <a:gd name="f53" fmla="val 907122"/>
              <a:gd name="f54" fmla="val 704031"/>
              <a:gd name="f55" fmla="val 1036357"/>
              <a:gd name="f56" fmla="val 1165592"/>
              <a:gd name="f57" fmla="val 1270357"/>
              <a:gd name="f58" fmla="val 1422757"/>
              <a:gd name="f59" fmla="val 470030"/>
              <a:gd name="f60" fmla="val 599265"/>
              <a:gd name="f61" fmla="val 1527522"/>
              <a:gd name="f62" fmla="val 704030"/>
              <a:gd name="f63" fmla="val 1656757"/>
              <a:gd name="f64" fmla="val 1785992"/>
              <a:gd name="f65" fmla="val 1890757"/>
              <a:gd name="f66" fmla="val 2043157"/>
              <a:gd name="f67" fmla="val 470029"/>
              <a:gd name="f68" fmla="val 599264"/>
              <a:gd name="f69" fmla="val 2147922"/>
              <a:gd name="f70" fmla="val 704029"/>
              <a:gd name="f71" fmla="val 2277157"/>
              <a:gd name="f72" fmla="val 2406392"/>
              <a:gd name="f73" fmla="val 2511157"/>
              <a:gd name="f74" fmla="val 2663557"/>
              <a:gd name="f75" fmla="val 470028"/>
              <a:gd name="f76" fmla="val 599263"/>
              <a:gd name="f77" fmla="val 2768322"/>
              <a:gd name="f78" fmla="val 704028"/>
              <a:gd name="f79" fmla="val 2897557"/>
              <a:gd name="f80" fmla="val 3026792"/>
              <a:gd name="f81" fmla="val 3131557"/>
              <a:gd name="f82" fmla="val 4"/>
              <a:gd name="f83" fmla="val 485545"/>
              <a:gd name="f84" fmla="val 541957"/>
              <a:gd name="f85" fmla="val 56416"/>
              <a:gd name="f86" fmla="val 126004"/>
              <a:gd name="f87" fmla="val 485972"/>
              <a:gd name="f88" fmla="val 555560"/>
              <a:gd name="f89" fmla="val 611972"/>
              <a:gd name="f90" fmla="val 346369"/>
              <a:gd name="f91" fmla="val 289957"/>
              <a:gd name="f92" fmla="val 3"/>
              <a:gd name="f93" fmla="val 1105945"/>
              <a:gd name="f94" fmla="val 1162357"/>
              <a:gd name="f95" fmla="val 56415"/>
              <a:gd name="f96" fmla="val 126003"/>
              <a:gd name="f97" fmla="val 485971"/>
              <a:gd name="f98" fmla="val 555559"/>
              <a:gd name="f99" fmla="val 611971"/>
              <a:gd name="f100" fmla="val 966769"/>
              <a:gd name="f101" fmla="val 910357"/>
              <a:gd name="f102" fmla="val 2"/>
              <a:gd name="f103" fmla="val 1726345"/>
              <a:gd name="f104" fmla="val 1782757"/>
              <a:gd name="f105" fmla="val 56414"/>
              <a:gd name="f106" fmla="val 126002"/>
              <a:gd name="f107" fmla="val 485970"/>
              <a:gd name="f108" fmla="val 555558"/>
              <a:gd name="f109" fmla="val 611970"/>
              <a:gd name="f110" fmla="val 1587169"/>
              <a:gd name="f111" fmla="val 1530757"/>
              <a:gd name="f112" fmla="val 1"/>
              <a:gd name="f113" fmla="val 2346745"/>
              <a:gd name="f114" fmla="val 2403157"/>
              <a:gd name="f115" fmla="val 56413"/>
              <a:gd name="f116" fmla="val 126001"/>
              <a:gd name="f117" fmla="val 485969"/>
              <a:gd name="f118" fmla="val 555557"/>
              <a:gd name="f119" fmla="val 611969"/>
              <a:gd name="f120" fmla="val 2207569"/>
              <a:gd name="f121" fmla="val 2151157"/>
              <a:gd name="f122" fmla="val 2967145"/>
              <a:gd name="f123" fmla="val 3023557"/>
              <a:gd name="f124" fmla="val 56412"/>
              <a:gd name="f125" fmla="val 126000"/>
              <a:gd name="f126" fmla="val 485968"/>
              <a:gd name="f127" fmla="val 555556"/>
              <a:gd name="f128" fmla="val 611968"/>
              <a:gd name="f129" fmla="val 2827969"/>
              <a:gd name="f130" fmla="val 2771557"/>
              <a:gd name="f131" fmla="*/ f0 1 3240000"/>
              <a:gd name="f132" fmla="*/ f1 1 3230531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3240000"/>
              <a:gd name="f139" fmla="*/ f136 1 3230531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3240000" h="323053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lnTo>
                  <a:pt x="f13" y="f12"/>
                </a:lnTo>
                <a:cubicBezTo>
                  <a:pt x="f14" y="f12"/>
                  <a:pt x="f15" y="f11"/>
                  <a:pt x="f15" y="f10"/>
                </a:cubicBezTo>
                <a:cubicBezTo>
                  <a:pt x="f15" y="f9"/>
                  <a:pt x="f14" y="f6"/>
                  <a:pt x="f13" y="f6"/>
                </a:cubicBezTo>
                <a:close/>
                <a:moveTo>
                  <a:pt x="f5" y="f16"/>
                </a:moveTo>
                <a:cubicBezTo>
                  <a:pt x="f7" y="f16"/>
                  <a:pt x="f8" y="f17"/>
                  <a:pt x="f8" y="f18"/>
                </a:cubicBezTo>
                <a:cubicBezTo>
                  <a:pt x="f8" y="f19"/>
                  <a:pt x="f7" y="f20"/>
                  <a:pt x="f5" y="f20"/>
                </a:cubicBezTo>
                <a:lnTo>
                  <a:pt x="f13" y="f20"/>
                </a:lnTo>
                <a:cubicBezTo>
                  <a:pt x="f14" y="f20"/>
                  <a:pt x="f15" y="f19"/>
                  <a:pt x="f15" y="f18"/>
                </a:cubicBezTo>
                <a:cubicBezTo>
                  <a:pt x="f15" y="f17"/>
                  <a:pt x="f14" y="f16"/>
                  <a:pt x="f13" y="f16"/>
                </a:cubicBezTo>
                <a:close/>
                <a:moveTo>
                  <a:pt x="f5" y="f21"/>
                </a:moveTo>
                <a:cubicBezTo>
                  <a:pt x="f7" y="f21"/>
                  <a:pt x="f8" y="f22"/>
                  <a:pt x="f8" y="f23"/>
                </a:cubicBezTo>
                <a:cubicBezTo>
                  <a:pt x="f8" y="f24"/>
                  <a:pt x="f7" y="f25"/>
                  <a:pt x="f5" y="f25"/>
                </a:cubicBezTo>
                <a:lnTo>
                  <a:pt x="f13" y="f25"/>
                </a:lnTo>
                <a:cubicBezTo>
                  <a:pt x="f14" y="f25"/>
                  <a:pt x="f15" y="f24"/>
                  <a:pt x="f15" y="f23"/>
                </a:cubicBezTo>
                <a:cubicBezTo>
                  <a:pt x="f15" y="f22"/>
                  <a:pt x="f14" y="f21"/>
                  <a:pt x="f13" y="f21"/>
                </a:cubicBezTo>
                <a:close/>
                <a:moveTo>
                  <a:pt x="f5" y="f26"/>
                </a:moveTo>
                <a:cubicBezTo>
                  <a:pt x="f7" y="f26"/>
                  <a:pt x="f8" y="f27"/>
                  <a:pt x="f8" y="f28"/>
                </a:cubicBezTo>
                <a:cubicBezTo>
                  <a:pt x="f8" y="f29"/>
                  <a:pt x="f7" y="f30"/>
                  <a:pt x="f5" y="f30"/>
                </a:cubicBezTo>
                <a:lnTo>
                  <a:pt x="f13" y="f30"/>
                </a:lnTo>
                <a:cubicBezTo>
                  <a:pt x="f14" y="f30"/>
                  <a:pt x="f15" y="f29"/>
                  <a:pt x="f15" y="f28"/>
                </a:cubicBezTo>
                <a:cubicBezTo>
                  <a:pt x="f15" y="f27"/>
                  <a:pt x="f14" y="f26"/>
                  <a:pt x="f13" y="f26"/>
                </a:cubicBezTo>
                <a:close/>
                <a:moveTo>
                  <a:pt x="f5" y="f31"/>
                </a:moveTo>
                <a:cubicBezTo>
                  <a:pt x="f7" y="f31"/>
                  <a:pt x="f8" y="f32"/>
                  <a:pt x="f8" y="f33"/>
                </a:cubicBezTo>
                <a:cubicBezTo>
                  <a:pt x="f8" y="f34"/>
                  <a:pt x="f7" y="f35"/>
                  <a:pt x="f5" y="f35"/>
                </a:cubicBezTo>
                <a:lnTo>
                  <a:pt x="f13" y="f35"/>
                </a:lnTo>
                <a:cubicBezTo>
                  <a:pt x="f14" y="f35"/>
                  <a:pt x="f15" y="f34"/>
                  <a:pt x="f15" y="f33"/>
                </a:cubicBezTo>
                <a:cubicBezTo>
                  <a:pt x="f15" y="f32"/>
                  <a:pt x="f14" y="f31"/>
                  <a:pt x="f13" y="f31"/>
                </a:cubicBezTo>
                <a:close/>
                <a:moveTo>
                  <a:pt x="f5" y="f36"/>
                </a:moveTo>
                <a:cubicBezTo>
                  <a:pt x="f7" y="f36"/>
                  <a:pt x="f8" y="f37"/>
                  <a:pt x="f8" y="f38"/>
                </a:cubicBezTo>
                <a:cubicBezTo>
                  <a:pt x="f8" y="f39"/>
                  <a:pt x="f7" y="f40"/>
                  <a:pt x="f5" y="f40"/>
                </a:cubicBezTo>
                <a:lnTo>
                  <a:pt x="f13" y="f40"/>
                </a:lnTo>
                <a:cubicBezTo>
                  <a:pt x="f14" y="f40"/>
                  <a:pt x="f15" y="f39"/>
                  <a:pt x="f15" y="f38"/>
                </a:cubicBezTo>
                <a:cubicBezTo>
                  <a:pt x="f15" y="f37"/>
                  <a:pt x="f14" y="f36"/>
                  <a:pt x="f13" y="f36"/>
                </a:cubicBezTo>
                <a:close/>
                <a:moveTo>
                  <a:pt x="f2" y="f41"/>
                </a:moveTo>
                <a:lnTo>
                  <a:pt x="f42" y="f41"/>
                </a:lnTo>
                <a:lnTo>
                  <a:pt x="f42" y="f43"/>
                </a:lnTo>
                <a:cubicBezTo>
                  <a:pt x="f42" y="f44"/>
                  <a:pt x="f45" y="f46"/>
                  <a:pt x="f47" y="f46"/>
                </a:cubicBezTo>
                <a:cubicBezTo>
                  <a:pt x="f48" y="f46"/>
                  <a:pt x="f49" y="f44"/>
                  <a:pt x="f49" y="f43"/>
                </a:cubicBezTo>
                <a:lnTo>
                  <a:pt x="f49" y="f41"/>
                </a:lnTo>
                <a:lnTo>
                  <a:pt x="f50" y="f41"/>
                </a:lnTo>
                <a:lnTo>
                  <a:pt x="f50" y="f51"/>
                </a:lnTo>
                <a:cubicBezTo>
                  <a:pt x="f50" y="f52"/>
                  <a:pt x="f53" y="f54"/>
                  <a:pt x="f55" y="f54"/>
                </a:cubicBezTo>
                <a:cubicBezTo>
                  <a:pt x="f56" y="f54"/>
                  <a:pt x="f57" y="f52"/>
                  <a:pt x="f57" y="f51"/>
                </a:cubicBezTo>
                <a:lnTo>
                  <a:pt x="f57" y="f41"/>
                </a:lnTo>
                <a:lnTo>
                  <a:pt x="f58" y="f41"/>
                </a:lnTo>
                <a:lnTo>
                  <a:pt x="f58" y="f59"/>
                </a:lnTo>
                <a:cubicBezTo>
                  <a:pt x="f58" y="f60"/>
                  <a:pt x="f61" y="f62"/>
                  <a:pt x="f63" y="f62"/>
                </a:cubicBezTo>
                <a:cubicBezTo>
                  <a:pt x="f64" y="f62"/>
                  <a:pt x="f65" y="f60"/>
                  <a:pt x="f65" y="f59"/>
                </a:cubicBezTo>
                <a:lnTo>
                  <a:pt x="f65" y="f41"/>
                </a:lnTo>
                <a:lnTo>
                  <a:pt x="f66" y="f41"/>
                </a:lnTo>
                <a:lnTo>
                  <a:pt x="f66" y="f67"/>
                </a:lnTo>
                <a:cubicBezTo>
                  <a:pt x="f66" y="f68"/>
                  <a:pt x="f69" y="f70"/>
                  <a:pt x="f71" y="f70"/>
                </a:cubicBezTo>
                <a:cubicBezTo>
                  <a:pt x="f72" y="f70"/>
                  <a:pt x="f73" y="f68"/>
                  <a:pt x="f73" y="f67"/>
                </a:cubicBezTo>
                <a:lnTo>
                  <a:pt x="f73" y="f41"/>
                </a:lnTo>
                <a:lnTo>
                  <a:pt x="f74" y="f41"/>
                </a:lnTo>
                <a:lnTo>
                  <a:pt x="f74" y="f75"/>
                </a:lnTo>
                <a:cubicBezTo>
                  <a:pt x="f74" y="f76"/>
                  <a:pt x="f77" y="f78"/>
                  <a:pt x="f79" y="f78"/>
                </a:cubicBezTo>
                <a:cubicBezTo>
                  <a:pt x="f80" y="f78"/>
                  <a:pt x="f81" y="f76"/>
                  <a:pt x="f81" y="f75"/>
                </a:cubicBezTo>
                <a:lnTo>
                  <a:pt x="f81" y="f41"/>
                </a:lnTo>
                <a:lnTo>
                  <a:pt x="f3" y="f41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47" y="f82"/>
                </a:moveTo>
                <a:cubicBezTo>
                  <a:pt x="f83" y="f82"/>
                  <a:pt x="f84" y="f85"/>
                  <a:pt x="f84" y="f86"/>
                </a:cubicBezTo>
                <a:lnTo>
                  <a:pt x="f84" y="f87"/>
                </a:lnTo>
                <a:cubicBezTo>
                  <a:pt x="f84" y="f88"/>
                  <a:pt x="f83" y="f89"/>
                  <a:pt x="f47" y="f89"/>
                </a:cubicBezTo>
                <a:cubicBezTo>
                  <a:pt x="f90" y="f89"/>
                  <a:pt x="f91" y="f88"/>
                  <a:pt x="f91" y="f87"/>
                </a:cubicBezTo>
                <a:lnTo>
                  <a:pt x="f91" y="f86"/>
                </a:lnTo>
                <a:cubicBezTo>
                  <a:pt x="f91" y="f85"/>
                  <a:pt x="f90" y="f82"/>
                  <a:pt x="f47" y="f82"/>
                </a:cubicBezTo>
                <a:close/>
                <a:moveTo>
                  <a:pt x="f55" y="f92"/>
                </a:moveTo>
                <a:cubicBezTo>
                  <a:pt x="f93" y="f92"/>
                  <a:pt x="f94" y="f95"/>
                  <a:pt x="f94" y="f96"/>
                </a:cubicBezTo>
                <a:lnTo>
                  <a:pt x="f94" y="f97"/>
                </a:lnTo>
                <a:cubicBezTo>
                  <a:pt x="f94" y="f98"/>
                  <a:pt x="f93" y="f99"/>
                  <a:pt x="f55" y="f99"/>
                </a:cubicBezTo>
                <a:cubicBezTo>
                  <a:pt x="f100" y="f99"/>
                  <a:pt x="f101" y="f98"/>
                  <a:pt x="f101" y="f97"/>
                </a:cubicBezTo>
                <a:lnTo>
                  <a:pt x="f101" y="f96"/>
                </a:lnTo>
                <a:cubicBezTo>
                  <a:pt x="f101" y="f95"/>
                  <a:pt x="f100" y="f92"/>
                  <a:pt x="f55" y="f92"/>
                </a:cubicBezTo>
                <a:close/>
                <a:moveTo>
                  <a:pt x="f63" y="f102"/>
                </a:moveTo>
                <a:cubicBezTo>
                  <a:pt x="f103" y="f102"/>
                  <a:pt x="f104" y="f105"/>
                  <a:pt x="f104" y="f106"/>
                </a:cubicBezTo>
                <a:lnTo>
                  <a:pt x="f104" y="f107"/>
                </a:lnTo>
                <a:cubicBezTo>
                  <a:pt x="f104" y="f108"/>
                  <a:pt x="f103" y="f109"/>
                  <a:pt x="f63" y="f109"/>
                </a:cubicBezTo>
                <a:cubicBezTo>
                  <a:pt x="f110" y="f109"/>
                  <a:pt x="f111" y="f108"/>
                  <a:pt x="f111" y="f107"/>
                </a:cubicBezTo>
                <a:lnTo>
                  <a:pt x="f111" y="f106"/>
                </a:lnTo>
                <a:cubicBezTo>
                  <a:pt x="f111" y="f105"/>
                  <a:pt x="f110" y="f102"/>
                  <a:pt x="f63" y="f102"/>
                </a:cubicBezTo>
                <a:close/>
                <a:moveTo>
                  <a:pt x="f71" y="f112"/>
                </a:moveTo>
                <a:cubicBezTo>
                  <a:pt x="f113" y="f112"/>
                  <a:pt x="f114" y="f115"/>
                  <a:pt x="f114" y="f116"/>
                </a:cubicBezTo>
                <a:lnTo>
                  <a:pt x="f114" y="f117"/>
                </a:lnTo>
                <a:cubicBezTo>
                  <a:pt x="f114" y="f118"/>
                  <a:pt x="f113" y="f119"/>
                  <a:pt x="f71" y="f119"/>
                </a:cubicBezTo>
                <a:cubicBezTo>
                  <a:pt x="f120" y="f119"/>
                  <a:pt x="f121" y="f118"/>
                  <a:pt x="f121" y="f117"/>
                </a:cubicBezTo>
                <a:lnTo>
                  <a:pt x="f121" y="f116"/>
                </a:lnTo>
                <a:cubicBezTo>
                  <a:pt x="f121" y="f115"/>
                  <a:pt x="f120" y="f112"/>
                  <a:pt x="f71" y="f112"/>
                </a:cubicBezTo>
                <a:close/>
                <a:moveTo>
                  <a:pt x="f79" y="f2"/>
                </a:moveTo>
                <a:cubicBezTo>
                  <a:pt x="f122" y="f2"/>
                  <a:pt x="f123" y="f124"/>
                  <a:pt x="f123" y="f125"/>
                </a:cubicBezTo>
                <a:lnTo>
                  <a:pt x="f123" y="f126"/>
                </a:lnTo>
                <a:cubicBezTo>
                  <a:pt x="f123" y="f127"/>
                  <a:pt x="f122" y="f128"/>
                  <a:pt x="f79" y="f128"/>
                </a:cubicBezTo>
                <a:cubicBezTo>
                  <a:pt x="f129" y="f128"/>
                  <a:pt x="f130" y="f127"/>
                  <a:pt x="f130" y="f126"/>
                </a:cubicBezTo>
                <a:lnTo>
                  <a:pt x="f130" y="f125"/>
                </a:lnTo>
                <a:cubicBezTo>
                  <a:pt x="f130" y="f124"/>
                  <a:pt x="f129" y="f2"/>
                  <a:pt x="f79" y="f2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1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6331B0BB-77D1-1D83-FEFF-3A8508D042AF}"/>
              </a:ext>
            </a:extLst>
          </p:cNvPr>
          <p:cNvSpPr/>
          <p:nvPr/>
        </p:nvSpPr>
        <p:spPr>
          <a:xfrm>
            <a:off x="7813676" y="2278084"/>
            <a:ext cx="707342" cy="707342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01869"/>
              <a:gd name="f5" fmla="val 2055482"/>
              <a:gd name="f6" fmla="val 869869"/>
              <a:gd name="f7" fmla="val 2919482"/>
              <a:gd name="f8" fmla="val 1121949"/>
              <a:gd name="f9" fmla="val 1695482"/>
              <a:gd name="f10" fmla="val 1589949"/>
              <a:gd name="f11" fmla="val 1842029"/>
              <a:gd name="f12" fmla="val 1335482"/>
              <a:gd name="f13" fmla="val 2310029"/>
              <a:gd name="f14" fmla="val 2562109"/>
              <a:gd name="f15" fmla="val 975482"/>
              <a:gd name="f16" fmla="val 3030109"/>
              <a:gd name="f17" fmla="val 2321888"/>
              <a:gd name="f18" fmla="val 224805"/>
              <a:gd name="f19" fmla="val 2880631"/>
              <a:gd name="f20" fmla="val 247420"/>
              <a:gd name="f21" fmla="val 2620844"/>
              <a:gd name="f22" fmla="val 742612"/>
              <a:gd name="f23" fmla="val 2546105"/>
              <a:gd name="f24" fmla="val 613161"/>
              <a:gd name="f25" fmla="val 541555"/>
              <a:gd name="f26" fmla="val 1770488"/>
              <a:gd name="f27" fmla="val 392077"/>
              <a:gd name="f28" fmla="val 1511585"/>
              <a:gd name="f29" fmla="val 2396627"/>
              <a:gd name="f30" fmla="val 354257"/>
              <a:gd name="f31" fmla="val 180000"/>
              <a:gd name="f32" fmla="val 3059999"/>
              <a:gd name="f33" fmla="val 3239999"/>
              <a:gd name="f34" fmla="*/ f0 1 3240000"/>
              <a:gd name="f35" fmla="*/ f1 1 3240000"/>
              <a:gd name="f36" fmla="val f2"/>
              <a:gd name="f37" fmla="val f3"/>
              <a:gd name="f38" fmla="+- f37 0 f36"/>
              <a:gd name="f39" fmla="*/ f38 1 3240000"/>
              <a:gd name="f40" fmla="*/ f36 1 f39"/>
              <a:gd name="f41" fmla="*/ f37 1 f39"/>
              <a:gd name="f42" fmla="*/ f40 f34 1"/>
              <a:gd name="f43" fmla="*/ f41 f34 1"/>
              <a:gd name="f44" fmla="*/ f41 f35 1"/>
              <a:gd name="f45" fmla="*/ f40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2" t="f45" r="f43" b="f44"/>
            <a:pathLst>
              <a:path w="3240000" h="3240000">
                <a:moveTo>
                  <a:pt x="f4" y="f5"/>
                </a:moveTo>
                <a:lnTo>
                  <a:pt x="f6" y="f5"/>
                </a:lnTo>
                <a:lnTo>
                  <a:pt x="f6" y="f7"/>
                </a:lnTo>
                <a:lnTo>
                  <a:pt x="f4" y="f7"/>
                </a:lnTo>
                <a:close/>
                <a:moveTo>
                  <a:pt x="f8" y="f9"/>
                </a:moveTo>
                <a:lnTo>
                  <a:pt x="f10" y="f9"/>
                </a:lnTo>
                <a:lnTo>
                  <a:pt x="f10" y="f7"/>
                </a:lnTo>
                <a:lnTo>
                  <a:pt x="f8" y="f7"/>
                </a:lnTo>
                <a:close/>
                <a:moveTo>
                  <a:pt x="f11" y="f12"/>
                </a:moveTo>
                <a:lnTo>
                  <a:pt x="f13" y="f12"/>
                </a:lnTo>
                <a:lnTo>
                  <a:pt x="f13" y="f7"/>
                </a:lnTo>
                <a:lnTo>
                  <a:pt x="f11" y="f7"/>
                </a:lnTo>
                <a:close/>
                <a:moveTo>
                  <a:pt x="f14" y="f15"/>
                </a:moveTo>
                <a:lnTo>
                  <a:pt x="f16" y="f15"/>
                </a:lnTo>
                <a:lnTo>
                  <a:pt x="f16" y="f7"/>
                </a:lnTo>
                <a:lnTo>
                  <a:pt x="f14" y="f7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close/>
                <a:moveTo>
                  <a:pt x="f2" y="f2"/>
                </a:moveTo>
                <a:lnTo>
                  <a:pt x="f31" y="f2"/>
                </a:ln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1" y="f33"/>
                </a:lnTo>
                <a:lnTo>
                  <a:pt x="f31" y="f3"/>
                </a:lnTo>
                <a:lnTo>
                  <a:pt x="f2" y="f3"/>
                </a:lnTo>
                <a:lnTo>
                  <a:pt x="f2" y="f33"/>
                </a:lnTo>
                <a:lnTo>
                  <a:pt x="f2" y="f32"/>
                </a:ln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1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ectangle 15">
            <a:extLst>
              <a:ext uri="{FF2B5EF4-FFF2-40B4-BE49-F238E27FC236}">
                <a16:creationId xmlns:a16="http://schemas.microsoft.com/office/drawing/2014/main" id="{6B6A36CF-1A7C-B675-BAAA-767C446FF8E4}"/>
              </a:ext>
            </a:extLst>
          </p:cNvPr>
          <p:cNvSpPr/>
          <p:nvPr/>
        </p:nvSpPr>
        <p:spPr>
          <a:xfrm rot="5400013">
            <a:off x="8993963" y="2278087"/>
            <a:ext cx="708294" cy="707342"/>
          </a:xfrm>
          <a:custGeom>
            <a:avLst/>
            <a:gdLst>
              <a:gd name="f0" fmla="val w"/>
              <a:gd name="f1" fmla="val h"/>
              <a:gd name="f2" fmla="val 0"/>
              <a:gd name="f3" fmla="val 3244313"/>
              <a:gd name="f4" fmla="val 3240000"/>
              <a:gd name="f5" fmla="val 2055482"/>
              <a:gd name="f6" fmla="val 677891"/>
              <a:gd name="f7" fmla="val 209891"/>
              <a:gd name="f8" fmla="val 2919482"/>
              <a:gd name="f9" fmla="val 1695482"/>
              <a:gd name="f10" fmla="val 1397971"/>
              <a:gd name="f11" fmla="val 929971"/>
              <a:gd name="f12" fmla="val 1335482"/>
              <a:gd name="f13" fmla="val 2118051"/>
              <a:gd name="f14" fmla="val 1650051"/>
              <a:gd name="f15" fmla="val 975482"/>
              <a:gd name="f16" fmla="val 2838131"/>
              <a:gd name="f17" fmla="val 2370131"/>
              <a:gd name="f18" fmla="val 10788"/>
              <a:gd name="f19" fmla="val 2651034"/>
              <a:gd name="f20" fmla="val 1168116"/>
              <a:gd name="f21" fmla="val 646484"/>
              <a:gd name="f22" fmla="val 1038664"/>
              <a:gd name="f23" fmla="val 571745"/>
              <a:gd name="f24" fmla="val 1533856"/>
              <a:gd name="f25" fmla="val 311959"/>
              <a:gd name="f26" fmla="val 1556471"/>
              <a:gd name="f27" fmla="val 870701"/>
              <a:gd name="f28" fmla="val 1427019"/>
              <a:gd name="f29" fmla="val 795962"/>
              <a:gd name="f30" fmla="val 269691"/>
              <a:gd name="f31" fmla="val 2800512"/>
              <a:gd name="f32" fmla="val 3060000"/>
              <a:gd name="f33" fmla="val 3064313"/>
              <a:gd name="f34" fmla="*/ f0 1 3244313"/>
              <a:gd name="f35" fmla="*/ f1 1 3240000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44313"/>
              <a:gd name="f42" fmla="*/ f39 1 3240000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44313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lnTo>
                  <a:pt x="f9" y="f11"/>
                </a:lnTo>
                <a:lnTo>
                  <a:pt x="f8" y="f11"/>
                </a:lnTo>
                <a:lnTo>
                  <a:pt x="f8" y="f10"/>
                </a:lnTo>
                <a:close/>
                <a:moveTo>
                  <a:pt x="f12" y="f13"/>
                </a:moveTo>
                <a:lnTo>
                  <a:pt x="f12" y="f14"/>
                </a:lnTo>
                <a:lnTo>
                  <a:pt x="f8" y="f14"/>
                </a:lnTo>
                <a:lnTo>
                  <a:pt x="f8" y="f13"/>
                </a:lnTo>
                <a:close/>
                <a:moveTo>
                  <a:pt x="f15" y="f16"/>
                </a:moveTo>
                <a:lnTo>
                  <a:pt x="f15" y="f17"/>
                </a:lnTo>
                <a:lnTo>
                  <a:pt x="f8" y="f17"/>
                </a:lnTo>
                <a:lnTo>
                  <a:pt x="f8" y="f16"/>
                </a:lnTo>
                <a:close/>
                <a:moveTo>
                  <a:pt x="f18" y="f19"/>
                </a:moveTo>
                <a:lnTo>
                  <a:pt x="f20" y="f21"/>
                </a:lnTo>
                <a:lnTo>
                  <a:pt x="f22" y="f23"/>
                </a:lnTo>
                <a:lnTo>
                  <a:pt x="f24" y="f25"/>
                </a:lnTo>
                <a:lnTo>
                  <a:pt x="f26" y="f27"/>
                </a:lnTo>
                <a:lnTo>
                  <a:pt x="f28" y="f29"/>
                </a:lnTo>
                <a:lnTo>
                  <a:pt x="f30" y="f31"/>
                </a:lnTo>
                <a:close/>
                <a:moveTo>
                  <a:pt x="f2" y="f4"/>
                </a:moveTo>
                <a:lnTo>
                  <a:pt x="f2" y="f32"/>
                </a:lnTo>
                <a:lnTo>
                  <a:pt x="f33" y="f32"/>
                </a:lnTo>
                <a:lnTo>
                  <a:pt x="f33" y="f2"/>
                </a:lnTo>
                <a:lnTo>
                  <a:pt x="f3" y="f2"/>
                </a:lnTo>
                <a:lnTo>
                  <a:pt x="f3" y="f4"/>
                </a:lnTo>
                <a:lnTo>
                  <a:pt x="f4" y="f4"/>
                </a:lnTo>
                <a:lnTo>
                  <a:pt x="f33" y="f4"/>
                </a:ln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1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Pie 24">
            <a:extLst>
              <a:ext uri="{FF2B5EF4-FFF2-40B4-BE49-F238E27FC236}">
                <a16:creationId xmlns:a16="http://schemas.microsoft.com/office/drawing/2014/main" id="{0C2D068E-D476-CC5D-4FBB-314495FBC0A2}"/>
              </a:ext>
            </a:extLst>
          </p:cNvPr>
          <p:cNvSpPr/>
          <p:nvPr/>
        </p:nvSpPr>
        <p:spPr>
          <a:xfrm>
            <a:off x="7602340" y="6928481"/>
            <a:ext cx="769778" cy="765516"/>
          </a:xfrm>
          <a:custGeom>
            <a:avLst/>
            <a:gdLst>
              <a:gd name="f0" fmla="val w"/>
              <a:gd name="f1" fmla="val h"/>
              <a:gd name="f2" fmla="val 0"/>
              <a:gd name="f3" fmla="val 3228711"/>
              <a:gd name="f4" fmla="val 3210836"/>
              <a:gd name="f5" fmla="val 351626"/>
              <a:gd name="f6" fmla="val 695968"/>
              <a:gd name="f7" fmla="val 1548007"/>
              <a:gd name="f8" fmla="val 1678300"/>
              <a:gd name="f9" fmla="val 236194"/>
              <a:gd name="f10" fmla="val 2500159"/>
              <a:gd name="f11" fmla="val -116985"/>
              <a:gd name="f12" fmla="val 1936431"/>
              <a:gd name="f13" fmla="val -70514"/>
              <a:gd name="f14" fmla="val 1210092"/>
              <a:gd name="f15" fmla="val 1957429"/>
              <a:gd name="f16" fmla="val 262366"/>
              <a:gd name="f17" fmla="val 2634256"/>
              <a:gd name="f18" fmla="val 359480"/>
              <a:gd name="f19" fmla="val 3156733"/>
              <a:gd name="f20" fmla="val 907132"/>
              <a:gd name="f21" fmla="val 3221913"/>
              <a:gd name="f22" fmla="val 1587776"/>
              <a:gd name="f23" fmla="val 3287093"/>
              <a:gd name="f24" fmla="val 2268421"/>
              <a:gd name="f25" fmla="val 2878048"/>
              <a:gd name="f26" fmla="val 2905277"/>
              <a:gd name="f27" fmla="val 2231953"/>
              <a:gd name="f28" fmla="val 3129078"/>
              <a:gd name="f29" fmla="val 1585858"/>
              <a:gd name="f30" fmla="val 3352879"/>
              <a:gd name="f31" fmla="val 870522"/>
              <a:gd name="f32" fmla="val 3105497"/>
              <a:gd name="f33" fmla="val 500715"/>
              <a:gd name="f34" fmla="val 2530372"/>
              <a:gd name="f35" fmla="val 1746987"/>
              <a:gd name="f36" fmla="val 1729019"/>
              <a:gd name="f37" fmla="val 1604447"/>
              <a:gd name="f38" fmla="val 200"/>
              <a:gd name="f39" fmla="val 1665125"/>
              <a:gd name="f40" fmla="val -778"/>
              <a:gd name="f41" fmla="val 1726175"/>
              <a:gd name="f42" fmla="val 1809"/>
              <a:gd name="f43" fmla="val 1787307"/>
              <a:gd name="f44" fmla="val 8072"/>
              <a:gd name="f45" fmla="val 1629532"/>
              <a:gd name="f46" fmla="val 1548011"/>
              <a:gd name="f47" fmla="val 483856"/>
              <a:gd name="f48" fmla="val 506987"/>
              <a:gd name="f49" fmla="val 773141"/>
              <a:gd name="f50" fmla="val 188622"/>
              <a:gd name="f51" fmla="val 1179697"/>
              <a:gd name="f52" fmla="val 7051"/>
              <a:gd name="f53" fmla="*/ f0 1 3228711"/>
              <a:gd name="f54" fmla="*/ f1 1 3210836"/>
              <a:gd name="f55" fmla="val f2"/>
              <a:gd name="f56" fmla="val f3"/>
              <a:gd name="f57" fmla="val f4"/>
              <a:gd name="f58" fmla="+- f57 0 f55"/>
              <a:gd name="f59" fmla="+- f56 0 f55"/>
              <a:gd name="f60" fmla="*/ f59 1 3228711"/>
              <a:gd name="f61" fmla="*/ f58 1 3210836"/>
              <a:gd name="f62" fmla="*/ f55 1 f60"/>
              <a:gd name="f63" fmla="*/ f56 1 f60"/>
              <a:gd name="f64" fmla="*/ f55 1 f61"/>
              <a:gd name="f65" fmla="*/ f57 1 f61"/>
              <a:gd name="f66" fmla="*/ f62 f53 1"/>
              <a:gd name="f67" fmla="*/ f63 f53 1"/>
              <a:gd name="f68" fmla="*/ f65 f54 1"/>
              <a:gd name="f69" fmla="*/ f64 f5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6" t="f69" r="f67" b="f68"/>
            <a:pathLst>
              <a:path w="3228711" h="3210836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cubicBezTo>
                  <a:pt x="f11" y="f12"/>
                  <a:pt x="f13" y="f14"/>
                  <a:pt x="f5" y="f6"/>
                </a:cubicBezTo>
                <a:close/>
                <a:moveTo>
                  <a:pt x="f15" y="f16"/>
                </a:move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close/>
                <a:moveTo>
                  <a:pt x="f37" y="f38"/>
                </a:moveTo>
                <a:cubicBezTo>
                  <a:pt x="f39" y="f40"/>
                  <a:pt x="f41" y="f42"/>
                  <a:pt x="f43" y="f44"/>
                </a:cubicBezTo>
                <a:lnTo>
                  <a:pt x="f45" y="f46"/>
                </a:lnTo>
                <a:lnTo>
                  <a:pt x="f47" y="f48"/>
                </a:lnTo>
                <a:cubicBezTo>
                  <a:pt x="f49" y="f50"/>
                  <a:pt x="f51" y="f52"/>
                  <a:pt x="f37" y="f38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1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4">
            <a:extLst>
              <a:ext uri="{FF2B5EF4-FFF2-40B4-BE49-F238E27FC236}">
                <a16:creationId xmlns:a16="http://schemas.microsoft.com/office/drawing/2014/main" id="{D53D9CB7-0D24-E245-A9CF-E41CAE85ABB1}"/>
              </a:ext>
            </a:extLst>
          </p:cNvPr>
          <p:cNvSpPr/>
          <p:nvPr/>
        </p:nvSpPr>
        <p:spPr>
          <a:xfrm rot="16200004">
            <a:off x="10175459" y="2205917"/>
            <a:ext cx="851105" cy="851652"/>
          </a:xfrm>
          <a:custGeom>
            <a:avLst/>
            <a:gdLst>
              <a:gd name="f0" fmla="val w"/>
              <a:gd name="f1" fmla="val h"/>
              <a:gd name="f2" fmla="val 0"/>
              <a:gd name="f3" fmla="val 3185463"/>
              <a:gd name="f4" fmla="val 3187558"/>
              <a:gd name="f5" fmla="val 764000"/>
              <a:gd name="f6" fmla="val 2343999"/>
              <a:gd name="f7" fmla="val 566798"/>
              <a:gd name="f8" fmla="val 2256389"/>
              <a:gd name="f9" fmla="val 385374"/>
              <a:gd name="f10" fmla="val 2134753"/>
              <a:gd name="f11" fmla="val 230072"/>
              <a:gd name="f12" fmla="val 1981662"/>
              <a:gd name="f13" fmla="val 297001"/>
              <a:gd name="f14" fmla="val 2223876"/>
              <a:gd name="f15" fmla="val 428049"/>
              <a:gd name="f16" fmla="val 2439341"/>
              <a:gd name="f17" fmla="val 603989"/>
              <a:gd name="f18" fmla="val 2608945"/>
              <a:gd name="f19" fmla="val 667739"/>
              <a:gd name="f20" fmla="val 2525681"/>
              <a:gd name="f21" fmla="val 720588"/>
              <a:gd name="f22" fmla="val 2436567"/>
              <a:gd name="f23" fmla="val 783530"/>
              <a:gd name="f24" fmla="val 862903"/>
              <a:gd name="f25" fmla="val 737619"/>
              <a:gd name="f26" fmla="val 760936"/>
              <a:gd name="f27" fmla="val 681240"/>
              <a:gd name="f28" fmla="val 662513"/>
              <a:gd name="f29" fmla="val 611676"/>
              <a:gd name="f30" fmla="val 571152"/>
              <a:gd name="f31" fmla="val 419218"/>
              <a:gd name="f32" fmla="val 754019"/>
              <a:gd name="f33" fmla="val 279227"/>
              <a:gd name="f34" fmla="val 991173"/>
              <a:gd name="f35" fmla="val 215545"/>
              <a:gd name="f36" fmla="val 1258034"/>
              <a:gd name="f37" fmla="val 378729"/>
              <a:gd name="f38" fmla="val 1090139"/>
              <a:gd name="f39" fmla="val 571934"/>
              <a:gd name="f40" fmla="val 956907"/>
              <a:gd name="f41" fmla="val 935657"/>
              <a:gd name="f42" fmla="val 1673146"/>
              <a:gd name="f43" fmla="val 227023"/>
              <a:gd name="f44" fmla="val 393068"/>
              <a:gd name="f45" fmla="val 1882941"/>
              <a:gd name="f46" fmla="val 605618"/>
              <a:gd name="f47" fmla="val 2045968"/>
              <a:gd name="f48" fmla="val 844267"/>
              <a:gd name="f49" fmla="val 2153109"/>
              <a:gd name="f50" fmla="val 897907"/>
              <a:gd name="f51" fmla="val 1997390"/>
              <a:gd name="f52" fmla="val 928862"/>
              <a:gd name="f53" fmla="val 1835739"/>
              <a:gd name="f54" fmla="val 935928"/>
              <a:gd name="f55" fmla="val 1493146"/>
              <a:gd name="f56" fmla="val 928922"/>
              <a:gd name="f57" fmla="val 1345638"/>
              <a:gd name="f58" fmla="val 902278"/>
              <a:gd name="f59" fmla="val 1198995"/>
              <a:gd name="f60" fmla="val 856775"/>
              <a:gd name="f61" fmla="val 1056956"/>
              <a:gd name="f62" fmla="val 636768"/>
              <a:gd name="f63" fmla="val 1156959"/>
              <a:gd name="f64" fmla="val 439487"/>
              <a:gd name="f65" fmla="val 1304654"/>
              <a:gd name="f66" fmla="val 281464"/>
              <a:gd name="f67" fmla="val 1469785"/>
              <a:gd name="f68" fmla="val 2515107"/>
              <a:gd name="f69" fmla="val 1283000"/>
              <a:gd name="f70" fmla="val 2508124"/>
              <a:gd name="f71" fmla="val 1100523"/>
              <a:gd name="f72" fmla="val 2472287"/>
              <a:gd name="f73" fmla="val 927628"/>
              <a:gd name="f74" fmla="val 2411229"/>
              <a:gd name="f75" fmla="val 876831"/>
              <a:gd name="f76" fmla="val 2520843"/>
              <a:gd name="f77" fmla="val 814172"/>
              <a:gd name="f78" fmla="val 2626182"/>
              <a:gd name="f79" fmla="val 738220"/>
              <a:gd name="f80" fmla="val 2724387"/>
              <a:gd name="f81" fmla="val 944637"/>
              <a:gd name="f82" fmla="val 2881665"/>
              <a:gd name="f83" fmla="val 1196120"/>
              <a:gd name="f84" fmla="val 2982471"/>
              <a:gd name="f85" fmla="val 3005418"/>
              <a:gd name="f86" fmla="val 1112275"/>
              <a:gd name="f87" fmla="val 1105327"/>
              <a:gd name="f88" fmla="val 1858153"/>
              <a:gd name="f89" fmla="val 1070032"/>
              <a:gd name="f90" fmla="val 2042144"/>
              <a:gd name="f91" fmla="val 1008001"/>
              <a:gd name="f92" fmla="val 2219039"/>
              <a:gd name="f93" fmla="val 1155519"/>
              <a:gd name="f94" fmla="val 2270408"/>
              <a:gd name="f95" fmla="val 1310845"/>
              <a:gd name="f96" fmla="val 2300826"/>
              <a:gd name="f97" fmla="val 2307834"/>
              <a:gd name="f98" fmla="val 898989"/>
              <a:gd name="f99" fmla="val 1315103"/>
              <a:gd name="f100" fmla="val 907762"/>
              <a:gd name="f101" fmla="val 1164166"/>
              <a:gd name="f102" fmla="val 938783"/>
              <a:gd name="f103" fmla="val 1020939"/>
              <a:gd name="f104" fmla="val 990066"/>
              <a:gd name="f105" fmla="val 1074574"/>
              <a:gd name="f106" fmla="val 1153655"/>
              <a:gd name="f107" fmla="val 1105461"/>
              <a:gd name="f108" fmla="val 1322925"/>
              <a:gd name="f109" fmla="val 1112368"/>
              <a:gd name="f110" fmla="val 182141"/>
              <a:gd name="f111" fmla="val 1199839"/>
              <a:gd name="f112" fmla="val 204777"/>
              <a:gd name="f113" fmla="val 951477"/>
              <a:gd name="f114" fmla="val 303168"/>
              <a:gd name="f115" fmla="val 746615"/>
              <a:gd name="f116" fmla="val 456764"/>
              <a:gd name="f117" fmla="val 828296"/>
              <a:gd name="f118" fmla="val 562801"/>
              <a:gd name="f119" fmla="val 894225"/>
              <a:gd name="f120" fmla="val 677310"/>
              <a:gd name="f121" fmla="val 947434"/>
              <a:gd name="f122" fmla="val 796072"/>
              <a:gd name="f123" fmla="val 1113886"/>
              <a:gd name="f124" fmla="val 736067"/>
              <a:gd name="f125" fmla="val 1289644"/>
              <a:gd name="f126" fmla="val 700323"/>
              <a:gd name="f127" fmla="val 691530"/>
              <a:gd name="f128" fmla="val 2150063"/>
              <a:gd name="f129" fmla="val 992171"/>
              <a:gd name="f130" fmla="val 1990712"/>
              <a:gd name="f131" fmla="val 935501"/>
              <a:gd name="f132" fmla="val 1822242"/>
              <a:gd name="f133" fmla="val 902595"/>
              <a:gd name="f134" fmla="val 1649785"/>
              <a:gd name="f135" fmla="val 897224"/>
              <a:gd name="f136" fmla="val 2063712"/>
              <a:gd name="f137" fmla="val 2069089"/>
              <a:gd name="f138" fmla="val 1323887"/>
              <a:gd name="f139" fmla="val 2098366"/>
              <a:gd name="f140" fmla="val 1155330"/>
              <a:gd name="f141" fmla="val 2168848"/>
              <a:gd name="f142" fmla="val 2199110"/>
              <a:gd name="f143" fmla="val 2108555"/>
              <a:gd name="f144" fmla="val 2028681"/>
              <a:gd name="f145" fmla="val 2073581"/>
              <a:gd name="f146" fmla="val 1851532"/>
              <a:gd name="f147" fmla="val 2065295"/>
              <a:gd name="f148" fmla="val 2307299"/>
              <a:gd name="f149" fmla="val 1829404"/>
              <a:gd name="f150" fmla="val 2299517"/>
              <a:gd name="f151" fmla="val 2004315"/>
              <a:gd name="f152" fmla="val 2261965"/>
              <a:gd name="f153" fmla="val 2422394"/>
              <a:gd name="f154" fmla="val 446879"/>
              <a:gd name="f155" fmla="val 2204309"/>
              <a:gd name="f156" fmla="val 287209"/>
              <a:gd name="f157" fmla="val 1938140"/>
              <a:gd name="f158" fmla="val 189883"/>
              <a:gd name="f159" fmla="val 178919"/>
              <a:gd name="f160" fmla="val 689876"/>
              <a:gd name="f161" fmla="val 1846998"/>
              <a:gd name="f162" fmla="val 695154"/>
              <a:gd name="f163" fmla="val 2039668"/>
              <a:gd name="f164" fmla="val 732502"/>
              <a:gd name="f165" fmla="val 2221721"/>
              <a:gd name="f166" fmla="val 797410"/>
              <a:gd name="f167" fmla="val 2275056"/>
              <a:gd name="f168" fmla="val 675360"/>
              <a:gd name="f169" fmla="val 2341760"/>
              <a:gd name="f170" fmla="val 557662"/>
              <a:gd name="f171" fmla="val 2447278"/>
              <a:gd name="f172" fmla="val 2722123"/>
              <a:gd name="f173" fmla="val 2366121"/>
              <a:gd name="f174" fmla="val 2618714"/>
              <a:gd name="f175" fmla="val 2299534"/>
              <a:gd name="f176" fmla="val 2507403"/>
              <a:gd name="f177" fmla="val 2246145"/>
              <a:gd name="f178" fmla="val 2391362"/>
              <a:gd name="f179" fmla="val 2057375"/>
              <a:gd name="f180" fmla="val 2464119"/>
              <a:gd name="f181" fmla="val 1856285"/>
              <a:gd name="f182" fmla="val 2506958"/>
              <a:gd name="f183" fmla="val 2514779"/>
              <a:gd name="f184" fmla="val 3008639"/>
              <a:gd name="f185" fmla="val 1949198"/>
              <a:gd name="f186" fmla="val 2997255"/>
              <a:gd name="f187" fmla="val 2224691"/>
              <a:gd name="f188" fmla="val 2892757"/>
              <a:gd name="f189" fmla="val 2878934"/>
              <a:gd name="f190" fmla="val 2723190"/>
              <a:gd name="f191" fmla="val 1307255"/>
              <a:gd name="f192" fmla="val 2529440"/>
              <a:gd name="f193" fmla="val 1161128"/>
              <a:gd name="f194" fmla="val 2313862"/>
              <a:gd name="f195" fmla="val 1060620"/>
              <a:gd name="f196" fmla="val 2270535"/>
              <a:gd name="f197" fmla="val 1201714"/>
              <a:gd name="f198" fmla="val 2245604"/>
              <a:gd name="f199" fmla="val 1347104"/>
              <a:gd name="f200" fmla="val 2240109"/>
              <a:gd name="f201" fmla="val 2890636"/>
              <a:gd name="f202" fmla="val 2241814"/>
              <a:gd name="f203" fmla="val 2249736"/>
              <a:gd name="f204" fmla="val 1827102"/>
              <a:gd name="f205" fmla="val 2279520"/>
              <a:gd name="f206" fmla="val 1979973"/>
              <a:gd name="f207" fmla="val 2329964"/>
              <a:gd name="f208" fmla="val 2127513"/>
              <a:gd name="f209" fmla="val 2545677"/>
              <a:gd name="f210" fmla="val 2019923"/>
              <a:gd name="f211" fmla="val 2738160"/>
              <a:gd name="f212" fmla="val 1866413"/>
              <a:gd name="f213" fmla="val 2973035"/>
              <a:gd name="f214" fmla="val 1284386"/>
              <a:gd name="f215" fmla="val 2912066"/>
              <a:gd name="f216" fmla="val 1001840"/>
              <a:gd name="f217" fmla="val 2765308"/>
              <a:gd name="f218" fmla="val 751379"/>
              <a:gd name="f219" fmla="val 2561381"/>
              <a:gd name="f220" fmla="val 561108"/>
              <a:gd name="f221" fmla="val 2489321"/>
              <a:gd name="f222" fmla="val 656437"/>
              <a:gd name="f223" fmla="val 2431363"/>
              <a:gd name="f224" fmla="val 759225"/>
              <a:gd name="f225" fmla="val 2384553"/>
              <a:gd name="f226" fmla="val 865647"/>
              <a:gd name="f227" fmla="val 2604520"/>
              <a:gd name="f228" fmla="val 964977"/>
              <a:gd name="f229" fmla="val 2804622"/>
              <a:gd name="f230" fmla="val 1106677"/>
              <a:gd name="f231" fmla="val 2974277"/>
              <a:gd name="f232" fmla="val 1897328"/>
              <a:gd name="f233" fmla="val 2812488"/>
              <a:gd name="f234" fmla="val 2073933"/>
              <a:gd name="f235" fmla="val 2619878"/>
              <a:gd name="f236" fmla="val 2216690"/>
              <a:gd name="f237" fmla="val 2407486"/>
              <a:gd name="f238" fmla="val 2319665"/>
              <a:gd name="f239" fmla="val 2454169"/>
              <a:gd name="f240" fmla="val 2420503"/>
              <a:gd name="f241" fmla="val 2511856"/>
              <a:gd name="f242" fmla="val 2517376"/>
              <a:gd name="f243" fmla="val 2582047"/>
              <a:gd name="f244" fmla="val 2607468"/>
              <a:gd name="f245" fmla="val 2776399"/>
              <a:gd name="f246" fmla="val 2417974"/>
              <a:gd name="f247" fmla="val 2916061"/>
              <a:gd name="f248" fmla="val 2172750"/>
              <a:gd name="f249" fmla="val 1593779"/>
              <a:gd name="f250" fmla="val 2473999"/>
              <a:gd name="f251" fmla="val 2471904"/>
              <a:gd name="f252" fmla="val 1591684"/>
              <a:gd name="f253" fmla="val 738111"/>
              <a:gd name="f254" fmla="val 41261"/>
              <a:gd name="f255" fmla="val 2516549"/>
              <a:gd name="f256" fmla="val 1913"/>
              <a:gd name="f257" fmla="val 2750"/>
              <a:gd name="f258" fmla="val 50490"/>
              <a:gd name="f259" fmla="val 700174"/>
              <a:gd name="f260" fmla="val 679654"/>
              <a:gd name="f261" fmla="val 64473"/>
              <a:gd name="f262" fmla="val 6156"/>
              <a:gd name="f263" fmla="val 2934"/>
              <a:gd name="f264" fmla="val 2503127"/>
              <a:gd name="f265" fmla="val 31654"/>
              <a:gd name="f266" fmla="val 733032"/>
              <a:gd name="f267" fmla="*/ f0 1 3185463"/>
              <a:gd name="f268" fmla="*/ f1 1 3187558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3185463"/>
              <a:gd name="f275" fmla="*/ f272 1 3187558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3185463" h="3187558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23" y="f24"/>
                </a:cubicBezTo>
                <a:close/>
                <a:moveTo>
                  <a:pt x="f41" y="f42"/>
                </a:moveTo>
                <a:lnTo>
                  <a:pt x="f43" y="f42"/>
                </a:ln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41" y="f42"/>
                </a:cubicBezTo>
                <a:close/>
                <a:moveTo>
                  <a:pt x="f54" y="f55"/>
                </a:move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55"/>
                </a:cubicBezTo>
                <a:close/>
                <a:moveTo>
                  <a:pt x="f67" y="f68"/>
                </a:move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7" y="f85"/>
                </a:cubicBezTo>
                <a:close/>
                <a:moveTo>
                  <a:pt x="f67" y="f42"/>
                </a:moveTo>
                <a:lnTo>
                  <a:pt x="f86" y="f42"/>
                </a:ln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67" y="f97"/>
                </a:cubicBezTo>
                <a:close/>
                <a:moveTo>
                  <a:pt x="f67" y="f98"/>
                </a:move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55"/>
                </a:cubicBezTo>
                <a:lnTo>
                  <a:pt x="f67" y="f55"/>
                </a:lnTo>
                <a:close/>
                <a:moveTo>
                  <a:pt x="f67" y="f110"/>
                </a:move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67" y="f127"/>
                </a:cubicBezTo>
                <a:close/>
                <a:moveTo>
                  <a:pt x="f128" y="f129"/>
                </a:moveTo>
                <a:cubicBezTo>
                  <a:pt x="f130" y="f131"/>
                  <a:pt x="f132" y="f133"/>
                  <a:pt x="f134" y="f135"/>
                </a:cubicBezTo>
                <a:lnTo>
                  <a:pt x="f134" y="f55"/>
                </a:lnTo>
                <a:lnTo>
                  <a:pt x="f136" y="f55"/>
                </a:lnTo>
                <a:cubicBezTo>
                  <a:pt x="f137" y="f138"/>
                  <a:pt x="f139" y="f140"/>
                  <a:pt x="f128" y="f129"/>
                </a:cubicBezTo>
                <a:close/>
                <a:moveTo>
                  <a:pt x="f141" y="f142"/>
                </a:moveTo>
                <a:cubicBezTo>
                  <a:pt x="f143" y="f144"/>
                  <a:pt x="f145" y="f146"/>
                  <a:pt x="f147" y="f42"/>
                </a:cubicBezTo>
                <a:lnTo>
                  <a:pt x="f134" y="f42"/>
                </a:lnTo>
                <a:lnTo>
                  <a:pt x="f134" y="f148"/>
                </a:lnTo>
                <a:cubicBezTo>
                  <a:pt x="f149" y="f150"/>
                  <a:pt x="f151" y="f152"/>
                  <a:pt x="f141" y="f142"/>
                </a:cubicBezTo>
                <a:close/>
                <a:moveTo>
                  <a:pt x="f153" y="f154"/>
                </a:moveTo>
                <a:cubicBezTo>
                  <a:pt x="f155" y="f156"/>
                  <a:pt x="f157" y="f158"/>
                  <a:pt x="f134" y="f159"/>
                </a:cubicBezTo>
                <a:lnTo>
                  <a:pt x="f134" y="f160"/>
                </a:lnTo>
                <a:cubicBezTo>
                  <a:pt x="f161" y="f162"/>
                  <a:pt x="f163" y="f164"/>
                  <a:pt x="f165" y="f166"/>
                </a:cubicBezTo>
                <a:cubicBezTo>
                  <a:pt x="f167" y="f168"/>
                  <a:pt x="f169" y="f170"/>
                  <a:pt x="f153" y="f154"/>
                </a:cubicBezTo>
                <a:close/>
                <a:moveTo>
                  <a:pt x="f171" y="f172"/>
                </a:move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34" y="f183"/>
                </a:cubicBezTo>
                <a:lnTo>
                  <a:pt x="f134" y="f184"/>
                </a:lnTo>
                <a:cubicBezTo>
                  <a:pt x="f185" y="f186"/>
                  <a:pt x="f187" y="f188"/>
                  <a:pt x="f171" y="f172"/>
                </a:cubicBezTo>
                <a:close/>
                <a:moveTo>
                  <a:pt x="f189" y="f55"/>
                </a:moveTo>
                <a:cubicBezTo>
                  <a:pt x="f190" y="f191"/>
                  <a:pt x="f192" y="f193"/>
                  <a:pt x="f194" y="f195"/>
                </a:cubicBezTo>
                <a:cubicBezTo>
                  <a:pt x="f196" y="f197"/>
                  <a:pt x="f198" y="f199"/>
                  <a:pt x="f200" y="f55"/>
                </a:cubicBezTo>
                <a:close/>
                <a:moveTo>
                  <a:pt x="f201" y="f42"/>
                </a:moveTo>
                <a:lnTo>
                  <a:pt x="f202" y="f42"/>
                </a:ln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01" y="f42"/>
                </a:cubicBezTo>
                <a:close/>
                <a:moveTo>
                  <a:pt x="f213" y="f214"/>
                </a:moveTo>
                <a:cubicBezTo>
                  <a:pt x="f215" y="f216"/>
                  <a:pt x="f217" y="f218"/>
                  <a:pt x="f219" y="f220"/>
                </a:cubicBezTo>
                <a:cubicBezTo>
                  <a:pt x="f221" y="f222"/>
                  <a:pt x="f223" y="f224"/>
                  <a:pt x="f225" y="f226"/>
                </a:cubicBezTo>
                <a:cubicBezTo>
                  <a:pt x="f227" y="f228"/>
                  <a:pt x="f229" y="f230"/>
                  <a:pt x="f213" y="f214"/>
                </a:cubicBezTo>
                <a:close/>
                <a:moveTo>
                  <a:pt x="f231" y="f232"/>
                </a:moveTo>
                <a:cubicBezTo>
                  <a:pt x="f233" y="f234"/>
                  <a:pt x="f235" y="f236"/>
                  <a:pt x="f237" y="f238"/>
                </a:cubicBezTo>
                <a:cubicBezTo>
                  <a:pt x="f239" y="f240"/>
                  <a:pt x="f241" y="f242"/>
                  <a:pt x="f243" y="f244"/>
                </a:cubicBezTo>
                <a:cubicBezTo>
                  <a:pt x="f245" y="f246"/>
                  <a:pt x="f247" y="f248"/>
                  <a:pt x="f231" y="f232"/>
                </a:cubicBezTo>
                <a:close/>
                <a:moveTo>
                  <a:pt x="f3" y="f249"/>
                </a:moveTo>
                <a:cubicBezTo>
                  <a:pt x="f3" y="f250"/>
                  <a:pt x="f251" y="f4"/>
                  <a:pt x="f252" y="f4"/>
                </a:cubicBezTo>
                <a:cubicBezTo>
                  <a:pt x="f253" y="f4"/>
                  <a:pt x="f254" y="f255"/>
                  <a:pt x="f256" y="f42"/>
                </a:cubicBezTo>
                <a:lnTo>
                  <a:pt x="f2" y="f42"/>
                </a:lnTo>
                <a:lnTo>
                  <a:pt x="f2" y="f55"/>
                </a:lnTo>
                <a:lnTo>
                  <a:pt x="f257" y="f55"/>
                </a:lnTo>
                <a:cubicBezTo>
                  <a:pt x="f258" y="f259"/>
                  <a:pt x="f260" y="f261"/>
                  <a:pt x="f67" y="f262"/>
                </a:cubicBezTo>
                <a:lnTo>
                  <a:pt x="f67" y="f2"/>
                </a:lnTo>
                <a:lnTo>
                  <a:pt x="f252" y="f2"/>
                </a:lnTo>
                <a:lnTo>
                  <a:pt x="f134" y="f2"/>
                </a:lnTo>
                <a:lnTo>
                  <a:pt x="f134" y="f263"/>
                </a:lnTo>
                <a:cubicBezTo>
                  <a:pt x="f264" y="f265"/>
                  <a:pt x="f3" y="f266"/>
                  <a:pt x="f3" y="f249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1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Block Arc 41">
            <a:extLst>
              <a:ext uri="{FF2B5EF4-FFF2-40B4-BE49-F238E27FC236}">
                <a16:creationId xmlns:a16="http://schemas.microsoft.com/office/drawing/2014/main" id="{A6C82479-12E6-BEAA-4304-BA2534F55B33}"/>
              </a:ext>
            </a:extLst>
          </p:cNvPr>
          <p:cNvSpPr/>
          <p:nvPr/>
        </p:nvSpPr>
        <p:spPr>
          <a:xfrm>
            <a:off x="11500262" y="2136461"/>
            <a:ext cx="709958" cy="990587"/>
          </a:xfrm>
          <a:custGeom>
            <a:avLst/>
            <a:gdLst>
              <a:gd name="f0" fmla="val w"/>
              <a:gd name="f1" fmla="val h"/>
              <a:gd name="f2" fmla="val 0"/>
              <a:gd name="f3" fmla="val 2512265"/>
              <a:gd name="f4" fmla="val 3505352"/>
              <a:gd name="f5" fmla="val 1276582"/>
              <a:gd name="f6" fmla="val 2106401"/>
              <a:gd name="f7" fmla="val 1154832"/>
              <a:gd name="f8" fmla="val 2195007"/>
              <a:gd name="f9" fmla="val 1018024"/>
              <a:gd name="f10" fmla="val 2262207"/>
              <a:gd name="f11" fmla="val 871321"/>
              <a:gd name="f12" fmla="val 2302645"/>
              <a:gd name="f13" fmla="val 1041049"/>
              <a:gd name="f14" fmla="val 2346709"/>
              <a:gd name="f15" fmla="val 1216984"/>
              <a:gd name="f16" fmla="val 2342691"/>
              <a:gd name="f17" fmla="val 1380867"/>
              <a:gd name="f18" fmla="val 2295542"/>
              <a:gd name="f19" fmla="val 1352791"/>
              <a:gd name="f20" fmla="val 2227964"/>
              <a:gd name="f21" fmla="val 1317377"/>
              <a:gd name="f22" fmla="val 2164934"/>
              <a:gd name="f23" fmla="val 931061"/>
              <a:gd name="f24" fmla="val 1768598"/>
              <a:gd name="f25" fmla="val 785084"/>
              <a:gd name="f26" fmla="val 2021438"/>
              <a:gd name="f27" fmla="val 684448"/>
              <a:gd name="f28" fmla="val 2196711"/>
              <a:gd name="f29" fmla="val 868931"/>
              <a:gd name="f30" fmla="val 2169533"/>
              <a:gd name="f31" fmla="val 1041385"/>
              <a:gd name="f32" fmla="val 2098006"/>
              <a:gd name="f33" fmla="val 1189228"/>
              <a:gd name="f34" fmla="val 1991290"/>
              <a:gd name="f35" fmla="val 1113839"/>
              <a:gd name="f36" fmla="val 1904543"/>
              <a:gd name="f37" fmla="val 1026949"/>
              <a:gd name="f38" fmla="val 1829435"/>
              <a:gd name="f39" fmla="val 1626242"/>
              <a:gd name="f40" fmla="val 1739577"/>
              <a:gd name="f41" fmla="val 1556851"/>
              <a:gd name="f42" fmla="val 1850020"/>
              <a:gd name="f43" fmla="val 1471526"/>
              <a:gd name="f44" fmla="val 1947792"/>
              <a:gd name="f45" fmla="val 1374302"/>
              <a:gd name="f46" fmla="val 2030973"/>
              <a:gd name="f47" fmla="val 1422822"/>
              <a:gd name="f48" fmla="val 2099916"/>
              <a:gd name="f49" fmla="val 1464618"/>
              <a:gd name="f50" fmla="val 2174537"/>
              <a:gd name="f51" fmla="val 1497466"/>
              <a:gd name="f52" fmla="val 2254701"/>
              <a:gd name="f53" fmla="val 1664534"/>
              <a:gd name="f54" fmla="val 2184833"/>
              <a:gd name="f55" fmla="val 1813198"/>
              <a:gd name="f56" fmla="val 2068027"/>
              <a:gd name="f57" fmla="val 1922549"/>
              <a:gd name="f58" fmla="val 1910651"/>
              <a:gd name="f59" fmla="val 531158"/>
              <a:gd name="f60" fmla="val 1601275"/>
              <a:gd name="f61" fmla="val 514831"/>
              <a:gd name="f62" fmla="val 1769123"/>
              <a:gd name="f63" fmla="val 535254"/>
              <a:gd name="f64" fmla="val 1939877"/>
              <a:gd name="f65" fmla="val 594029"/>
              <a:gd name="f66" fmla="val 2101141"/>
              <a:gd name="f67" fmla="val 822377"/>
              <a:gd name="f68" fmla="val 1705631"/>
              <a:gd name="f69" fmla="val 730789"/>
              <a:gd name="f70" fmla="val 1658398"/>
              <a:gd name="f71" fmla="val 632873"/>
              <a:gd name="f72" fmla="val 1623335"/>
              <a:gd name="f73" fmla="val 270885"/>
              <a:gd name="f74" fmla="val 1572115"/>
              <a:gd name="f75" fmla="val 231457"/>
              <a:gd name="f76" fmla="val 1572339"/>
              <a:gd name="f77" fmla="val 191799"/>
              <a:gd name="f78" fmla="val 1574812"/>
              <a:gd name="f79" fmla="val 152057"/>
              <a:gd name="f80" fmla="val 1579894"/>
              <a:gd name="f81" fmla="val 195418"/>
              <a:gd name="f82" fmla="val 1760005"/>
              <a:gd name="f83" fmla="val 289893"/>
              <a:gd name="f84" fmla="val 1927350"/>
              <a:gd name="f85" fmla="val 428945"/>
              <a:gd name="f86" fmla="val 2058945"/>
              <a:gd name="f87" fmla="val 384418"/>
              <a:gd name="f88" fmla="val 1901749"/>
              <a:gd name="f89" fmla="val 371313"/>
              <a:gd name="f90" fmla="val 1738504"/>
              <a:gd name="f91" fmla="val 388331"/>
              <a:gd name="f92" fmla="val 1577832"/>
              <a:gd name="f93" fmla="val 349511"/>
              <a:gd name="f94" fmla="val 1573916"/>
              <a:gd name="f95" fmla="val 310313"/>
              <a:gd name="f96" fmla="val 1571891"/>
              <a:gd name="f97" fmla="val 1117422"/>
              <a:gd name="f98" fmla="val 1445810"/>
              <a:gd name="f99" fmla="val 992684"/>
              <a:gd name="f100" fmla="val 1661863"/>
              <a:gd name="f101" fmla="val 1102065"/>
              <a:gd name="f102" fmla="val 1730612"/>
              <a:gd name="f103" fmla="val 1200940"/>
              <a:gd name="f104" fmla="val 1816138"/>
              <a:gd name="f105" fmla="val 1286200"/>
              <a:gd name="f106" fmla="val 1915345"/>
              <a:gd name="f107" fmla="val 1368713"/>
              <a:gd name="f108" fmla="val 1844119"/>
              <a:gd name="f109" fmla="val 1441290"/>
              <a:gd name="f110" fmla="val 1760865"/>
              <a:gd name="f111" fmla="val 1500981"/>
              <a:gd name="f112" fmla="val 1667258"/>
              <a:gd name="f113" fmla="val 2092402"/>
              <a:gd name="f114" fmla="val 1221082"/>
              <a:gd name="f115" fmla="val 2001593"/>
              <a:gd name="f116" fmla="val 1234047"/>
              <a:gd name="f117" fmla="val 1911092"/>
              <a:gd name="f118" fmla="val 1235450"/>
              <a:gd name="f119" fmla="val 1822337"/>
              <a:gd name="f120" fmla="val 1227227"/>
              <a:gd name="f121" fmla="val 1800443"/>
              <a:gd name="f122" fmla="val 1366691"/>
              <a:gd name="f123" fmla="val 1756170"/>
              <a:gd name="f124" fmla="val 1503162"/>
              <a:gd name="f125" fmla="val 1688847"/>
              <a:gd name="f126" fmla="val 1630684"/>
              <a:gd name="f127" fmla="val 1987299"/>
              <a:gd name="f128" fmla="val 1802996"/>
              <a:gd name="f129" fmla="val 2084887"/>
              <a:gd name="f130" fmla="val 1618081"/>
              <a:gd name="f131" fmla="val 2117858"/>
              <a:gd name="f132" fmla="val 1415133"/>
              <a:gd name="f133" fmla="val 649579"/>
              <a:gd name="f134" fmla="val 1175701"/>
              <a:gd name="f135" fmla="val 600911"/>
              <a:gd name="f136" fmla="val 1272240"/>
              <a:gd name="f137" fmla="val 566994"/>
              <a:gd name="f138" fmla="val 1374279"/>
              <a:gd name="f139" fmla="val 548013"/>
              <a:gd name="f140" fmla="val 1478728"/>
              <a:gd name="f141" fmla="val 665588"/>
              <a:gd name="f142" fmla="val 1503392"/>
              <a:gd name="f143" fmla="val 778659"/>
              <a:gd name="f144" fmla="val 1543786"/>
              <a:gd name="f145" fmla="val 883938"/>
              <a:gd name="f146" fmla="val 1599004"/>
              <a:gd name="f147" fmla="val 1008644"/>
              <a:gd name="f148" fmla="val 1383007"/>
              <a:gd name="f149" fmla="val 1325201"/>
              <a:gd name="f150" fmla="val 1085928"/>
              <a:gd name="f151" fmla="val 1180226"/>
              <a:gd name="f152" fmla="val 1337032"/>
              <a:gd name="f153" fmla="val 1563461"/>
              <a:gd name="f154" fmla="val 1558293"/>
              <a:gd name="f155" fmla="val 1621429"/>
              <a:gd name="f156" fmla="val 1447029"/>
              <a:gd name="f157" fmla="val 1659763"/>
              <a:gd name="f158" fmla="val 1328223"/>
              <a:gd name="f159" fmla="val 1679185"/>
              <a:gd name="f160" fmla="val 1206861"/>
              <a:gd name="f161" fmla="val 1555153"/>
              <a:gd name="f162" fmla="val 1183834"/>
              <a:gd name="f163" fmla="val 1435895"/>
              <a:gd name="f164" fmla="val 1143161"/>
              <a:gd name="f165" fmla="val 216369"/>
              <a:gd name="f166" fmla="val 925587"/>
              <a:gd name="f167" fmla="val 135862"/>
              <a:gd name="f168" fmla="val 1096620"/>
              <a:gd name="f169" fmla="val 108667"/>
              <a:gd name="f170" fmla="val 1281041"/>
              <a:gd name="f171" fmla="val 130011"/>
              <a:gd name="f172" fmla="val 1458436"/>
              <a:gd name="f173" fmla="val 222591"/>
              <a:gd name="f174" fmla="val 1446071"/>
              <a:gd name="f175" fmla="val 314795"/>
              <a:gd name="f176" fmla="val 1446181"/>
              <a:gd name="f177" fmla="val 405131"/>
              <a:gd name="f178" fmla="val 1455463"/>
              <a:gd name="f179" fmla="val 426945"/>
              <a:gd name="f180" fmla="val 1333935"/>
              <a:gd name="f181" fmla="val 466667"/>
              <a:gd name="f182" fmla="val 1215249"/>
              <a:gd name="f183" fmla="val 524206"/>
              <a:gd name="f184" fmla="val 1103317"/>
              <a:gd name="f185" fmla="val 943246"/>
              <a:gd name="f186" fmla="val 797103"/>
              <a:gd name="f187" fmla="val 853400"/>
              <a:gd name="f188" fmla="val 873630"/>
              <a:gd name="f189" fmla="val 774733"/>
              <a:gd name="f190" fmla="val 963960"/>
              <a:gd name="f191" fmla="val 711316"/>
              <a:gd name="f192" fmla="val 1066306"/>
              <a:gd name="f193" fmla="val 1071447"/>
              <a:gd name="f194" fmla="val 1274228"/>
              <a:gd name="f195" fmla="val 1215869"/>
              <a:gd name="f196" fmla="val 1024081"/>
              <a:gd name="f197" fmla="val 1115458"/>
              <a:gd name="f198" fmla="val 961776"/>
              <a:gd name="f199" fmla="val 1023809"/>
              <a:gd name="f200" fmla="val 885272"/>
              <a:gd name="f201" fmla="val 1777831"/>
              <a:gd name="f202" fmla="val 614825"/>
              <a:gd name="f203" fmla="val 1828108"/>
              <a:gd name="f204" fmla="val 774217"/>
              <a:gd name="f205" fmla="val 1847177"/>
              <a:gd name="f206" fmla="val 940426"/>
              <a:gd name="f207" fmla="val 1835302"/>
              <a:gd name="f208" fmla="val 1104709"/>
              <a:gd name="f209" fmla="val 1912529"/>
              <a:gd name="f210" fmla="val 1111680"/>
              <a:gd name="f211" fmla="val 1991200"/>
              <a:gd name="f212" fmla="val 1110618"/>
              <a:gd name="f213" fmla="val 2070135"/>
              <a:gd name="f214" fmla="val 1099634"/>
              <a:gd name="f215" fmla="val 2023430"/>
              <a:gd name="f216" fmla="val 916066"/>
              <a:gd name="f217" fmla="val 1923963"/>
              <a:gd name="f218" fmla="val 746103"/>
              <a:gd name="f219" fmla="val 1613169"/>
              <a:gd name="f220" fmla="val 587153"/>
              <a:gd name="f221" fmla="val 1386789"/>
              <a:gd name="f222" fmla="val 979253"/>
              <a:gd name="f223" fmla="val 1482593"/>
              <a:gd name="f224" fmla="val 1028182"/>
              <a:gd name="f225" fmla="val 1585369"/>
              <a:gd name="f226" fmla="val 1063521"/>
              <a:gd name="f227" fmla="val 1692132"/>
              <a:gd name="f228" fmla="val 1084514"/>
              <a:gd name="f229" fmla="val 1702376"/>
              <a:gd name="f230" fmla="val 916614"/>
              <a:gd name="f231" fmla="val 1676765"/>
              <a:gd name="f232" fmla="val 746730"/>
              <a:gd name="f233" fmla="val 1500307"/>
              <a:gd name="f234" fmla="val 531421"/>
              <a:gd name="f235" fmla="val 1333628"/>
              <a:gd name="f236" fmla="val 560682"/>
              <a:gd name="f237" fmla="val 1177718"/>
              <a:gd name="f238" fmla="val 626786"/>
              <a:gd name="f239" fmla="val 1041762"/>
              <a:gd name="f240" fmla="val 721997"/>
              <a:gd name="f241" fmla="val 1111912"/>
              <a:gd name="f242" fmla="val 797410"/>
              <a:gd name="f243" fmla="val 1191076"/>
              <a:gd name="f244" fmla="val 863204"/>
              <a:gd name="f245" fmla="val 1277416"/>
              <a:gd name="f246" fmla="val 917480"/>
              <a:gd name="f247" fmla="val 708730"/>
              <a:gd name="f248" fmla="val 442269"/>
              <a:gd name="f249" fmla="val 536145"/>
              <a:gd name="f250" fmla="val 518354"/>
              <a:gd name="f251" fmla="val 384460"/>
              <a:gd name="f252" fmla="val 645249"/>
              <a:gd name="f253" fmla="val 277225"/>
              <a:gd name="f254" fmla="val 815684"/>
              <a:gd name="f255" fmla="val 586010"/>
              <a:gd name="f256" fmla="val 993961"/>
              <a:gd name="f257" fmla="val 658009"/>
              <a:gd name="f258" fmla="val 876621"/>
              <a:gd name="f259" fmla="val 747803"/>
              <a:gd name="f260" fmla="val 773217"/>
              <a:gd name="f261" fmla="val 850548"/>
              <a:gd name="f262" fmla="val 685844"/>
              <a:gd name="f263" fmla="val 795399"/>
              <a:gd name="f264" fmla="val 611028"/>
              <a:gd name="f265" fmla="val 747545"/>
              <a:gd name="f266" fmla="val 529652"/>
              <a:gd name="f267" fmla="val 1114411"/>
              <a:gd name="f268" fmla="val 355452"/>
              <a:gd name="f269" fmla="val 1016499"/>
              <a:gd name="f270" fmla="val 355167"/>
              <a:gd name="f271" fmla="val 919324"/>
              <a:gd name="f272" fmla="val 369705"/>
              <a:gd name="f273" fmla="val 826255"/>
              <a:gd name="f274" fmla="val 398131"/>
              <a:gd name="f275" fmla="val 858722"/>
              <a:gd name="f276" fmla="val 474940"/>
              <a:gd name="f277" fmla="val 900618"/>
              <a:gd name="f278" fmla="val 545829"/>
              <a:gd name="f279" fmla="val 948599"/>
              <a:gd name="f280" fmla="val 611249"/>
              <a:gd name="f281" fmla="val 1085375"/>
              <a:gd name="f282" fmla="val 512974"/>
              <a:gd name="f283" fmla="val 1240825"/>
              <a:gd name="f284" fmla="val 441488"/>
              <a:gd name="f285" fmla="val 1406980"/>
              <a:gd name="f286" fmla="val 401715"/>
              <a:gd name="f287" fmla="val 1310969"/>
              <a:gd name="f288" fmla="val 370847"/>
              <a:gd name="f289" fmla="val 1212322"/>
              <a:gd name="f290" fmla="val 355738"/>
              <a:gd name="f291" fmla="val 1776283"/>
              <a:gd name="f292" fmla="val 295101"/>
              <a:gd name="f293" fmla="val 1710896"/>
              <a:gd name="f294" fmla="val 408983"/>
              <a:gd name="f295" fmla="val 2209777"/>
              <a:gd name="f296" fmla="val 726145"/>
              <a:gd name="f297" fmla="val 2373723"/>
              <a:gd name="f298" fmla="val 1383396"/>
              <a:gd name="f299" fmla="val 2075153"/>
              <a:gd name="f300" fmla="val 1900534"/>
              <a:gd name="f301" fmla="val 1777480"/>
              <a:gd name="f302" fmla="val 2416119"/>
              <a:gd name="f303" fmla="val 1129323"/>
              <a:gd name="f304" fmla="val 2603192"/>
              <a:gd name="f305" fmla="val 606057"/>
              <a:gd name="f306" fmla="val 2333243"/>
              <a:gd name="f307" fmla="val 534769"/>
              <a:gd name="f308" fmla="val 2457402"/>
              <a:gd name="f309" fmla="val 1115347"/>
              <a:gd name="f310" fmla="val 2755664"/>
              <a:gd name="f311" fmla="val 1834151"/>
              <a:gd name="f312" fmla="val 2554240"/>
              <a:gd name="f313" fmla="val 2173557"/>
              <a:gd name="f314" fmla="val 1987198"/>
              <a:gd name="f315" fmla="val 2520801"/>
              <a:gd name="f316" fmla="val 1407062"/>
              <a:gd name="f317" fmla="val 2343129"/>
              <a:gd name="f318" fmla="val 657734"/>
              <a:gd name="f319" fmla="val 1831804"/>
              <a:gd name="f320" fmla="val 1881515"/>
              <a:gd name="f321" fmla="val 1921814"/>
              <a:gd name="f322" fmla="val 40299"/>
              <a:gd name="f323" fmla="val 90010"/>
              <a:gd name="f324" fmla="val 123853"/>
              <a:gd name="f325" fmla="val 1903137"/>
              <a:gd name="f326" fmla="val 153333"/>
              <a:gd name="f327" fmla="val 1874873"/>
              <a:gd name="f328" fmla="val 167531"/>
              <a:gd name="f329" fmla="val 2505724"/>
              <a:gd name="f330" fmla="val 579432"/>
              <a:gd name="f331" fmla="val 2701456"/>
              <a:gd name="f332" fmla="val 1419035"/>
              <a:gd name="f333" fmla="val 2311836"/>
              <a:gd name="f334" fmla="val 2069966"/>
              <a:gd name="f335" fmla="val 2067801"/>
              <a:gd name="f336" fmla="val 2477672"/>
              <a:gd name="f337" fmla="val 1650037"/>
              <a:gd name="f338" fmla="val 2717958"/>
              <a:gd name="f339" fmla="val 1209422"/>
              <a:gd name="f340" fmla="val 2750781"/>
              <a:gd name="f341" fmla="val 3191198"/>
              <a:gd name="f342" fmla="val 1228953"/>
              <a:gd name="f343" fmla="val 3190691"/>
              <a:gd name="f344" fmla="val 1248332"/>
              <a:gd name="f345" fmla="val 3191937"/>
              <a:gd name="f346" fmla="val 1267595"/>
              <a:gd name="f347" fmla="val 3193449"/>
              <a:gd name="f348" fmla="val 1660899"/>
              <a:gd name="f349" fmla="val 3224325"/>
              <a:gd name="f350" fmla="val 1926978"/>
              <a:gd name="f351" fmla="val 3358049"/>
              <a:gd name="f352" fmla="val 1884661"/>
              <a:gd name="f353" fmla="val 3503570"/>
              <a:gd name="f354" fmla="val 318693"/>
              <a:gd name="f355" fmla="val 273700"/>
              <a:gd name="f356" fmla="val 3359367"/>
              <a:gd name="f357" fmla="val 539657"/>
              <a:gd name="f358" fmla="val 3224666"/>
              <a:gd name="f359" fmla="val 934393"/>
              <a:gd name="f360" fmla="val 3193515"/>
              <a:gd name="f361" fmla="val 993398"/>
              <a:gd name="f362" fmla="val 3191208"/>
              <a:gd name="f363" fmla="val 2750894"/>
              <a:gd name="f364" fmla="val 812915"/>
              <a:gd name="f365" fmla="val 2737642"/>
              <a:gd name="f366" fmla="val 632784"/>
              <a:gd name="f367" fmla="val 2688481"/>
              <a:gd name="f368" fmla="val 463078"/>
              <a:gd name="f369" fmla="val 2601537"/>
              <a:gd name="f370" fmla="val 463677"/>
              <a:gd name="f371" fmla="val 2602537"/>
              <a:gd name="f372" fmla="val 463694"/>
              <a:gd name="f373" fmla="val 2603560"/>
              <a:gd name="f374" fmla="val 2604587"/>
              <a:gd name="f375" fmla="val 2654298"/>
              <a:gd name="f376" fmla="val 423395"/>
              <a:gd name="f377" fmla="val 2694597"/>
              <a:gd name="f378" fmla="val 373684"/>
              <a:gd name="f379" fmla="val 323973"/>
              <a:gd name="f380" fmla="val 283674"/>
              <a:gd name="f381" fmla="val 2554876"/>
              <a:gd name="f382" fmla="val 2514577"/>
              <a:gd name="f383" fmla="val 377019"/>
              <a:gd name="f384" fmla="val 2515250"/>
              <a:gd name="f385" fmla="val 511820"/>
              <a:gd name="f386" fmla="val 2280472"/>
              <a:gd name="f387" fmla="val 495824"/>
              <a:gd name="f388" fmla="val 2271237"/>
              <a:gd name="f389" fmla="val 496783"/>
              <a:gd name="f390" fmla="val 2269575"/>
              <a:gd name="f391" fmla="val 34226"/>
              <a:gd name="f392" fmla="val 1964050"/>
              <a:gd name="f393" fmla="val -130424"/>
              <a:gd name="f394" fmla="val 1362029"/>
              <a:gd name="f395" fmla="val 110016"/>
              <a:gd name="f396" fmla="val 864184"/>
              <a:gd name="f397" fmla="val 106296"/>
              <a:gd name="f398" fmla="val 862036"/>
              <a:gd name="f399" fmla="val 148828"/>
              <a:gd name="f400" fmla="val 788370"/>
              <a:gd name="f401" fmla="val 169099"/>
              <a:gd name="f402" fmla="val 753258"/>
              <a:gd name="f403" fmla="val 170873"/>
              <a:gd name="f404" fmla="val 754281"/>
              <a:gd name="f405" fmla="val 475914"/>
              <a:gd name="f406" fmla="val 264737"/>
              <a:gd name="f407" fmla="val 1106018"/>
              <a:gd name="f408" fmla="val 92008"/>
              <a:gd name="f409" fmla="val 1617242"/>
              <a:gd name="f410" fmla="val 355196"/>
              <a:gd name="f411" fmla="val 1748044"/>
              <a:gd name="f412" fmla="val 127384"/>
              <a:gd name="f413" fmla="val 1751959"/>
              <a:gd name="f414" fmla="val 129632"/>
              <a:gd name="f415" fmla="val 1745165"/>
              <a:gd name="f416" fmla="val 117975"/>
              <a:gd name="f417" fmla="val 1741794"/>
              <a:gd name="f418" fmla="val 104386"/>
              <a:gd name="f419" fmla="val 1782093"/>
              <a:gd name="f420" fmla="*/ f0 1 2512265"/>
              <a:gd name="f421" fmla="*/ f1 1 3505352"/>
              <a:gd name="f422" fmla="val f2"/>
              <a:gd name="f423" fmla="val f3"/>
              <a:gd name="f424" fmla="val f4"/>
              <a:gd name="f425" fmla="+- f424 0 f422"/>
              <a:gd name="f426" fmla="+- f423 0 f422"/>
              <a:gd name="f427" fmla="*/ f426 1 2512265"/>
              <a:gd name="f428" fmla="*/ f425 1 3505352"/>
              <a:gd name="f429" fmla="*/ f422 1 f427"/>
              <a:gd name="f430" fmla="*/ f423 1 f427"/>
              <a:gd name="f431" fmla="*/ f422 1 f428"/>
              <a:gd name="f432" fmla="*/ f424 1 f428"/>
              <a:gd name="f433" fmla="*/ f429 f420 1"/>
              <a:gd name="f434" fmla="*/ f430 f420 1"/>
              <a:gd name="f435" fmla="*/ f432 f421 1"/>
              <a:gd name="f436" fmla="*/ f431 f42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33" t="f436" r="f434" b="f435"/>
            <a:pathLst>
              <a:path w="2512265" h="350535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lnTo>
                  <a:pt x="f25" y="f26"/>
                </a:ln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23" y="f24"/>
                </a:cubicBezTo>
                <a:close/>
                <a:moveTo>
                  <a:pt x="f39" y="f40"/>
                </a:move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close/>
                <a:moveTo>
                  <a:pt x="f59" y="f60"/>
                </a:moveTo>
                <a:cubicBezTo>
                  <a:pt x="f61" y="f62"/>
                  <a:pt x="f63" y="f64"/>
                  <a:pt x="f65" y="f66"/>
                </a:cubicBezTo>
                <a:lnTo>
                  <a:pt x="f67" y="f68"/>
                </a:lnTo>
                <a:cubicBezTo>
                  <a:pt x="f69" y="f70"/>
                  <a:pt x="f71" y="f72"/>
                  <a:pt x="f59" y="f60"/>
                </a:cubicBezTo>
                <a:close/>
                <a:moveTo>
                  <a:pt x="f73" y="f74"/>
                </a:move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73" y="f74"/>
                </a:cubicBezTo>
                <a:close/>
                <a:moveTo>
                  <a:pt x="f97" y="f98"/>
                </a:moveTo>
                <a:lnTo>
                  <a:pt x="f99" y="f100"/>
                </a:ln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111" y="f112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lnTo>
                  <a:pt x="f127" y="f128"/>
                </a:lnTo>
                <a:cubicBezTo>
                  <a:pt x="f129" y="f130"/>
                  <a:pt x="f131" y="f132"/>
                  <a:pt x="f113" y="f114"/>
                </a:cubicBezTo>
                <a:close/>
                <a:moveTo>
                  <a:pt x="f133" y="f134"/>
                </a:move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lnTo>
                  <a:pt x="f147" y="f148"/>
                </a:lnTo>
                <a:close/>
                <a:moveTo>
                  <a:pt x="f149" y="f150"/>
                </a:moveTo>
                <a:lnTo>
                  <a:pt x="f151" y="f152"/>
                </a:ln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49" y="f150"/>
                </a:cubicBezTo>
                <a:close/>
                <a:moveTo>
                  <a:pt x="f165" y="f166"/>
                </a:moveTo>
                <a:cubicBezTo>
                  <a:pt x="f167" y="f168"/>
                  <a:pt x="f169" y="f170"/>
                  <a:pt x="f171" y="f172"/>
                </a:cubicBez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83" y="f184"/>
                </a:cubicBezTo>
                <a:close/>
                <a:moveTo>
                  <a:pt x="f185" y="f186"/>
                </a:moveTo>
                <a:cubicBezTo>
                  <a:pt x="f187" y="f188"/>
                  <a:pt x="f189" y="f190"/>
                  <a:pt x="f191" y="f192"/>
                </a:cubicBezTo>
                <a:lnTo>
                  <a:pt x="f193" y="f194"/>
                </a:lnTo>
                <a:lnTo>
                  <a:pt x="f195" y="f196"/>
                </a:lnTo>
                <a:cubicBezTo>
                  <a:pt x="f197" y="f198"/>
                  <a:pt x="f199" y="f200"/>
                  <a:pt x="f185" y="f186"/>
                </a:cubicBezTo>
                <a:close/>
                <a:moveTo>
                  <a:pt x="f201" y="f202"/>
                </a:move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cubicBezTo>
                  <a:pt x="f215" y="f216"/>
                  <a:pt x="f217" y="f218"/>
                  <a:pt x="f201" y="f202"/>
                </a:cubicBezTo>
                <a:close/>
                <a:moveTo>
                  <a:pt x="f219" y="f220"/>
                </a:moveTo>
                <a:lnTo>
                  <a:pt x="f221" y="f222"/>
                </a:lnTo>
                <a:cubicBezTo>
                  <a:pt x="f223" y="f224"/>
                  <a:pt x="f225" y="f226"/>
                  <a:pt x="f227" y="f228"/>
                </a:cubicBezTo>
                <a:cubicBezTo>
                  <a:pt x="f229" y="f230"/>
                  <a:pt x="f231" y="f232"/>
                  <a:pt x="f219" y="f220"/>
                </a:cubicBezTo>
                <a:close/>
                <a:moveTo>
                  <a:pt x="f233" y="f234"/>
                </a:moveTo>
                <a:cubicBezTo>
                  <a:pt x="f235" y="f236"/>
                  <a:pt x="f237" y="f238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lose/>
                <a:moveTo>
                  <a:pt x="f247" y="f248"/>
                </a:moveTo>
                <a:cubicBezTo>
                  <a:pt x="f249" y="f250"/>
                  <a:pt x="f251" y="f252"/>
                  <a:pt x="f253" y="f254"/>
                </a:cubicBezTo>
                <a:lnTo>
                  <a:pt x="f255" y="f256"/>
                </a:lnTo>
                <a:cubicBezTo>
                  <a:pt x="f257" y="f258"/>
                  <a:pt x="f259" y="f260"/>
                  <a:pt x="f261" y="f262"/>
                </a:cubicBezTo>
                <a:cubicBezTo>
                  <a:pt x="f263" y="f264"/>
                  <a:pt x="f265" y="f266"/>
                  <a:pt x="f247" y="f248"/>
                </a:cubicBezTo>
                <a:close/>
                <a:moveTo>
                  <a:pt x="f267" y="f268"/>
                </a:moveTo>
                <a:cubicBezTo>
                  <a:pt x="f269" y="f270"/>
                  <a:pt x="f271" y="f272"/>
                  <a:pt x="f273" y="f274"/>
                </a:cubicBezTo>
                <a:cubicBezTo>
                  <a:pt x="f275" y="f276"/>
                  <a:pt x="f277" y="f278"/>
                  <a:pt x="f279" y="f280"/>
                </a:cubicBezTo>
                <a:cubicBezTo>
                  <a:pt x="f281" y="f282"/>
                  <a:pt x="f283" y="f284"/>
                  <a:pt x="f285" y="f286"/>
                </a:cubicBezTo>
                <a:cubicBezTo>
                  <a:pt x="f287" y="f288"/>
                  <a:pt x="f289" y="f290"/>
                  <a:pt x="f267" y="f268"/>
                </a:cubicBezTo>
                <a:close/>
                <a:moveTo>
                  <a:pt x="f291" y="f292"/>
                </a:moveTo>
                <a:lnTo>
                  <a:pt x="f293" y="f294"/>
                </a:lnTo>
                <a:cubicBezTo>
                  <a:pt x="f295" y="f296"/>
                  <a:pt x="f297" y="f298"/>
                  <a:pt x="f299" y="f300"/>
                </a:cubicBezTo>
                <a:cubicBezTo>
                  <a:pt x="f301" y="f302"/>
                  <a:pt x="f303" y="f304"/>
                  <a:pt x="f305" y="f306"/>
                </a:cubicBezTo>
                <a:lnTo>
                  <a:pt x="f307" y="f308"/>
                </a:lnTo>
                <a:cubicBezTo>
                  <a:pt x="f309" y="f310"/>
                  <a:pt x="f311" y="f312"/>
                  <a:pt x="f313" y="f314"/>
                </a:cubicBezTo>
                <a:cubicBezTo>
                  <a:pt x="f315" y="f316"/>
                  <a:pt x="f317" y="f318"/>
                  <a:pt x="f291" y="f292"/>
                </a:cubicBezTo>
                <a:close/>
                <a:moveTo>
                  <a:pt x="f319" y="f2"/>
                </a:moveTo>
                <a:cubicBezTo>
                  <a:pt x="f320" y="f2"/>
                  <a:pt x="f321" y="f322"/>
                  <a:pt x="f321" y="f323"/>
                </a:cubicBezTo>
                <a:cubicBezTo>
                  <a:pt x="f321" y="f324"/>
                  <a:pt x="f325" y="f326"/>
                  <a:pt x="f327" y="f328"/>
                </a:cubicBezTo>
                <a:cubicBezTo>
                  <a:pt x="f329" y="f330"/>
                  <a:pt x="f331" y="f332"/>
                  <a:pt x="f333" y="f334"/>
                </a:cubicBezTo>
                <a:cubicBezTo>
                  <a:pt x="f335" y="f336"/>
                  <a:pt x="f337" y="f338"/>
                  <a:pt x="f339" y="f340"/>
                </a:cubicBezTo>
                <a:lnTo>
                  <a:pt x="f339" y="f341"/>
                </a:lnTo>
                <a:cubicBezTo>
                  <a:pt x="f342" y="f343"/>
                  <a:pt x="f344" y="f345"/>
                  <a:pt x="f346" y="f347"/>
                </a:cubicBezTo>
                <a:cubicBezTo>
                  <a:pt x="f348" y="f349"/>
                  <a:pt x="f350" y="f351"/>
                  <a:pt x="f352" y="f353"/>
                </a:cubicBezTo>
                <a:lnTo>
                  <a:pt x="f354" y="f4"/>
                </a:lnTo>
                <a:cubicBezTo>
                  <a:pt x="f355" y="f356"/>
                  <a:pt x="f357" y="f358"/>
                  <a:pt x="f359" y="f360"/>
                </a:cubicBezTo>
                <a:lnTo>
                  <a:pt x="f361" y="f362"/>
                </a:lnTo>
                <a:lnTo>
                  <a:pt x="f361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2" y="f374"/>
                </a:cubicBezTo>
                <a:cubicBezTo>
                  <a:pt x="f372" y="f375"/>
                  <a:pt x="f376" y="f377"/>
                  <a:pt x="f378" y="f377"/>
                </a:cubicBezTo>
                <a:cubicBezTo>
                  <a:pt x="f379" y="f377"/>
                  <a:pt x="f380" y="f375"/>
                  <a:pt x="f380" y="f374"/>
                </a:cubicBezTo>
                <a:cubicBezTo>
                  <a:pt x="f380" y="f381"/>
                  <a:pt x="f379" y="f382"/>
                  <a:pt x="f378" y="f382"/>
                </a:cubicBezTo>
                <a:lnTo>
                  <a:pt x="f383" y="f384"/>
                </a:lnTo>
                <a:lnTo>
                  <a:pt x="f385" y="f386"/>
                </a:lnTo>
                <a:lnTo>
                  <a:pt x="f387" y="f388"/>
                </a:lnTo>
                <a:lnTo>
                  <a:pt x="f389" y="f390"/>
                </a:lnTo>
                <a:cubicBezTo>
                  <a:pt x="f391" y="f392"/>
                  <a:pt x="f393" y="f394"/>
                  <a:pt x="f395" y="f396"/>
                </a:cubicBezTo>
                <a:lnTo>
                  <a:pt x="f397" y="f398"/>
                </a:lnTo>
                <a:lnTo>
                  <a:pt x="f399" y="f400"/>
                </a:lnTo>
                <a:lnTo>
                  <a:pt x="f401" y="f402"/>
                </a:lnTo>
                <a:lnTo>
                  <a:pt x="f403" y="f404"/>
                </a:lnTo>
                <a:cubicBezTo>
                  <a:pt x="f405" y="f406"/>
                  <a:pt x="f407" y="f408"/>
                  <a:pt x="f409" y="f410"/>
                </a:cubicBezTo>
                <a:lnTo>
                  <a:pt x="f411" y="f412"/>
                </a:lnTo>
                <a:lnTo>
                  <a:pt x="f413" y="f414"/>
                </a:lnTo>
                <a:cubicBezTo>
                  <a:pt x="f415" y="f416"/>
                  <a:pt x="f417" y="f418"/>
                  <a:pt x="f417" y="f323"/>
                </a:cubicBezTo>
                <a:cubicBezTo>
                  <a:pt x="f417" y="f322"/>
                  <a:pt x="f419" y="f2"/>
                  <a:pt x="f319" y="f2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1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ight Triangle 17">
            <a:extLst>
              <a:ext uri="{FF2B5EF4-FFF2-40B4-BE49-F238E27FC236}">
                <a16:creationId xmlns:a16="http://schemas.microsoft.com/office/drawing/2014/main" id="{E2F28BDC-4BC6-AC2C-ABF9-D314634D6F2F}"/>
              </a:ext>
            </a:extLst>
          </p:cNvPr>
          <p:cNvSpPr/>
          <p:nvPr/>
        </p:nvSpPr>
        <p:spPr>
          <a:xfrm>
            <a:off x="8946050" y="6901437"/>
            <a:ext cx="578687" cy="819594"/>
          </a:xfrm>
          <a:custGeom>
            <a:avLst/>
            <a:gdLst>
              <a:gd name="f0" fmla="val w"/>
              <a:gd name="f1" fmla="val h"/>
              <a:gd name="f2" fmla="val 0"/>
              <a:gd name="f3" fmla="val 2387678"/>
              <a:gd name="f4" fmla="val 3240000"/>
              <a:gd name="f5" fmla="val 1645041"/>
              <a:gd name="f6" fmla="val 17032"/>
              <a:gd name="f7" fmla="val 2376264"/>
              <a:gd name="f8" fmla="val 17033"/>
              <a:gd name="f9" fmla="val 1645042"/>
              <a:gd name="f10" fmla="val 1379678"/>
              <a:gd name="f11" fmla="val 996125"/>
              <a:gd name="f12" fmla="val 1498869"/>
              <a:gd name="f13" fmla="val 888809"/>
              <a:gd name="f14" fmla="*/ f0 1 2387678"/>
              <a:gd name="f15" fmla="*/ f1 1 3240000"/>
              <a:gd name="f16" fmla="val f2"/>
              <a:gd name="f17" fmla="val f3"/>
              <a:gd name="f18" fmla="val f4"/>
              <a:gd name="f19" fmla="+- f18 0 f16"/>
              <a:gd name="f20" fmla="+- f17 0 f16"/>
              <a:gd name="f21" fmla="*/ f20 1 2387678"/>
              <a:gd name="f22" fmla="*/ f19 1 3240000"/>
              <a:gd name="f23" fmla="*/ f16 1 f21"/>
              <a:gd name="f24" fmla="*/ f17 1 f21"/>
              <a:gd name="f25" fmla="*/ f16 1 f22"/>
              <a:gd name="f26" fmla="*/ f18 1 f22"/>
              <a:gd name="f27" fmla="*/ f23 f14 1"/>
              <a:gd name="f28" fmla="*/ f24 f14 1"/>
              <a:gd name="f29" fmla="*/ f26 f15 1"/>
              <a:gd name="f30" fmla="*/ f25 f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7" t="f30" r="f28" b="f29"/>
            <a:pathLst>
              <a:path w="2387678" h="3240000">
                <a:moveTo>
                  <a:pt x="f5" y="f6"/>
                </a:moveTo>
                <a:lnTo>
                  <a:pt x="f7" y="f6"/>
                </a:lnTo>
                <a:lnTo>
                  <a:pt x="f7" y="f8"/>
                </a:lnTo>
                <a:lnTo>
                  <a:pt x="f9" y="f8"/>
                </a:lnTo>
                <a:close/>
                <a:moveTo>
                  <a:pt x="f2" y="f6"/>
                </a:moveTo>
                <a:lnTo>
                  <a:pt x="f10" y="f6"/>
                </a:lnTo>
                <a:lnTo>
                  <a:pt x="f10" y="f11"/>
                </a:lnTo>
                <a:lnTo>
                  <a:pt x="f7" y="f11"/>
                </a:lnTo>
                <a:lnTo>
                  <a:pt x="f7" y="f4"/>
                </a:lnTo>
                <a:lnTo>
                  <a:pt x="f2" y="f4"/>
                </a:lnTo>
                <a:close/>
                <a:moveTo>
                  <a:pt x="f12" y="f2"/>
                </a:moveTo>
                <a:lnTo>
                  <a:pt x="f3" y="f13"/>
                </a:lnTo>
                <a:lnTo>
                  <a:pt x="f12" y="f13"/>
                </a:ln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1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66">
            <a:extLst>
              <a:ext uri="{FF2B5EF4-FFF2-40B4-BE49-F238E27FC236}">
                <a16:creationId xmlns:a16="http://schemas.microsoft.com/office/drawing/2014/main" id="{077DBA20-D173-9F13-D3EB-08E88A754D60}"/>
              </a:ext>
            </a:extLst>
          </p:cNvPr>
          <p:cNvSpPr/>
          <p:nvPr/>
        </p:nvSpPr>
        <p:spPr>
          <a:xfrm rot="20700014">
            <a:off x="6593720" y="5451329"/>
            <a:ext cx="823014" cy="704984"/>
          </a:xfrm>
          <a:custGeom>
            <a:avLst/>
            <a:gdLst>
              <a:gd name="f0" fmla="val w"/>
              <a:gd name="f1" fmla="val h"/>
              <a:gd name="f2" fmla="val 0"/>
              <a:gd name="f3" fmla="val 2901316"/>
              <a:gd name="f4" fmla="val 2485205"/>
              <a:gd name="f5" fmla="val 8833"/>
              <a:gd name="f6" fmla="val 2885407"/>
              <a:gd name="f7" fmla="val 69738"/>
              <a:gd name="f8" fmla="val 2890344"/>
              <a:gd name="f9" fmla="val 71061"/>
              <a:gd name="f10" fmla="val 2331295"/>
              <a:gd name="f11" fmla="val 2157461"/>
              <a:gd name="f12" fmla="val 2322295"/>
              <a:gd name="f13" fmla="val 2155049"/>
              <a:gd name="f14" fmla="val 2311779"/>
              <a:gd name="f15" fmla="val 2339141"/>
              <a:gd name="f16" fmla="val 2127696"/>
              <a:gd name="f17" fmla="val 1902404"/>
              <a:gd name="f18" fmla="val 1669201"/>
              <a:gd name="f19" fmla="val 1480151"/>
              <a:gd name="f20" fmla="val 2328701"/>
              <a:gd name="f21" fmla="val 1480150"/>
              <a:gd name="f22" fmla="val 2135644"/>
              <a:gd name="f23" fmla="val 1942587"/>
              <a:gd name="f24" fmla="val 1669200"/>
              <a:gd name="f25" fmla="val 1786083"/>
              <a:gd name="f26" fmla="val 2026046"/>
              <a:gd name="f27" fmla="val 2137276"/>
              <a:gd name="f28" fmla="val 1830075"/>
              <a:gd name="f29" fmla="val 2213623"/>
              <a:gd name="f30" fmla="val 1901150"/>
              <a:gd name="f31" fmla="val 2586815"/>
              <a:gd name="f32" fmla="val 508378"/>
              <a:gd name="f33" fmla="val 1283297"/>
              <a:gd name="f34" fmla="val 847984"/>
              <a:gd name="f35" fmla="val 2132988"/>
              <a:gd name="f36" fmla="val 841776"/>
              <a:gd name="f37" fmla="val 2131324"/>
              <a:gd name="f38" fmla="val 829584"/>
              <a:gd name="f39" fmla="val 2314002"/>
              <a:gd name="f40" fmla="val 646295"/>
              <a:gd name="f41" fmla="val 2458448"/>
              <a:gd name="f42" fmla="val 422254"/>
              <a:gd name="f43" fmla="val 189051"/>
              <a:gd name="f44" fmla="val 1"/>
              <a:gd name="f45" fmla="val 2301944"/>
              <a:gd name="f46" fmla="val 2108887"/>
              <a:gd name="f47" fmla="val 1915830"/>
              <a:gd name="f48" fmla="val 1759326"/>
              <a:gd name="f49" fmla="val 422255"/>
              <a:gd name="f50" fmla="val 544771"/>
              <a:gd name="f51" fmla="val 655100"/>
              <a:gd name="f52" fmla="val 1802522"/>
              <a:gd name="f53" fmla="val 731465"/>
              <a:gd name="f54" fmla="val 1872378"/>
              <a:gd name="f55" fmla="val 1233167"/>
              <a:gd name="f56" fmla="val 1266129"/>
              <a:gd name="f57" fmla="*/ f0 1 2901316"/>
              <a:gd name="f58" fmla="*/ f1 1 2485205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2901316"/>
              <a:gd name="f65" fmla="*/ f62 1 2485205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2901316" h="2485205">
                <a:moveTo>
                  <a:pt x="f3" y="f5"/>
                </a:moveTo>
                <a:lnTo>
                  <a:pt x="f6" y="f7"/>
                </a:lnTo>
                <a:lnTo>
                  <a:pt x="f8" y="f9"/>
                </a:lnTo>
                <a:lnTo>
                  <a:pt x="f10" y="f11"/>
                </a:lnTo>
                <a:lnTo>
                  <a:pt x="f12" y="f13"/>
                </a:lnTo>
                <a:cubicBezTo>
                  <a:pt x="f14" y="f15"/>
                  <a:pt x="f16" y="f4"/>
                  <a:pt x="f17" y="f4"/>
                </a:cubicBezTo>
                <a:cubicBezTo>
                  <a:pt x="f18" y="f4"/>
                  <a:pt x="f19" y="f20"/>
                  <a:pt x="f21" y="f22"/>
                </a:cubicBezTo>
                <a:cubicBezTo>
                  <a:pt x="f21" y="f23"/>
                  <a:pt x="f24" y="f25"/>
                  <a:pt x="f17" y="f25"/>
                </a:cubicBezTo>
                <a:cubicBezTo>
                  <a:pt x="f26" y="f25"/>
                  <a:pt x="f27" y="f28"/>
                  <a:pt x="f29" y="f30"/>
                </a:cubicBezTo>
                <a:lnTo>
                  <a:pt x="f31" y="f32"/>
                </a:lnTo>
                <a:lnTo>
                  <a:pt x="f33" y="f32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1"/>
                </a:cubicBezTo>
                <a:cubicBezTo>
                  <a:pt x="f43" y="f41"/>
                  <a:pt x="f44" y="f45"/>
                  <a:pt x="f2" y="f46"/>
                </a:cubicBezTo>
                <a:cubicBezTo>
                  <a:pt x="f2" y="f47"/>
                  <a:pt x="f43" y="f48"/>
                  <a:pt x="f49" y="f48"/>
                </a:cubicBezTo>
                <a:cubicBezTo>
                  <a:pt x="f50" y="f48"/>
                  <a:pt x="f51" y="f52"/>
                  <a:pt x="f53" y="f54"/>
                </a:cubicBezTo>
                <a:lnTo>
                  <a:pt x="f55" y="f2"/>
                </a:lnTo>
                <a:lnTo>
                  <a:pt x="f56" y="f5"/>
                </a:ln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1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Rectangle 9">
            <a:extLst>
              <a:ext uri="{FF2B5EF4-FFF2-40B4-BE49-F238E27FC236}">
                <a16:creationId xmlns:a16="http://schemas.microsoft.com/office/drawing/2014/main" id="{9B72C610-8019-6128-76F3-C10142368743}"/>
              </a:ext>
            </a:extLst>
          </p:cNvPr>
          <p:cNvSpPr/>
          <p:nvPr/>
        </p:nvSpPr>
        <p:spPr>
          <a:xfrm>
            <a:off x="3989195" y="5317879"/>
            <a:ext cx="791010" cy="74044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239999"/>
              <a:gd name="f7" fmla="val 3032924"/>
              <a:gd name="f8" fmla="val 1576606"/>
              <a:gd name="f9" fmla="val 2778202"/>
              <a:gd name="f10" fmla="val 2778795"/>
              <a:gd name="f11" fmla="val 1663394"/>
              <a:gd name="f12" fmla="val 2792670"/>
              <a:gd name="f13" fmla="val 2776423"/>
              <a:gd name="f14" fmla="val 2185083"/>
              <a:gd name="f15" fmla="val 2605634"/>
              <a:gd name="f16" fmla="val 2444552"/>
              <a:gd name="f17" fmla="val 2500589"/>
              <a:gd name="f18" fmla="val 2991331"/>
              <a:gd name="f19" fmla="val 2709748"/>
              <a:gd name="f20" fmla="val 3000856"/>
              <a:gd name="f21" fmla="val 526981"/>
              <a:gd name="f22" fmla="val 2855082"/>
              <a:gd name="f23" fmla="val 2857178"/>
              <a:gd name="f24" fmla="val 1175360"/>
              <a:gd name="f25" fmla="val 2859273"/>
              <a:gd name="f26" fmla="val 1823738"/>
              <a:gd name="f27" fmla="val 2861369"/>
              <a:gd name="f28" fmla="val 2472117"/>
              <a:gd name="f29" fmla="val 2483869"/>
              <a:gd name="f30" fmla="val 2318121"/>
              <a:gd name="f31" fmla="val 2052449"/>
              <a:gd name="f32" fmla="val 2439541"/>
              <a:gd name="f33" fmla="val 2765302"/>
              <a:gd name="f34" fmla="val 430441"/>
              <a:gd name="f35" fmla="val 402054"/>
              <a:gd name="f36" fmla="val 1896442"/>
              <a:gd name="f37" fmla="val 149589"/>
              <a:gd name="f38" fmla="val 2115835"/>
              <a:gd name="f39" fmla="val 2106"/>
              <a:gd name="f40" fmla="val 2406065"/>
              <a:gd name="f41" fmla="val 22"/>
              <a:gd name="f42" fmla="val 2537987"/>
              <a:gd name="f43" fmla="val -925"/>
              <a:gd name="f44" fmla="val 2684544"/>
              <a:gd name="f45" fmla="val 28169"/>
              <a:gd name="f46" fmla="val 2853673"/>
              <a:gd name="f47" fmla="val 91100"/>
              <a:gd name="f48" fmla="val 2854039"/>
              <a:gd name="f49" fmla="val 204214"/>
              <a:gd name="f50" fmla="val 2854404"/>
              <a:gd name="f51" fmla="val 317327"/>
              <a:gd name="f52" fmla="val 2854770"/>
              <a:gd name="f53" fmla="val 3120669"/>
              <a:gd name="f54" fmla="val 428517"/>
              <a:gd name="f55" fmla="val 738345"/>
              <a:gd name="f56" fmla="val 102477"/>
              <a:gd name="f57" fmla="val 385229"/>
              <a:gd name="f58" fmla="val 385595"/>
              <a:gd name="f59" fmla="val 385960"/>
              <a:gd name="f60" fmla="val 386326"/>
              <a:gd name="f61" fmla="val 555455"/>
              <a:gd name="f62" fmla="val 702013"/>
              <a:gd name="f63" fmla="val 833935"/>
              <a:gd name="f64" fmla="val 1124164"/>
              <a:gd name="f65" fmla="val 1343558"/>
              <a:gd name="f66" fmla="val 1187550"/>
              <a:gd name="f67" fmla="val 756130"/>
              <a:gd name="f68" fmla="val 378630"/>
              <a:gd name="f69" fmla="val 384918"/>
              <a:gd name="f70" fmla="val 239143"/>
              <a:gd name="f71" fmla="val 229618"/>
              <a:gd name="f72" fmla="val 2690698"/>
              <a:gd name="f73" fmla="val 773243"/>
              <a:gd name="f74" fmla="val 2466244"/>
              <a:gd name="f75" fmla="val 1081748"/>
              <a:gd name="f76" fmla="val 2626096"/>
              <a:gd name="f77" fmla="+- 0 0 -90"/>
              <a:gd name="f78" fmla="*/ f3 1 3239999"/>
              <a:gd name="f79" fmla="*/ f4 1 3032924"/>
              <a:gd name="f80" fmla="val f5"/>
              <a:gd name="f81" fmla="val f6"/>
              <a:gd name="f82" fmla="val f7"/>
              <a:gd name="f83" fmla="*/ f77 f0 1"/>
              <a:gd name="f84" fmla="+- f82 0 f80"/>
              <a:gd name="f85" fmla="+- f81 0 f80"/>
              <a:gd name="f86" fmla="*/ f83 1 f2"/>
              <a:gd name="f87" fmla="*/ f85 1 3239999"/>
              <a:gd name="f88" fmla="*/ f84 1 3032924"/>
              <a:gd name="f89" fmla="*/ 833935 f85 1"/>
              <a:gd name="f90" fmla="*/ 22 f84 1"/>
              <a:gd name="f91" fmla="*/ 1576606 f85 1"/>
              <a:gd name="f92" fmla="*/ 402054 f84 1"/>
              <a:gd name="f93" fmla="*/ 430441 f84 1"/>
              <a:gd name="f94" fmla="*/ 526981 f84 1"/>
              <a:gd name="f95" fmla="*/ 2765302 f84 1"/>
              <a:gd name="f96" fmla="*/ 378630 f85 1"/>
              <a:gd name="f97" fmla="*/ 2472117 f84 1"/>
              <a:gd name="f98" fmla="*/ 384918 f85 1"/>
              <a:gd name="f99" fmla="*/ 239143 f85 1"/>
              <a:gd name="f100" fmla="*/ 2776423 f84 1"/>
              <a:gd name="f101" fmla="*/ 2778202 f84 1"/>
              <a:gd name="f102" fmla="*/ 1663394 f85 1"/>
              <a:gd name="f103" fmla="*/ 3000856 f85 1"/>
              <a:gd name="f104" fmla="*/ 2855082 f85 1"/>
              <a:gd name="f105" fmla="*/ 2861369 f85 1"/>
              <a:gd name="f106" fmla="*/ 2406065 f85 1"/>
              <a:gd name="f107" fmla="*/ 2853673 f85 1"/>
              <a:gd name="f108" fmla="*/ 91100 f84 1"/>
              <a:gd name="f109" fmla="*/ 2854770 f85 1"/>
              <a:gd name="f110" fmla="*/ 3120669 f85 1"/>
              <a:gd name="f111" fmla="*/ 428517 f84 1"/>
              <a:gd name="f112" fmla="*/ 738345 f84 1"/>
              <a:gd name="f113" fmla="*/ 3239999 f85 1"/>
              <a:gd name="f114" fmla="*/ 3032924 f84 1"/>
              <a:gd name="f115" fmla="*/ 0 f85 1"/>
              <a:gd name="f116" fmla="*/ 102477 f85 1"/>
              <a:gd name="f117" fmla="*/ 385229 f85 1"/>
              <a:gd name="f118" fmla="*/ 386326 f85 1"/>
              <a:gd name="f119" fmla="*/ 229618 f85 1"/>
              <a:gd name="f120" fmla="*/ 2690698 f84 1"/>
              <a:gd name="f121" fmla="*/ 2991331 f85 1"/>
              <a:gd name="f122" fmla="*/ 2709748 f84 1"/>
              <a:gd name="f123" fmla="+- f86 0 f1"/>
              <a:gd name="f124" fmla="*/ f89 1 3239999"/>
              <a:gd name="f125" fmla="*/ f90 1 3032924"/>
              <a:gd name="f126" fmla="*/ f91 1 3239999"/>
              <a:gd name="f127" fmla="*/ f92 1 3032924"/>
              <a:gd name="f128" fmla="*/ f93 1 3032924"/>
              <a:gd name="f129" fmla="*/ f94 1 3032924"/>
              <a:gd name="f130" fmla="*/ f95 1 3032924"/>
              <a:gd name="f131" fmla="*/ f96 1 3239999"/>
              <a:gd name="f132" fmla="*/ f97 1 3032924"/>
              <a:gd name="f133" fmla="*/ f98 1 3239999"/>
              <a:gd name="f134" fmla="*/ f99 1 3239999"/>
              <a:gd name="f135" fmla="*/ f100 1 3032924"/>
              <a:gd name="f136" fmla="*/ f101 1 3032924"/>
              <a:gd name="f137" fmla="*/ f102 1 3239999"/>
              <a:gd name="f138" fmla="*/ f103 1 3239999"/>
              <a:gd name="f139" fmla="*/ f104 1 3239999"/>
              <a:gd name="f140" fmla="*/ f105 1 3239999"/>
              <a:gd name="f141" fmla="*/ f106 1 3239999"/>
              <a:gd name="f142" fmla="*/ f107 1 3239999"/>
              <a:gd name="f143" fmla="*/ f108 1 3032924"/>
              <a:gd name="f144" fmla="*/ f109 1 3239999"/>
              <a:gd name="f145" fmla="*/ f110 1 3239999"/>
              <a:gd name="f146" fmla="*/ f111 1 3032924"/>
              <a:gd name="f147" fmla="*/ f112 1 3032924"/>
              <a:gd name="f148" fmla="*/ f113 1 3239999"/>
              <a:gd name="f149" fmla="*/ f114 1 3032924"/>
              <a:gd name="f150" fmla="*/ f115 1 3239999"/>
              <a:gd name="f151" fmla="*/ f116 1 3239999"/>
              <a:gd name="f152" fmla="*/ f117 1 3239999"/>
              <a:gd name="f153" fmla="*/ f118 1 3239999"/>
              <a:gd name="f154" fmla="*/ f119 1 3239999"/>
              <a:gd name="f155" fmla="*/ f120 1 3032924"/>
              <a:gd name="f156" fmla="*/ f121 1 3239999"/>
              <a:gd name="f157" fmla="*/ f122 1 3032924"/>
              <a:gd name="f158" fmla="*/ f80 1 f87"/>
              <a:gd name="f159" fmla="*/ f81 1 f87"/>
              <a:gd name="f160" fmla="*/ f80 1 f88"/>
              <a:gd name="f161" fmla="*/ f82 1 f88"/>
              <a:gd name="f162" fmla="*/ f126 1 f87"/>
              <a:gd name="f163" fmla="*/ f136 1 f88"/>
              <a:gd name="f164" fmla="*/ f137 1 f87"/>
              <a:gd name="f165" fmla="*/ f135 1 f88"/>
              <a:gd name="f166" fmla="*/ f156 1 f87"/>
              <a:gd name="f167" fmla="*/ f157 1 f88"/>
              <a:gd name="f168" fmla="*/ f138 1 f87"/>
              <a:gd name="f169" fmla="*/ f129 1 f88"/>
              <a:gd name="f170" fmla="*/ f139 1 f87"/>
              <a:gd name="f171" fmla="*/ f140 1 f87"/>
              <a:gd name="f172" fmla="*/ f132 1 f88"/>
              <a:gd name="f173" fmla="*/ f130 1 f88"/>
              <a:gd name="f174" fmla="*/ f128 1 f88"/>
              <a:gd name="f175" fmla="*/ f127 1 f88"/>
              <a:gd name="f176" fmla="*/ f141 1 f87"/>
              <a:gd name="f177" fmla="*/ f125 1 f88"/>
              <a:gd name="f178" fmla="*/ f142 1 f87"/>
              <a:gd name="f179" fmla="*/ f143 1 f88"/>
              <a:gd name="f180" fmla="*/ f144 1 f87"/>
              <a:gd name="f181" fmla="*/ f145 1 f87"/>
              <a:gd name="f182" fmla="*/ f146 1 f88"/>
              <a:gd name="f183" fmla="*/ f147 1 f88"/>
              <a:gd name="f184" fmla="*/ f148 1 f87"/>
              <a:gd name="f185" fmla="*/ f149 1 f88"/>
              <a:gd name="f186" fmla="*/ f150 1 f87"/>
              <a:gd name="f187" fmla="*/ f151 1 f87"/>
              <a:gd name="f188" fmla="*/ f152 1 f87"/>
              <a:gd name="f189" fmla="*/ f153 1 f87"/>
              <a:gd name="f190" fmla="*/ f124 1 f87"/>
              <a:gd name="f191" fmla="*/ f131 1 f87"/>
              <a:gd name="f192" fmla="*/ f133 1 f87"/>
              <a:gd name="f193" fmla="*/ f134 1 f87"/>
              <a:gd name="f194" fmla="*/ f154 1 f87"/>
              <a:gd name="f195" fmla="*/ f155 1 f88"/>
              <a:gd name="f196" fmla="*/ f158 f78 1"/>
              <a:gd name="f197" fmla="*/ f159 f78 1"/>
              <a:gd name="f198" fmla="*/ f161 f79 1"/>
              <a:gd name="f199" fmla="*/ f160 f79 1"/>
              <a:gd name="f200" fmla="*/ f162 f78 1"/>
              <a:gd name="f201" fmla="*/ f163 f79 1"/>
              <a:gd name="f202" fmla="*/ f164 f78 1"/>
              <a:gd name="f203" fmla="*/ f165 f79 1"/>
              <a:gd name="f204" fmla="*/ f166 f78 1"/>
              <a:gd name="f205" fmla="*/ f167 f79 1"/>
              <a:gd name="f206" fmla="*/ f168 f78 1"/>
              <a:gd name="f207" fmla="*/ f169 f79 1"/>
              <a:gd name="f208" fmla="*/ f170 f78 1"/>
              <a:gd name="f209" fmla="*/ f171 f78 1"/>
              <a:gd name="f210" fmla="*/ f172 f79 1"/>
              <a:gd name="f211" fmla="*/ f173 f79 1"/>
              <a:gd name="f212" fmla="*/ f174 f79 1"/>
              <a:gd name="f213" fmla="*/ f175 f79 1"/>
              <a:gd name="f214" fmla="*/ f176 f78 1"/>
              <a:gd name="f215" fmla="*/ f177 f79 1"/>
              <a:gd name="f216" fmla="*/ f178 f78 1"/>
              <a:gd name="f217" fmla="*/ f179 f79 1"/>
              <a:gd name="f218" fmla="*/ f180 f78 1"/>
              <a:gd name="f219" fmla="*/ f181 f78 1"/>
              <a:gd name="f220" fmla="*/ f182 f79 1"/>
              <a:gd name="f221" fmla="*/ f183 f79 1"/>
              <a:gd name="f222" fmla="*/ f184 f78 1"/>
              <a:gd name="f223" fmla="*/ f185 f79 1"/>
              <a:gd name="f224" fmla="*/ f186 f78 1"/>
              <a:gd name="f225" fmla="*/ f187 f78 1"/>
              <a:gd name="f226" fmla="*/ f188 f78 1"/>
              <a:gd name="f227" fmla="*/ f189 f78 1"/>
              <a:gd name="f228" fmla="*/ f190 f78 1"/>
              <a:gd name="f229" fmla="*/ f191 f78 1"/>
              <a:gd name="f230" fmla="*/ f192 f78 1"/>
              <a:gd name="f231" fmla="*/ f193 f78 1"/>
              <a:gd name="f232" fmla="*/ f194 f78 1"/>
              <a:gd name="f233" fmla="*/ f195 f7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23">
                <a:pos x="f200" y="f201"/>
              </a:cxn>
              <a:cxn ang="f123">
                <a:pos x="f202" y="f201"/>
              </a:cxn>
              <a:cxn ang="f123">
                <a:pos x="f202" y="f203"/>
              </a:cxn>
              <a:cxn ang="f123">
                <a:pos x="f204" y="f205"/>
              </a:cxn>
              <a:cxn ang="f123">
                <a:pos x="f206" y="f207"/>
              </a:cxn>
              <a:cxn ang="f123">
                <a:pos x="f208" y="f207"/>
              </a:cxn>
              <a:cxn ang="f123">
                <a:pos x="f209" y="f210"/>
              </a:cxn>
              <a:cxn ang="f123">
                <a:pos x="f202" y="f211"/>
              </a:cxn>
              <a:cxn ang="f123">
                <a:pos x="f202" y="f207"/>
              </a:cxn>
              <a:cxn ang="f123">
                <a:pos x="f202" y="f212"/>
              </a:cxn>
              <a:cxn ang="f123">
                <a:pos x="f202" y="f213"/>
              </a:cxn>
              <a:cxn ang="f123">
                <a:pos x="f214" y="f215"/>
              </a:cxn>
              <a:cxn ang="f123">
                <a:pos x="f216" y="f217"/>
              </a:cxn>
              <a:cxn ang="f123">
                <a:pos x="f218" y="f212"/>
              </a:cxn>
              <a:cxn ang="f123">
                <a:pos x="f219" y="f220"/>
              </a:cxn>
              <a:cxn ang="f123">
                <a:pos x="f219" y="f221"/>
              </a:cxn>
              <a:cxn ang="f123">
                <a:pos x="f222" y="f221"/>
              </a:cxn>
              <a:cxn ang="f123">
                <a:pos x="f222" y="f223"/>
              </a:cxn>
              <a:cxn ang="f123">
                <a:pos x="f224" y="f223"/>
              </a:cxn>
              <a:cxn ang="f123">
                <a:pos x="f224" y="f221"/>
              </a:cxn>
              <a:cxn ang="f123">
                <a:pos x="f225" y="f221"/>
              </a:cxn>
              <a:cxn ang="f123">
                <a:pos x="f225" y="f220"/>
              </a:cxn>
              <a:cxn ang="f123">
                <a:pos x="f226" y="f212"/>
              </a:cxn>
              <a:cxn ang="f123">
                <a:pos x="f227" y="f217"/>
              </a:cxn>
              <a:cxn ang="f123">
                <a:pos x="f228" y="f215"/>
              </a:cxn>
              <a:cxn ang="f123">
                <a:pos x="f200" y="f213"/>
              </a:cxn>
              <a:cxn ang="f123">
                <a:pos x="f200" y="f212"/>
              </a:cxn>
              <a:cxn ang="f123">
                <a:pos x="f200" y="f207"/>
              </a:cxn>
              <a:cxn ang="f123">
                <a:pos x="f200" y="f211"/>
              </a:cxn>
              <a:cxn ang="f123">
                <a:pos x="f229" y="f210"/>
              </a:cxn>
              <a:cxn ang="f123">
                <a:pos x="f230" y="f207"/>
              </a:cxn>
              <a:cxn ang="f123">
                <a:pos x="f231" y="f207"/>
              </a:cxn>
              <a:cxn ang="f123">
                <a:pos x="f232" y="f233"/>
              </a:cxn>
              <a:cxn ang="f123">
                <a:pos x="f200" y="f203"/>
              </a:cxn>
            </a:cxnLst>
            <a:rect l="f196" t="f199" r="f197" b="f198"/>
            <a:pathLst>
              <a:path w="3239999" h="3032924">
                <a:moveTo>
                  <a:pt x="f8" y="f9"/>
                </a:moveTo>
                <a:cubicBezTo>
                  <a:pt x="f8" y="f10"/>
                  <a:pt x="f11" y="f12"/>
                  <a:pt x="f11" y="f9"/>
                </a:cubicBezTo>
                <a:lnTo>
                  <a:pt x="f11" y="f13"/>
                </a:lnTo>
                <a:cubicBezTo>
                  <a:pt x="f14" y="f15"/>
                  <a:pt x="f16" y="f17"/>
                  <a:pt x="f18" y="f19"/>
                </a:cubicBezTo>
                <a:lnTo>
                  <a:pt x="f20" y="f21"/>
                </a:lnTo>
                <a:lnTo>
                  <a:pt x="f22" y="f21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11" y="f33"/>
                </a:cubicBezTo>
                <a:lnTo>
                  <a:pt x="f11" y="f21"/>
                </a:lnTo>
                <a:lnTo>
                  <a:pt x="f11" y="f34"/>
                </a:lnTo>
                <a:lnTo>
                  <a:pt x="f11" y="f35"/>
                </a:ln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34"/>
                </a:cubicBezTo>
                <a:lnTo>
                  <a:pt x="f53" y="f54"/>
                </a:lnTo>
                <a:lnTo>
                  <a:pt x="f53" y="f55"/>
                </a:lnTo>
                <a:lnTo>
                  <a:pt x="f6" y="f55"/>
                </a:lnTo>
                <a:lnTo>
                  <a:pt x="f6" y="f7"/>
                </a:lnTo>
                <a:lnTo>
                  <a:pt x="f5" y="f7"/>
                </a:lnTo>
                <a:lnTo>
                  <a:pt x="f5" y="f55"/>
                </a:lnTo>
                <a:lnTo>
                  <a:pt x="f56" y="f55"/>
                </a:lnTo>
                <a:lnTo>
                  <a:pt x="f56" y="f54"/>
                </a:lnTo>
                <a:lnTo>
                  <a:pt x="f57" y="f34"/>
                </a:lnTo>
                <a:cubicBezTo>
                  <a:pt x="f58" y="f51"/>
                  <a:pt x="f59" y="f49"/>
                  <a:pt x="f60" y="f47"/>
                </a:cubicBezTo>
                <a:cubicBezTo>
                  <a:pt x="f61" y="f45"/>
                  <a:pt x="f62" y="f43"/>
                  <a:pt x="f63" y="f41"/>
                </a:cubicBezTo>
                <a:cubicBezTo>
                  <a:pt x="f64" y="f39"/>
                  <a:pt x="f65" y="f37"/>
                  <a:pt x="f8" y="f35"/>
                </a:cubicBezTo>
                <a:lnTo>
                  <a:pt x="f8" y="f34"/>
                </a:lnTo>
                <a:lnTo>
                  <a:pt x="f8" y="f21"/>
                </a:lnTo>
                <a:lnTo>
                  <a:pt x="f8" y="f33"/>
                </a:lnTo>
                <a:cubicBezTo>
                  <a:pt x="f66" y="f32"/>
                  <a:pt x="f67" y="f30"/>
                  <a:pt x="f68" y="f28"/>
                </a:cubicBezTo>
                <a:lnTo>
                  <a:pt x="f69" y="f21"/>
                </a:lnTo>
                <a:lnTo>
                  <a:pt x="f70" y="f21"/>
                </a:lnTo>
                <a:lnTo>
                  <a:pt x="f71" y="f72"/>
                </a:lnTo>
                <a:cubicBezTo>
                  <a:pt x="f73" y="f74"/>
                  <a:pt x="f75" y="f76"/>
                  <a:pt x="f8" y="f13"/>
                </a:cubicBezTo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1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" name="Frame 17">
            <a:extLst>
              <a:ext uri="{FF2B5EF4-FFF2-40B4-BE49-F238E27FC236}">
                <a16:creationId xmlns:a16="http://schemas.microsoft.com/office/drawing/2014/main" id="{D3ED1EF4-D9E9-7CB2-5D17-8BB2A419007A}"/>
              </a:ext>
            </a:extLst>
          </p:cNvPr>
          <p:cNvSpPr/>
          <p:nvPr/>
        </p:nvSpPr>
        <p:spPr>
          <a:xfrm>
            <a:off x="3951796" y="6920143"/>
            <a:ext cx="762224" cy="762224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15456"/>
              <a:gd name="f5" fmla="val 380544"/>
              <a:gd name="f6" fmla="val 385333"/>
              <a:gd name="f7" fmla="val 2854667"/>
              <a:gd name="f8" fmla="val 1529120"/>
              <a:gd name="f9" fmla="val 1267123"/>
              <a:gd name="f10" fmla="val 2430711"/>
              <a:gd name="f11" fmla="val 997530"/>
              <a:gd name="f12" fmla="val 1721825"/>
              <a:gd name="f13" fmla="val 436017"/>
              <a:gd name="f14" fmla="val 1672600"/>
              <a:gd name="f15" fmla="val 600235"/>
              <a:gd name="f16" fmla="val 1185112"/>
              <a:gd name="f17" fmla="val 1132790"/>
              <a:gd name="f18" fmla="val 1359573"/>
              <a:gd name="f19" fmla="val 1278822"/>
              <a:gd name="f20" fmla="val 1550851"/>
              <a:gd name="f21" fmla="val 1544730"/>
              <a:gd name="f22" fmla="val 1923929"/>
              <a:gd name="f23" fmla="val 1789452"/>
              <a:gd name="f24" fmla="val 1379400"/>
              <a:gd name="f25" fmla="val 1927092"/>
              <a:gd name="f26" fmla="val 1088696"/>
              <a:gd name="f27" fmla="val 2233403"/>
              <a:gd name="f28" fmla="val 596568"/>
              <a:gd name="f29" fmla="val 2770666"/>
              <a:gd name="f30" fmla="val 2331495"/>
              <a:gd name="f31" fmla="val 1220469"/>
              <a:gd name="f32" fmla="val 1907612"/>
              <a:gd name="f33" fmla="val 2113878"/>
              <a:gd name="f34" fmla="val 1578489"/>
              <a:gd name="f35" fmla="val 2858395"/>
              <a:gd name="f36" fmla="*/ f0 1 3240000"/>
              <a:gd name="f37" fmla="*/ f1 1 3240000"/>
              <a:gd name="f38" fmla="val f2"/>
              <a:gd name="f39" fmla="val f3"/>
              <a:gd name="f40" fmla="+- f39 0 f38"/>
              <a:gd name="f41" fmla="*/ f40 1 3240000"/>
              <a:gd name="f42" fmla="*/ f38 1 f41"/>
              <a:gd name="f43" fmla="*/ f39 1 f41"/>
              <a:gd name="f44" fmla="*/ f42 f36 1"/>
              <a:gd name="f45" fmla="*/ f43 f36 1"/>
              <a:gd name="f46" fmla="*/ f43 f37 1"/>
              <a:gd name="f47" fmla="*/ f42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4" t="f47" r="f45" b="f46"/>
            <a:pathLst>
              <a:path w="3240000" h="3240000">
                <a:moveTo>
                  <a:pt x="f4" y="f5"/>
                </a:moveTo>
                <a:lnTo>
                  <a:pt x="f4" y="f6"/>
                </a:lnTo>
                <a:lnTo>
                  <a:pt x="f6" y="f6"/>
                </a:lnTo>
                <a:lnTo>
                  <a:pt x="f6" y="f7"/>
                </a:lnTo>
                <a:lnTo>
                  <a:pt x="f8" y="f7"/>
                </a:ln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lnTo>
                  <a:pt x="f29" y="f28"/>
                </a:lnTo>
                <a:cubicBezTo>
                  <a:pt x="f30" y="f31"/>
                  <a:pt x="f32" y="f33"/>
                  <a:pt x="f34" y="f7"/>
                </a:cubicBezTo>
                <a:lnTo>
                  <a:pt x="f7" y="f7"/>
                </a:lnTo>
                <a:lnTo>
                  <a:pt x="f7" y="f28"/>
                </a:lnTo>
                <a:lnTo>
                  <a:pt x="f35" y="f28"/>
                </a:lnTo>
                <a:lnTo>
                  <a:pt x="f35" y="f5"/>
                </a:lnTo>
                <a:close/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1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8" name="Teardrop 1">
            <a:extLst>
              <a:ext uri="{FF2B5EF4-FFF2-40B4-BE49-F238E27FC236}">
                <a16:creationId xmlns:a16="http://schemas.microsoft.com/office/drawing/2014/main" id="{7347C39D-3D58-8613-2BE5-21E287167271}"/>
              </a:ext>
            </a:extLst>
          </p:cNvPr>
          <p:cNvSpPr/>
          <p:nvPr/>
        </p:nvSpPr>
        <p:spPr>
          <a:xfrm rot="18805987">
            <a:off x="12577483" y="2309036"/>
            <a:ext cx="827768" cy="819137"/>
          </a:xfrm>
          <a:custGeom>
            <a:avLst/>
            <a:gdLst>
              <a:gd name="f0" fmla="val w"/>
              <a:gd name="f1" fmla="val h"/>
              <a:gd name="f2" fmla="val 0"/>
              <a:gd name="f3" fmla="val 1807241"/>
              <a:gd name="f4" fmla="val 1788383"/>
              <a:gd name="f5" fmla="val 712876"/>
              <a:gd name="f6" fmla="val 1117592"/>
              <a:gd name="f7" fmla="val 771173"/>
              <a:gd name="f8" fmla="val 1181828"/>
              <a:gd name="f9" fmla="val 811089"/>
              <a:gd name="f10" fmla="val 1255910"/>
              <a:gd name="f11" fmla="val 847925"/>
              <a:gd name="f12" fmla="val 1348018"/>
              <a:gd name="f13" fmla="val 814544"/>
              <a:gd name="f14" fmla="val 1418896"/>
              <a:gd name="f15" fmla="val 753893"/>
              <a:gd name="f16" fmla="val 1474052"/>
              <a:gd name="f17" fmla="val 679064"/>
              <a:gd name="f18" fmla="val 1498332"/>
              <a:gd name="f19" fmla="val 308226"/>
              <a:gd name="f20" fmla="val 1106637"/>
              <a:gd name="f21" fmla="val 336560"/>
              <a:gd name="f22" fmla="val 1033247"/>
              <a:gd name="f23" fmla="val 394949"/>
              <a:gd name="f24" fmla="val 975701"/>
              <a:gd name="f25" fmla="val 467546"/>
              <a:gd name="f26" fmla="val 946245"/>
              <a:gd name="f27" fmla="val 577903"/>
              <a:gd name="f28" fmla="val 998968"/>
              <a:gd name="f29" fmla="val 654580"/>
              <a:gd name="f30" fmla="val 1053357"/>
              <a:gd name="f31" fmla="val 1038527"/>
              <a:gd name="f32" fmla="val 398886"/>
              <a:gd name="f33" fmla="val 1405560"/>
              <a:gd name="f34" fmla="val 786562"/>
              <a:gd name="f35" fmla="val 1374476"/>
              <a:gd name="f36" fmla="val 799049"/>
              <a:gd name="f37" fmla="val 1340402"/>
              <a:gd name="f38" fmla="val 804299"/>
              <a:gd name="f39" fmla="val 1305054"/>
              <a:gd name="f40" fmla="val 803332"/>
              <a:gd name="f41" fmla="val 1008167"/>
              <a:gd name="f42" fmla="val 795212"/>
              <a:gd name="f43" fmla="val 1016288"/>
              <a:gd name="f44" fmla="val 498325"/>
              <a:gd name="f45" fmla="val 1017255"/>
              <a:gd name="f46" fmla="val 462976"/>
              <a:gd name="f47" fmla="val 1024360"/>
              <a:gd name="f48" fmla="val 429240"/>
              <a:gd name="f49" fmla="val 1097925"/>
              <a:gd name="f50" fmla="val 218888"/>
              <a:gd name="f51" fmla="val 992582"/>
              <a:gd name="f52" fmla="val 279303"/>
              <a:gd name="f53" fmla="val 921871"/>
              <a:gd name="f54" fmla="val 392886"/>
              <a:gd name="f55" fmla="val 921053"/>
              <a:gd name="f56" fmla="val 523256"/>
              <a:gd name="f57" fmla="val 919136"/>
              <a:gd name="f58" fmla="val 828763"/>
              <a:gd name="f59" fmla="val 830924"/>
              <a:gd name="f60" fmla="val 915875"/>
              <a:gd name="f61" fmla="val 525417"/>
              <a:gd name="f62" fmla="val 913958"/>
              <a:gd name="f63" fmla="val 403891"/>
              <a:gd name="f64" fmla="val 913196"/>
              <a:gd name="f65" fmla="val 296188"/>
              <a:gd name="f66" fmla="val 973343"/>
              <a:gd name="f67" fmla="val 234366"/>
              <a:gd name="f68" fmla="val 1067831"/>
              <a:gd name="f69" fmla="val 710285"/>
              <a:gd name="f70" fmla="val 1570519"/>
              <a:gd name="f71" fmla="val 811872"/>
              <a:gd name="f72" fmla="val 1510375"/>
              <a:gd name="f73" fmla="val 878808"/>
              <a:gd name="f74" fmla="val 1399439"/>
              <a:gd name="f75" fmla="val 879603"/>
              <a:gd name="f76" fmla="val 1272618"/>
              <a:gd name="f77" fmla="val 881520"/>
              <a:gd name="f78" fmla="val 967111"/>
              <a:gd name="f79" fmla="val 969732"/>
              <a:gd name="f80" fmla="val 879999"/>
              <a:gd name="f81" fmla="val 1275239"/>
              <a:gd name="f82" fmla="val 881916"/>
              <a:gd name="f83" fmla="val 1400271"/>
              <a:gd name="f84" fmla="val 882701"/>
              <a:gd name="f85" fmla="val 1510670"/>
              <a:gd name="f86" fmla="val 819011"/>
              <a:gd name="f87" fmla="val 1573529"/>
              <a:gd name="f88" fmla="val 721242"/>
              <a:gd name="f89" fmla="val 1162945"/>
              <a:gd name="f90" fmla="val 27894"/>
              <a:gd name="f91" fmla="val 1782798"/>
              <a:gd name="f92" fmla="val 682611"/>
              <a:gd name="f93" fmla="val 1816692"/>
              <a:gd name="f94" fmla="val 718411"/>
              <a:gd name="f95" fmla="val 1815147"/>
              <a:gd name="f96" fmla="val 774907"/>
              <a:gd name="f97" fmla="val 1779347"/>
              <a:gd name="f98" fmla="val 808801"/>
              <a:gd name="f99" fmla="val 1743547"/>
              <a:gd name="f100" fmla="val 842694"/>
              <a:gd name="f101" fmla="val 1687050"/>
              <a:gd name="f102" fmla="val 841149"/>
              <a:gd name="f103" fmla="val 1653157"/>
              <a:gd name="f104" fmla="val 805349"/>
              <a:gd name="f105" fmla="val 1644015"/>
              <a:gd name="f106" fmla="val 795693"/>
              <a:gd name="f107" fmla="val 1561789"/>
              <a:gd name="f108" fmla="val 910282"/>
              <a:gd name="f109" fmla="val 1426630"/>
              <a:gd name="f110" fmla="val 983636"/>
              <a:gd name="f111" fmla="val 1274606"/>
              <a:gd name="f112" fmla="val 982683"/>
              <a:gd name="f113" fmla="val 980378"/>
              <a:gd name="f114" fmla="val 980836"/>
              <a:gd name="f115" fmla="val 1270380"/>
              <a:gd name="f116" fmla="val 1427425"/>
              <a:gd name="f117" fmla="val 901198"/>
              <a:gd name="f118" fmla="val 1565976"/>
              <a:gd name="f119" fmla="val 779756"/>
              <a:gd name="f120" fmla="val 1647056"/>
              <a:gd name="f121" fmla="val 807405"/>
              <a:gd name="f122" fmla="val 1681913"/>
              <a:gd name="f123" fmla="val 803595"/>
              <a:gd name="f124" fmla="val 1732594"/>
              <a:gd name="f125" fmla="val 770486"/>
              <a:gd name="f126" fmla="val 1763941"/>
              <a:gd name="f127" fmla="val 734686"/>
              <a:gd name="f128" fmla="val 1797834"/>
              <a:gd name="f129" fmla="val 678189"/>
              <a:gd name="f130" fmla="val 1796289"/>
              <a:gd name="f131" fmla="val 644296"/>
              <a:gd name="f132" fmla="val 1760489"/>
              <a:gd name="f133" fmla="val 24442"/>
              <a:gd name="f134" fmla="val 1105772"/>
              <a:gd name="f135" fmla="val -9451"/>
              <a:gd name="f136" fmla="val 1069973"/>
              <a:gd name="f137" fmla="val -7906"/>
              <a:gd name="f138" fmla="val 1013476"/>
              <a:gd name="f139" fmla="val 979583"/>
              <a:gd name="f140" fmla="val 63694"/>
              <a:gd name="f141" fmla="val 945689"/>
              <a:gd name="f142" fmla="val 120190"/>
              <a:gd name="f143" fmla="val 947235"/>
              <a:gd name="f144" fmla="val 154084"/>
              <a:gd name="f145" fmla="val 983034"/>
              <a:gd name="f146" fmla="val 163237"/>
              <a:gd name="f147" fmla="val 992702"/>
              <a:gd name="f148" fmla="val 244774"/>
              <a:gd name="f149" fmla="val 882877"/>
              <a:gd name="f150" fmla="val 375836"/>
              <a:gd name="f151" fmla="val 813180"/>
              <a:gd name="f152" fmla="val 523178"/>
              <a:gd name="f153" fmla="val 818460"/>
              <a:gd name="f154" fmla="val 820284"/>
              <a:gd name="f155" fmla="val 522622"/>
              <a:gd name="f156" fmla="val 821285"/>
              <a:gd name="f157" fmla="val 363119"/>
              <a:gd name="f158" fmla="val 903845"/>
              <a:gd name="f159" fmla="val 223207"/>
              <a:gd name="f160" fmla="val 1028952"/>
              <a:gd name="f161" fmla="val 143673"/>
              <a:gd name="f162" fmla="val 999689"/>
              <a:gd name="f163" fmla="val 108599"/>
              <a:gd name="f164" fmla="val 1002953"/>
              <a:gd name="f165" fmla="val 56445"/>
              <a:gd name="f166" fmla="val 1036755"/>
              <a:gd name="f167" fmla="val 24443"/>
              <a:gd name="f168" fmla="val 1072555"/>
              <a:gd name="f169" fmla="val 1129052"/>
              <a:gd name="f170" fmla="*/ f0 1 1807241"/>
              <a:gd name="f171" fmla="*/ f1 1 1788383"/>
              <a:gd name="f172" fmla="val f2"/>
              <a:gd name="f173" fmla="val f3"/>
              <a:gd name="f174" fmla="val f4"/>
              <a:gd name="f175" fmla="+- f174 0 f172"/>
              <a:gd name="f176" fmla="+- f173 0 f172"/>
              <a:gd name="f177" fmla="*/ f176 1 1807241"/>
              <a:gd name="f178" fmla="*/ f175 1 1788383"/>
              <a:gd name="f179" fmla="*/ f172 1 f177"/>
              <a:gd name="f180" fmla="*/ f173 1 f177"/>
              <a:gd name="f181" fmla="*/ f172 1 f178"/>
              <a:gd name="f182" fmla="*/ f174 1 f178"/>
              <a:gd name="f183" fmla="*/ f179 f170 1"/>
              <a:gd name="f184" fmla="*/ f180 f170 1"/>
              <a:gd name="f185" fmla="*/ f182 f171 1"/>
              <a:gd name="f186" fmla="*/ f181 f17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83" t="f186" r="f184" b="f185"/>
            <a:pathLst>
              <a:path w="1807241" h="178838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lnTo>
                  <a:pt x="f19" y="f20"/>
                </a:ln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5" y="f6"/>
                </a:cubicBezTo>
                <a:close/>
                <a:moveTo>
                  <a:pt x="f31" y="f32"/>
                </a:move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lnTo>
                  <a:pt x="f43" y="f44"/>
                </a:lnTo>
                <a:cubicBezTo>
                  <a:pt x="f45" y="f46"/>
                  <a:pt x="f47" y="f48"/>
                  <a:pt x="f31" y="f32"/>
                </a:cubicBezTo>
                <a:close/>
                <a:moveTo>
                  <a:pt x="f49" y="f50"/>
                </a:moveTo>
                <a:cubicBezTo>
                  <a:pt x="f51" y="f52"/>
                  <a:pt x="f53" y="f54"/>
                  <a:pt x="f55" y="f56"/>
                </a:cubicBez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cubicBezTo>
                  <a:pt x="f63" y="f64"/>
                  <a:pt x="f65" y="f66"/>
                  <a:pt x="f67" y="f68"/>
                </a:cubicBezTo>
                <a:lnTo>
                  <a:pt x="f69" y="f70"/>
                </a:lnTo>
                <a:cubicBezTo>
                  <a:pt x="f71" y="f72"/>
                  <a:pt x="f73" y="f74"/>
                  <a:pt x="f75" y="f76"/>
                </a:cubicBez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close/>
                <a:moveTo>
                  <a:pt x="f89" y="f90"/>
                </a:moveTo>
                <a:lnTo>
                  <a:pt x="f91" y="f92"/>
                </a:ln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lnTo>
                  <a:pt x="f105" y="f106"/>
                </a:lnTo>
                <a:cubicBezTo>
                  <a:pt x="f107" y="f108"/>
                  <a:pt x="f109" y="f110"/>
                  <a:pt x="f111" y="f112"/>
                </a:cubicBezTo>
                <a:lnTo>
                  <a:pt x="f113" y="f114"/>
                </a:lnTo>
                <a:lnTo>
                  <a:pt x="f113" y="f115"/>
                </a:lnTo>
                <a:cubicBezTo>
                  <a:pt x="f113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lnTo>
                  <a:pt x="f133" y="f134"/>
                </a:lnTo>
                <a:cubicBezTo>
                  <a:pt x="f135" y="f136"/>
                  <a:pt x="f137" y="f138"/>
                  <a:pt x="f90" y="f139"/>
                </a:cubicBezTo>
                <a:cubicBezTo>
                  <a:pt x="f140" y="f141"/>
                  <a:pt x="f142" y="f143"/>
                  <a:pt x="f144" y="f145"/>
                </a:cubicBezTo>
                <a:lnTo>
                  <a:pt x="f146" y="f147"/>
                </a:lnTo>
                <a:cubicBezTo>
                  <a:pt x="f148" y="f149"/>
                  <a:pt x="f150" y="f151"/>
                  <a:pt x="f152" y="f151"/>
                </a:cubicBezTo>
                <a:lnTo>
                  <a:pt x="f153" y="f151"/>
                </a:lnTo>
                <a:lnTo>
                  <a:pt x="f154" y="f155"/>
                </a:lnTo>
                <a:cubicBezTo>
                  <a:pt x="f156" y="f157"/>
                  <a:pt x="f158" y="f159"/>
                  <a:pt x="f160" y="f161"/>
                </a:cubicBezTo>
                <a:cubicBezTo>
                  <a:pt x="f162" y="f163"/>
                  <a:pt x="f164" y="f165"/>
                  <a:pt x="f166" y="f167"/>
                </a:cubicBezTo>
                <a:cubicBezTo>
                  <a:pt x="f168" y="f135"/>
                  <a:pt x="f169" y="f137"/>
                  <a:pt x="f89" y="f90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1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9" name="Rectangle 130">
            <a:extLst>
              <a:ext uri="{FF2B5EF4-FFF2-40B4-BE49-F238E27FC236}">
                <a16:creationId xmlns:a16="http://schemas.microsoft.com/office/drawing/2014/main" id="{3EEF69BB-BD96-8EB4-614C-078CF62EEC69}"/>
              </a:ext>
            </a:extLst>
          </p:cNvPr>
          <p:cNvSpPr/>
          <p:nvPr/>
        </p:nvSpPr>
        <p:spPr>
          <a:xfrm>
            <a:off x="13786661" y="2309138"/>
            <a:ext cx="816870" cy="820583"/>
          </a:xfrm>
          <a:custGeom>
            <a:avLst/>
            <a:gdLst>
              <a:gd name="f0" fmla="val w"/>
              <a:gd name="f1" fmla="val h"/>
              <a:gd name="f2" fmla="val 0"/>
              <a:gd name="f3" fmla="val 371900"/>
              <a:gd name="f4" fmla="val 373588"/>
              <a:gd name="f5" fmla="val 297080"/>
              <a:gd name="f6" fmla="val 129105"/>
              <a:gd name="f7" fmla="val 284273"/>
              <a:gd name="f8" fmla="val 219737"/>
              <a:gd name="f9" fmla="val 305496"/>
              <a:gd name="f10" fmla="val 333001"/>
              <a:gd name="f11" fmla="val 228265"/>
              <a:gd name="f12" fmla="val 250807"/>
              <a:gd name="f13" fmla="val 263614"/>
              <a:gd name="f14" fmla="val 157021"/>
              <a:gd name="f15" fmla="val 175826"/>
              <a:gd name="f16" fmla="val 195129"/>
              <a:gd name="f17" fmla="val 93087"/>
              <a:gd name="f18" fmla="val 117372"/>
              <a:gd name="f19" fmla="val 141984"/>
              <a:gd name="f20" fmla="val 123179"/>
              <a:gd name="f21" fmla="val 58494"/>
              <a:gd name="f22" fmla="val 84208"/>
              <a:gd name="f23" fmla="val 95969"/>
              <a:gd name="f24" fmla="val 354346"/>
              <a:gd name="f25" fmla="val 97437"/>
              <a:gd name="f26" fmla="val 356087"/>
              <a:gd name="f27" fmla="val 96136"/>
              <a:gd name="f28" fmla="val 357928"/>
              <a:gd name="f29" fmla="val 96353"/>
              <a:gd name="f30" fmla="val 359747"/>
              <a:gd name="f31" fmla="val 96905"/>
              <a:gd name="f32" fmla="val 360371"/>
              <a:gd name="f33" fmla="val 97095"/>
              <a:gd name="f34" fmla="val 368954"/>
              <a:gd name="f35" fmla="val 99700"/>
              <a:gd name="f36" fmla="val 373801"/>
              <a:gd name="f37" fmla="val 108770"/>
              <a:gd name="f38" fmla="val 371196"/>
              <a:gd name="f39" fmla="val 117354"/>
              <a:gd name="f40" fmla="val 333339"/>
              <a:gd name="f41" fmla="val 242097"/>
              <a:gd name="f42" fmla="val 331591"/>
              <a:gd name="f43" fmla="val 247858"/>
              <a:gd name="f44" fmla="val 326929"/>
              <a:gd name="f45" fmla="val 251935"/>
              <a:gd name="f46" fmla="val 321206"/>
              <a:gd name="f47" fmla="val 252122"/>
              <a:gd name="f48" fmla="val 252873"/>
              <a:gd name="f49" fmla="val 313576"/>
              <a:gd name="f50" fmla="val 313378"/>
              <a:gd name="f51" fmla="val 253010"/>
              <a:gd name="f52" fmla="val 313229"/>
              <a:gd name="f53" fmla="val 252967"/>
              <a:gd name="f54" fmla="val 313080"/>
              <a:gd name="f55" fmla="val 252922"/>
              <a:gd name="f56" fmla="val 312919"/>
              <a:gd name="f57" fmla="val 126251"/>
              <a:gd name="f58" fmla="val 133971"/>
              <a:gd name="f59" fmla="val 281687"/>
              <a:gd name="f60" fmla="val 321075"/>
              <a:gd name="f61" fmla="val 314823"/>
              <a:gd name="f62" fmla="val 318480"/>
              <a:gd name="f63" fmla="val 329614"/>
              <a:gd name="f64" fmla="val 318311"/>
              <a:gd name="f65" fmla="val 336414"/>
              <a:gd name="f66" fmla="val 328969"/>
              <a:gd name="f67" fmla="val 341215"/>
              <a:gd name="f68" fmla="val 359094"/>
              <a:gd name="f69" fmla="val 321920"/>
              <a:gd name="f70" fmla="val 304041"/>
              <a:gd name="f71" fmla="val 286162"/>
              <a:gd name="f72" fmla="val 271668"/>
              <a:gd name="f73" fmla="val 278468"/>
              <a:gd name="f74" fmla="val 289602"/>
              <a:gd name="f75" fmla="val 142850"/>
              <a:gd name="f76" fmla="val 143397"/>
              <a:gd name="f77" fmla="val 316865"/>
              <a:gd name="f78" fmla="val 151629"/>
              <a:gd name="f79" fmla="val 321811"/>
              <a:gd name="f80" fmla="val 156401"/>
              <a:gd name="f81" fmla="val 330956"/>
              <a:gd name="f82" fmla="val 141907"/>
              <a:gd name="f83" fmla="val 124028"/>
              <a:gd name="f84" fmla="val 106149"/>
              <a:gd name="f85" fmla="val 91655"/>
              <a:gd name="f86" fmla="val 329356"/>
              <a:gd name="f87" fmla="val 98032"/>
              <a:gd name="f88" fmla="val 318986"/>
              <a:gd name="f89" fmla="val 108649"/>
              <a:gd name="f90" fmla="val 315212"/>
              <a:gd name="f91" fmla="val 33542"/>
              <a:gd name="f92" fmla="val 34909"/>
              <a:gd name="f93" fmla="val 1773"/>
              <a:gd name="f94" fmla="val 51879"/>
              <a:gd name="f95" fmla="*/ f0 1 371900"/>
              <a:gd name="f96" fmla="*/ f1 1 373588"/>
              <a:gd name="f97" fmla="val f2"/>
              <a:gd name="f98" fmla="val f3"/>
              <a:gd name="f99" fmla="val f4"/>
              <a:gd name="f100" fmla="+- f99 0 f97"/>
              <a:gd name="f101" fmla="+- f98 0 f97"/>
              <a:gd name="f102" fmla="*/ f101 1 371900"/>
              <a:gd name="f103" fmla="*/ f100 1 373588"/>
              <a:gd name="f104" fmla="*/ f97 1 f102"/>
              <a:gd name="f105" fmla="*/ f98 1 f102"/>
              <a:gd name="f106" fmla="*/ f97 1 f103"/>
              <a:gd name="f107" fmla="*/ f99 1 f103"/>
              <a:gd name="f108" fmla="*/ f104 f95 1"/>
              <a:gd name="f109" fmla="*/ f105 f95 1"/>
              <a:gd name="f110" fmla="*/ f107 f96 1"/>
              <a:gd name="f111" fmla="*/ f106 f9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8" t="f111" r="f109" b="f110"/>
            <a:pathLst>
              <a:path w="371900" h="37358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10" y="f6"/>
                </a:lnTo>
                <a:close/>
                <a:moveTo>
                  <a:pt x="f11" y="f6"/>
                </a:moveTo>
                <a:lnTo>
                  <a:pt x="f11" y="f8"/>
                </a:lnTo>
                <a:lnTo>
                  <a:pt x="f12" y="f8"/>
                </a:lnTo>
                <a:lnTo>
                  <a:pt x="f13" y="f6"/>
                </a:lnTo>
                <a:close/>
                <a:moveTo>
                  <a:pt x="f14" y="f6"/>
                </a:moveTo>
                <a:lnTo>
                  <a:pt x="f15" y="f8"/>
                </a:lnTo>
                <a:lnTo>
                  <a:pt x="f16" y="f8"/>
                </a:lnTo>
                <a:lnTo>
                  <a:pt x="f16" y="f6"/>
                </a:lnTo>
                <a:close/>
                <a:moveTo>
                  <a:pt x="f17" y="f6"/>
                </a:moveTo>
                <a:lnTo>
                  <a:pt x="f18" y="f8"/>
                </a:lnTo>
                <a:lnTo>
                  <a:pt x="f19" y="f8"/>
                </a:lnTo>
                <a:lnTo>
                  <a:pt x="f20" y="f6"/>
                </a:lnTo>
                <a:close/>
                <a:moveTo>
                  <a:pt x="f21" y="f2"/>
                </a:moveTo>
                <a:lnTo>
                  <a:pt x="f22" y="f23"/>
                </a:lnTo>
                <a:lnTo>
                  <a:pt x="f24" y="f23"/>
                </a:lnTo>
                <a:lnTo>
                  <a:pt x="f24" y="f25"/>
                </a:lnTo>
                <a:cubicBezTo>
                  <a:pt x="f26" y="f27"/>
                  <a:pt x="f28" y="f29"/>
                  <a:pt x="f30" y="f31"/>
                </a:cubicBezTo>
                <a:lnTo>
                  <a:pt x="f32" y="f33"/>
                </a:lnTo>
                <a:cubicBezTo>
                  <a:pt x="f34" y="f35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lnTo>
                  <a:pt x="f46" y="f48"/>
                </a:lnTo>
                <a:lnTo>
                  <a:pt x="f49" y="f48"/>
                </a:lnTo>
                <a:cubicBezTo>
                  <a:pt x="f50" y="f51"/>
                  <a:pt x="f52" y="f53"/>
                  <a:pt x="f54" y="f55"/>
                </a:cubicBezTo>
                <a:lnTo>
                  <a:pt x="f56" y="f48"/>
                </a:lnTo>
                <a:lnTo>
                  <a:pt x="f57" y="f48"/>
                </a:lnTo>
                <a:lnTo>
                  <a:pt x="f58" y="f59"/>
                </a:lnTo>
                <a:lnTo>
                  <a:pt x="f60" y="f59"/>
                </a:lnTo>
                <a:lnTo>
                  <a:pt x="f60" y="f61"/>
                </a:lnTo>
                <a:lnTo>
                  <a:pt x="f62" y="f61"/>
                </a:ln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4"/>
                  <a:pt x="f70" y="f4"/>
                </a:cubicBezTo>
                <a:cubicBezTo>
                  <a:pt x="f71" y="f4"/>
                  <a:pt x="f72" y="f68"/>
                  <a:pt x="f72" y="f67"/>
                </a:cubicBezTo>
                <a:cubicBezTo>
                  <a:pt x="f72" y="f66"/>
                  <a:pt x="f73" y="f64"/>
                  <a:pt x="f74" y="f61"/>
                </a:cubicBezTo>
                <a:lnTo>
                  <a:pt x="f75" y="f61"/>
                </a:lnTo>
                <a:lnTo>
                  <a:pt x="f76" y="f77"/>
                </a:lnTo>
                <a:cubicBezTo>
                  <a:pt x="f78" y="f79"/>
                  <a:pt x="f80" y="f81"/>
                  <a:pt x="f80" y="f67"/>
                </a:cubicBezTo>
                <a:cubicBezTo>
                  <a:pt x="f80" y="f68"/>
                  <a:pt x="f82" y="f4"/>
                  <a:pt x="f83" y="f4"/>
                </a:cubicBezTo>
                <a:cubicBezTo>
                  <a:pt x="f84" y="f4"/>
                  <a:pt x="f85" y="f68"/>
                  <a:pt x="f85" y="f67"/>
                </a:cubicBez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lnTo>
                  <a:pt x="f2" y="f92"/>
                </a:lnTo>
                <a:lnTo>
                  <a:pt x="f2" y="f93"/>
                </a:lnTo>
                <a:lnTo>
                  <a:pt x="f94" y="f93"/>
                </a:ln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1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0" name="Right Triangle 17">
            <a:extLst>
              <a:ext uri="{FF2B5EF4-FFF2-40B4-BE49-F238E27FC236}">
                <a16:creationId xmlns:a16="http://schemas.microsoft.com/office/drawing/2014/main" id="{E3E6478A-2C64-8C1C-47CB-AE2DBB2F1B87}"/>
              </a:ext>
            </a:extLst>
          </p:cNvPr>
          <p:cNvSpPr/>
          <p:nvPr/>
        </p:nvSpPr>
        <p:spPr>
          <a:xfrm>
            <a:off x="11432653" y="6867038"/>
            <a:ext cx="717218" cy="853994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1999321"/>
              <a:gd name="f6" fmla="val 2603448"/>
              <a:gd name="f7" fmla="val 2772810"/>
              <a:gd name="f8" fmla="val 2528507"/>
              <a:gd name="f9" fmla="val 2263914"/>
              <a:gd name="f10" fmla="val 2230929"/>
              <a:gd name="f11" fmla="val 2516419"/>
              <a:gd name="f12" fmla="val 2435624"/>
              <a:gd name="f13" fmla="val 2688129"/>
              <a:gd name="f14" fmla="val 2940634"/>
              <a:gd name="f15" fmla="val 3145329"/>
              <a:gd name="f16" fmla="val 2011409"/>
              <a:gd name="f17" fmla="val 1806714"/>
              <a:gd name="f18" fmla="val 1576134"/>
              <a:gd name="f19" fmla="val 17032"/>
              <a:gd name="f20" fmla="val 2276728"/>
              <a:gd name="f21" fmla="val 17033"/>
              <a:gd name="f22" fmla="val 1576135"/>
              <a:gd name="f23" fmla="val 1321887"/>
              <a:gd name="f24" fmla="val 996125"/>
              <a:gd name="f25" fmla="val 2160187"/>
              <a:gd name="f26" fmla="val 1979345"/>
              <a:gd name="f27" fmla="val 2161001"/>
              <a:gd name="f28" fmla="val 1738579"/>
              <a:gd name="f29" fmla="val 2402384"/>
              <a:gd name="f30" fmla="val 2700000"/>
              <a:gd name="f31" fmla="val 2997617"/>
              <a:gd name="f32" fmla="val 3238999"/>
              <a:gd name="f33" fmla="val 3239814"/>
              <a:gd name="f34" fmla="val 1436085"/>
              <a:gd name="f35" fmla="val 2287664"/>
              <a:gd name="f36" fmla="val 888809"/>
              <a:gd name="f37" fmla="*/ f0 1 2721114"/>
              <a:gd name="f38" fmla="*/ f1 1 3240000"/>
              <a:gd name="f39" fmla="val f2"/>
              <a:gd name="f40" fmla="val f3"/>
              <a:gd name="f41" fmla="val f4"/>
              <a:gd name="f42" fmla="+- f41 0 f39"/>
              <a:gd name="f43" fmla="+- f40 0 f39"/>
              <a:gd name="f44" fmla="*/ f43 1 2721114"/>
              <a:gd name="f45" fmla="*/ f42 1 3240000"/>
              <a:gd name="f46" fmla="*/ f39 1 f44"/>
              <a:gd name="f47" fmla="*/ f40 1 f44"/>
              <a:gd name="f48" fmla="*/ f39 1 f45"/>
              <a:gd name="f49" fmla="*/ f41 1 f45"/>
              <a:gd name="f50" fmla="*/ f46 f37 1"/>
              <a:gd name="f51" fmla="*/ f47 f37 1"/>
              <a:gd name="f52" fmla="*/ f49 f38 1"/>
              <a:gd name="f53" fmla="*/ f48 f3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0" t="f53" r="f51" b="f52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cubicBezTo>
                  <a:pt x="f11" y="f10"/>
                  <a:pt x="f3" y="f12"/>
                  <a:pt x="f3" y="f13"/>
                </a:cubicBezTo>
                <a:cubicBezTo>
                  <a:pt x="f3" y="f14"/>
                  <a:pt x="f11" y="f15"/>
                  <a:pt x="f9" y="f15"/>
                </a:cubicBezTo>
                <a:cubicBezTo>
                  <a:pt x="f16" y="f15"/>
                  <a:pt x="f17" y="f14"/>
                  <a:pt x="f17" y="f13"/>
                </a:cubicBezTo>
                <a:cubicBezTo>
                  <a:pt x="f17" y="f12"/>
                  <a:pt x="f16" y="f10"/>
                  <a:pt x="f9" y="f10"/>
                </a:cubicBezTo>
                <a:close/>
                <a:moveTo>
                  <a:pt x="f18" y="f19"/>
                </a:moveTo>
                <a:lnTo>
                  <a:pt x="f20" y="f19"/>
                </a:lnTo>
                <a:lnTo>
                  <a:pt x="f20" y="f21"/>
                </a:lnTo>
                <a:lnTo>
                  <a:pt x="f22" y="f21"/>
                </a:lnTo>
                <a:close/>
                <a:moveTo>
                  <a:pt x="f2" y="f19"/>
                </a:moveTo>
                <a:lnTo>
                  <a:pt x="f23" y="f19"/>
                </a:lnTo>
                <a:lnTo>
                  <a:pt x="f23" y="f24"/>
                </a:lnTo>
                <a:lnTo>
                  <a:pt x="f20" y="f24"/>
                </a:lnTo>
                <a:lnTo>
                  <a:pt x="f20" y="f25"/>
                </a:lnTo>
                <a:cubicBezTo>
                  <a:pt x="f26" y="f27"/>
                  <a:pt x="f28" y="f29"/>
                  <a:pt x="f28" y="f30"/>
                </a:cubicBezTo>
                <a:cubicBezTo>
                  <a:pt x="f28" y="f31"/>
                  <a:pt x="f26" y="f32"/>
                  <a:pt x="f20" y="f33"/>
                </a:cubicBezTo>
                <a:lnTo>
                  <a:pt x="f20" y="f4"/>
                </a:lnTo>
                <a:lnTo>
                  <a:pt x="f2" y="f4"/>
                </a:lnTo>
                <a:close/>
                <a:moveTo>
                  <a:pt x="f34" y="f2"/>
                </a:moveTo>
                <a:lnTo>
                  <a:pt x="f35" y="f36"/>
                </a:lnTo>
                <a:lnTo>
                  <a:pt x="f34" y="f36"/>
                </a:ln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1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1" name="Right Triangle 17">
            <a:extLst>
              <a:ext uri="{FF2B5EF4-FFF2-40B4-BE49-F238E27FC236}">
                <a16:creationId xmlns:a16="http://schemas.microsoft.com/office/drawing/2014/main" id="{9AADC55A-9695-8DFF-5F50-FC5639181657}"/>
              </a:ext>
            </a:extLst>
          </p:cNvPr>
          <p:cNvSpPr/>
          <p:nvPr/>
        </p:nvSpPr>
        <p:spPr>
          <a:xfrm>
            <a:off x="10120087" y="6867038"/>
            <a:ext cx="717218" cy="853994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79233"/>
              <a:gd name="f6" fmla="val 2431577"/>
              <a:gd name="f7" fmla="val 2611489"/>
              <a:gd name="f8" fmla="val 1999321"/>
              <a:gd name="f9" fmla="val 2780851"/>
              <a:gd name="f10" fmla="val 2960763"/>
              <a:gd name="f11" fmla="val 2348595"/>
              <a:gd name="f12" fmla="val 2528507"/>
              <a:gd name="f13" fmla="val 2263914"/>
              <a:gd name="f14" fmla="val 2238970"/>
              <a:gd name="f15" fmla="val 2516419"/>
              <a:gd name="f16" fmla="val 2443665"/>
              <a:gd name="f17" fmla="val 2696170"/>
              <a:gd name="f18" fmla="val 2948675"/>
              <a:gd name="f19" fmla="val 3153370"/>
              <a:gd name="f20" fmla="val 2011409"/>
              <a:gd name="f21" fmla="val 1806714"/>
              <a:gd name="f22" fmla="val 1576134"/>
              <a:gd name="f23" fmla="val 17032"/>
              <a:gd name="f24" fmla="val 2276728"/>
              <a:gd name="f25" fmla="val 17033"/>
              <a:gd name="f26" fmla="val 1576135"/>
              <a:gd name="f27" fmla="val 1321887"/>
              <a:gd name="f28" fmla="val 996125"/>
              <a:gd name="f29" fmla="val 2160187"/>
              <a:gd name="f30" fmla="val 1979345"/>
              <a:gd name="f31" fmla="val 2161001"/>
              <a:gd name="f32" fmla="val 1738579"/>
              <a:gd name="f33" fmla="val 2402384"/>
              <a:gd name="f34" fmla="val 2700000"/>
              <a:gd name="f35" fmla="val 2997617"/>
              <a:gd name="f36" fmla="val 3238999"/>
              <a:gd name="f37" fmla="val 3239814"/>
              <a:gd name="f38" fmla="val 1436085"/>
              <a:gd name="f39" fmla="val 2287664"/>
              <a:gd name="f40" fmla="val 888809"/>
              <a:gd name="f41" fmla="*/ f0 1 2721114"/>
              <a:gd name="f42" fmla="*/ f1 1 3240000"/>
              <a:gd name="f43" fmla="val f2"/>
              <a:gd name="f44" fmla="val f3"/>
              <a:gd name="f45" fmla="val f4"/>
              <a:gd name="f46" fmla="+- f45 0 f43"/>
              <a:gd name="f47" fmla="+- f44 0 f43"/>
              <a:gd name="f48" fmla="*/ f47 1 2721114"/>
              <a:gd name="f49" fmla="*/ f46 1 3240000"/>
              <a:gd name="f50" fmla="*/ f43 1 f48"/>
              <a:gd name="f51" fmla="*/ f44 1 f48"/>
              <a:gd name="f52" fmla="*/ f43 1 f49"/>
              <a:gd name="f53" fmla="*/ f45 1 f49"/>
              <a:gd name="f54" fmla="*/ f50 f41 1"/>
              <a:gd name="f55" fmla="*/ f51 f41 1"/>
              <a:gd name="f56" fmla="*/ f53 f42 1"/>
              <a:gd name="f57" fmla="*/ f52 f4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4" t="f57" r="f55" b="f56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4"/>
                  <a:pt x="f3" y="f16"/>
                  <a:pt x="f3" y="f17"/>
                </a:cubicBezTo>
                <a:cubicBezTo>
                  <a:pt x="f3" y="f18"/>
                  <a:pt x="f15" y="f19"/>
                  <a:pt x="f13" y="f19"/>
                </a:cubicBezTo>
                <a:cubicBezTo>
                  <a:pt x="f20" y="f19"/>
                  <a:pt x="f21" y="f18"/>
                  <a:pt x="f21" y="f17"/>
                </a:cubicBezTo>
                <a:cubicBezTo>
                  <a:pt x="f21" y="f16"/>
                  <a:pt x="f20" y="f14"/>
                  <a:pt x="f13" y="f14"/>
                </a:cubicBezTo>
                <a:close/>
                <a:moveTo>
                  <a:pt x="f22" y="f23"/>
                </a:moveTo>
                <a:lnTo>
                  <a:pt x="f24" y="f23"/>
                </a:lnTo>
                <a:lnTo>
                  <a:pt x="f24" y="f25"/>
                </a:lnTo>
                <a:lnTo>
                  <a:pt x="f26" y="f25"/>
                </a:lnTo>
                <a:close/>
                <a:moveTo>
                  <a:pt x="f2" y="f23"/>
                </a:moveTo>
                <a:lnTo>
                  <a:pt x="f27" y="f23"/>
                </a:lnTo>
                <a:lnTo>
                  <a:pt x="f27" y="f28"/>
                </a:lnTo>
                <a:lnTo>
                  <a:pt x="f24" y="f28"/>
                </a:lnTo>
                <a:lnTo>
                  <a:pt x="f24" y="f29"/>
                </a:lnTo>
                <a:cubicBezTo>
                  <a:pt x="f30" y="f31"/>
                  <a:pt x="f32" y="f33"/>
                  <a:pt x="f32" y="f34"/>
                </a:cubicBezTo>
                <a:cubicBezTo>
                  <a:pt x="f32" y="f35"/>
                  <a:pt x="f30" y="f36"/>
                  <a:pt x="f24" y="f37"/>
                </a:cubicBezTo>
                <a:lnTo>
                  <a:pt x="f24" y="f4"/>
                </a:lnTo>
                <a:lnTo>
                  <a:pt x="f2" y="f4"/>
                </a:lnTo>
                <a:close/>
                <a:moveTo>
                  <a:pt x="f38" y="f2"/>
                </a:moveTo>
                <a:lnTo>
                  <a:pt x="f39" y="f40"/>
                </a:lnTo>
                <a:lnTo>
                  <a:pt x="f38" y="f40"/>
                </a:ln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1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2" name="Right Triangle 17">
            <a:extLst>
              <a:ext uri="{FF2B5EF4-FFF2-40B4-BE49-F238E27FC236}">
                <a16:creationId xmlns:a16="http://schemas.microsoft.com/office/drawing/2014/main" id="{4C9CBC82-1B90-AA78-61F3-1E35F7443475}"/>
              </a:ext>
            </a:extLst>
          </p:cNvPr>
          <p:cNvSpPr/>
          <p:nvPr/>
        </p:nvSpPr>
        <p:spPr>
          <a:xfrm>
            <a:off x="12745201" y="6867038"/>
            <a:ext cx="717218" cy="853994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36698"/>
              <a:gd name="f6" fmla="val 2449196"/>
              <a:gd name="f7" fmla="val 2016940"/>
              <a:gd name="f8" fmla="val 2568954"/>
              <a:gd name="f9" fmla="val 2144156"/>
              <a:gd name="f10" fmla="val 2696170"/>
              <a:gd name="f11" fmla="val 2823386"/>
              <a:gd name="f12" fmla="val 2943144"/>
              <a:gd name="f13" fmla="val 2263914"/>
              <a:gd name="f14" fmla="val 2815928"/>
              <a:gd name="f15" fmla="val 2391130"/>
              <a:gd name="f16" fmla="val 2510888"/>
              <a:gd name="f17" fmla="val 2383672"/>
              <a:gd name="f18" fmla="val 2576412"/>
              <a:gd name="f19" fmla="val 2238970"/>
              <a:gd name="f20" fmla="val 2516419"/>
              <a:gd name="f21" fmla="val 2443665"/>
              <a:gd name="f22" fmla="val 2948675"/>
              <a:gd name="f23" fmla="val 3153370"/>
              <a:gd name="f24" fmla="val 2011409"/>
              <a:gd name="f25" fmla="val 1806714"/>
              <a:gd name="f26" fmla="val 1576134"/>
              <a:gd name="f27" fmla="val 17032"/>
              <a:gd name="f28" fmla="val 2276728"/>
              <a:gd name="f29" fmla="val 17033"/>
              <a:gd name="f30" fmla="val 1576135"/>
              <a:gd name="f31" fmla="val 1321887"/>
              <a:gd name="f32" fmla="val 996125"/>
              <a:gd name="f33" fmla="val 2160187"/>
              <a:gd name="f34" fmla="val 1979345"/>
              <a:gd name="f35" fmla="val 2161001"/>
              <a:gd name="f36" fmla="val 1738579"/>
              <a:gd name="f37" fmla="val 2402384"/>
              <a:gd name="f38" fmla="val 2700000"/>
              <a:gd name="f39" fmla="val 2997617"/>
              <a:gd name="f40" fmla="val 3238999"/>
              <a:gd name="f41" fmla="val 3239814"/>
              <a:gd name="f42" fmla="val 1436085"/>
              <a:gd name="f43" fmla="val 2287664"/>
              <a:gd name="f44" fmla="val 888809"/>
              <a:gd name="f45" fmla="*/ f0 1 2721114"/>
              <a:gd name="f46" fmla="*/ f1 1 3240000"/>
              <a:gd name="f47" fmla="val f2"/>
              <a:gd name="f48" fmla="val f3"/>
              <a:gd name="f49" fmla="val f4"/>
              <a:gd name="f50" fmla="+- f49 0 f47"/>
              <a:gd name="f51" fmla="+- f48 0 f47"/>
              <a:gd name="f52" fmla="*/ f51 1 2721114"/>
              <a:gd name="f53" fmla="*/ f50 1 3240000"/>
              <a:gd name="f54" fmla="*/ f47 1 f52"/>
              <a:gd name="f55" fmla="*/ f48 1 f52"/>
              <a:gd name="f56" fmla="*/ f47 1 f53"/>
              <a:gd name="f57" fmla="*/ f49 1 f53"/>
              <a:gd name="f58" fmla="*/ f54 f45 1"/>
              <a:gd name="f59" fmla="*/ f55 f45 1"/>
              <a:gd name="f60" fmla="*/ f57 f46 1"/>
              <a:gd name="f61" fmla="*/ f56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8" t="f61" r="f59" b="f60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7" y="f11"/>
                </a:lnTo>
                <a:lnTo>
                  <a:pt x="f5" y="f12"/>
                </a:lnTo>
                <a:lnTo>
                  <a:pt x="f13" y="f14"/>
                </a:lnTo>
                <a:lnTo>
                  <a:pt x="f15" y="f12"/>
                </a:lnTo>
                <a:lnTo>
                  <a:pt x="f16" y="f11"/>
                </a:lnTo>
                <a:lnTo>
                  <a:pt x="f17" y="f10"/>
                </a:lnTo>
                <a:lnTo>
                  <a:pt x="f16" y="f8"/>
                </a:lnTo>
                <a:lnTo>
                  <a:pt x="f15" y="f6"/>
                </a:lnTo>
                <a:lnTo>
                  <a:pt x="f13" y="f18"/>
                </a:lnTo>
                <a:close/>
                <a:moveTo>
                  <a:pt x="f13" y="f19"/>
                </a:moveTo>
                <a:cubicBezTo>
                  <a:pt x="f20" y="f19"/>
                  <a:pt x="f3" y="f21"/>
                  <a:pt x="f3" y="f10"/>
                </a:cubicBezTo>
                <a:cubicBezTo>
                  <a:pt x="f3" y="f22"/>
                  <a:pt x="f20" y="f23"/>
                  <a:pt x="f13" y="f23"/>
                </a:cubicBezTo>
                <a:cubicBezTo>
                  <a:pt x="f24" y="f23"/>
                  <a:pt x="f25" y="f22"/>
                  <a:pt x="f25" y="f10"/>
                </a:cubicBezTo>
                <a:cubicBezTo>
                  <a:pt x="f25" y="f21"/>
                  <a:pt x="f24" y="f19"/>
                  <a:pt x="f13" y="f19"/>
                </a:cubicBezTo>
                <a:close/>
                <a:moveTo>
                  <a:pt x="f26" y="f27"/>
                </a:moveTo>
                <a:lnTo>
                  <a:pt x="f28" y="f27"/>
                </a:lnTo>
                <a:lnTo>
                  <a:pt x="f28" y="f29"/>
                </a:lnTo>
                <a:lnTo>
                  <a:pt x="f30" y="f29"/>
                </a:lnTo>
                <a:close/>
                <a:moveTo>
                  <a:pt x="f2" y="f27"/>
                </a:moveTo>
                <a:lnTo>
                  <a:pt x="f31" y="f27"/>
                </a:lnTo>
                <a:lnTo>
                  <a:pt x="f31" y="f32"/>
                </a:lnTo>
                <a:lnTo>
                  <a:pt x="f28" y="f32"/>
                </a:lnTo>
                <a:lnTo>
                  <a:pt x="f28" y="f33"/>
                </a:lnTo>
                <a:cubicBezTo>
                  <a:pt x="f34" y="f35"/>
                  <a:pt x="f36" y="f37"/>
                  <a:pt x="f36" y="f38"/>
                </a:cubicBezTo>
                <a:cubicBezTo>
                  <a:pt x="f36" y="f39"/>
                  <a:pt x="f34" y="f40"/>
                  <a:pt x="f28" y="f41"/>
                </a:cubicBezTo>
                <a:lnTo>
                  <a:pt x="f28" y="f4"/>
                </a:lnTo>
                <a:lnTo>
                  <a:pt x="f2" y="f4"/>
                </a:lnTo>
                <a:close/>
                <a:moveTo>
                  <a:pt x="f42" y="f2"/>
                </a:moveTo>
                <a:lnTo>
                  <a:pt x="f43" y="f44"/>
                </a:lnTo>
                <a:lnTo>
                  <a:pt x="f42" y="f44"/>
                </a:ln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1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3" name="Oval 44">
            <a:extLst>
              <a:ext uri="{FF2B5EF4-FFF2-40B4-BE49-F238E27FC236}">
                <a16:creationId xmlns:a16="http://schemas.microsoft.com/office/drawing/2014/main" id="{AAE9E6D8-824A-DBA3-FB32-C7F054158939}"/>
              </a:ext>
            </a:extLst>
          </p:cNvPr>
          <p:cNvSpPr/>
          <p:nvPr/>
        </p:nvSpPr>
        <p:spPr>
          <a:xfrm>
            <a:off x="14057767" y="6867038"/>
            <a:ext cx="717218" cy="853994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519839"/>
              <a:gd name="f6" fmla="val 2469622"/>
              <a:gd name="f7" fmla="val 2201779"/>
              <a:gd name="f8" fmla="val 2787682"/>
              <a:gd name="f9" fmla="val 2003023"/>
              <a:gd name="f10" fmla="val 2588926"/>
              <a:gd name="f11" fmla="val 1901669"/>
              <a:gd name="f12" fmla="val 2690281"/>
              <a:gd name="f13" fmla="val 2203868"/>
              <a:gd name="f14" fmla="val 2992480"/>
              <a:gd name="f15" fmla="val 2305222"/>
              <a:gd name="f16" fmla="val 2891125"/>
              <a:gd name="f17" fmla="val 2303133"/>
              <a:gd name="f18" fmla="val 2889037"/>
              <a:gd name="f19" fmla="val 2621194"/>
              <a:gd name="f20" fmla="val 2570977"/>
              <a:gd name="f21" fmla="val 2263914"/>
              <a:gd name="f22" fmla="val 2238970"/>
              <a:gd name="f23" fmla="val 2516419"/>
              <a:gd name="f24" fmla="val 2443665"/>
              <a:gd name="f25" fmla="val 2696170"/>
              <a:gd name="f26" fmla="val 2948675"/>
              <a:gd name="f27" fmla="val 3153370"/>
              <a:gd name="f28" fmla="val 2011409"/>
              <a:gd name="f29" fmla="val 1806714"/>
              <a:gd name="f30" fmla="val 1576134"/>
              <a:gd name="f31" fmla="val 17032"/>
              <a:gd name="f32" fmla="val 2276728"/>
              <a:gd name="f33" fmla="val 17033"/>
              <a:gd name="f34" fmla="val 1576135"/>
              <a:gd name="f35" fmla="val 1321887"/>
              <a:gd name="f36" fmla="val 996125"/>
              <a:gd name="f37" fmla="val 2160187"/>
              <a:gd name="f38" fmla="val 1979345"/>
              <a:gd name="f39" fmla="val 2161001"/>
              <a:gd name="f40" fmla="val 1738579"/>
              <a:gd name="f41" fmla="val 2402384"/>
              <a:gd name="f42" fmla="val 2700000"/>
              <a:gd name="f43" fmla="val 2997617"/>
              <a:gd name="f44" fmla="val 3238999"/>
              <a:gd name="f45" fmla="val 3239814"/>
              <a:gd name="f46" fmla="val 1436085"/>
              <a:gd name="f47" fmla="val 2287664"/>
              <a:gd name="f48" fmla="val 888809"/>
              <a:gd name="f49" fmla="*/ f0 1 2721114"/>
              <a:gd name="f50" fmla="*/ f1 1 3240000"/>
              <a:gd name="f51" fmla="val f2"/>
              <a:gd name="f52" fmla="val f3"/>
              <a:gd name="f53" fmla="val f4"/>
              <a:gd name="f54" fmla="+- f53 0 f51"/>
              <a:gd name="f55" fmla="+- f52 0 f51"/>
              <a:gd name="f56" fmla="*/ f55 1 2721114"/>
              <a:gd name="f57" fmla="*/ f54 1 3240000"/>
              <a:gd name="f58" fmla="*/ f51 1 f56"/>
              <a:gd name="f59" fmla="*/ f52 1 f56"/>
              <a:gd name="f60" fmla="*/ f51 1 f57"/>
              <a:gd name="f61" fmla="*/ f53 1 f57"/>
              <a:gd name="f62" fmla="*/ f58 f49 1"/>
              <a:gd name="f63" fmla="*/ f59 f49 1"/>
              <a:gd name="f64" fmla="*/ f61 f50 1"/>
              <a:gd name="f65" fmla="*/ f60 f5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2" t="f65" r="f63" b="f64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4"/>
                </a:lnTo>
                <a:lnTo>
                  <a:pt x="f15" y="f16"/>
                </a:lnTo>
                <a:lnTo>
                  <a:pt x="f17" y="f18"/>
                </a:lnTo>
                <a:lnTo>
                  <a:pt x="f19" y="f20"/>
                </a:lnTo>
                <a:close/>
                <a:moveTo>
                  <a:pt x="f21" y="f22"/>
                </a:moveTo>
                <a:cubicBezTo>
                  <a:pt x="f23" y="f22"/>
                  <a:pt x="f3" y="f24"/>
                  <a:pt x="f3" y="f25"/>
                </a:cubicBezTo>
                <a:cubicBezTo>
                  <a:pt x="f3" y="f26"/>
                  <a:pt x="f23" y="f27"/>
                  <a:pt x="f21" y="f27"/>
                </a:cubicBezTo>
                <a:cubicBezTo>
                  <a:pt x="f28" y="f27"/>
                  <a:pt x="f29" y="f26"/>
                  <a:pt x="f29" y="f25"/>
                </a:cubicBezTo>
                <a:cubicBezTo>
                  <a:pt x="f29" y="f24"/>
                  <a:pt x="f28" y="f22"/>
                  <a:pt x="f21" y="f22"/>
                </a:cubicBezTo>
                <a:close/>
                <a:moveTo>
                  <a:pt x="f30" y="f31"/>
                </a:moveTo>
                <a:lnTo>
                  <a:pt x="f32" y="f31"/>
                </a:lnTo>
                <a:lnTo>
                  <a:pt x="f32" y="f33"/>
                </a:lnTo>
                <a:lnTo>
                  <a:pt x="f34" y="f33"/>
                </a:lnTo>
                <a:close/>
                <a:moveTo>
                  <a:pt x="f2" y="f31"/>
                </a:moveTo>
                <a:lnTo>
                  <a:pt x="f35" y="f31"/>
                </a:lnTo>
                <a:lnTo>
                  <a:pt x="f35" y="f36"/>
                </a:lnTo>
                <a:lnTo>
                  <a:pt x="f32" y="f36"/>
                </a:lnTo>
                <a:lnTo>
                  <a:pt x="f32" y="f37"/>
                </a:lnTo>
                <a:cubicBezTo>
                  <a:pt x="f38" y="f39"/>
                  <a:pt x="f40" y="f41"/>
                  <a:pt x="f40" y="f42"/>
                </a:cubicBezTo>
                <a:cubicBezTo>
                  <a:pt x="f40" y="f43"/>
                  <a:pt x="f38" y="f44"/>
                  <a:pt x="f32" y="f45"/>
                </a:cubicBezTo>
                <a:lnTo>
                  <a:pt x="f32" y="f4"/>
                </a:lnTo>
                <a:lnTo>
                  <a:pt x="f2" y="f4"/>
                </a:lnTo>
                <a:close/>
                <a:moveTo>
                  <a:pt x="f46" y="f2"/>
                </a:moveTo>
                <a:lnTo>
                  <a:pt x="f47" y="f48"/>
                </a:lnTo>
                <a:lnTo>
                  <a:pt x="f46" y="f48"/>
                </a:ln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1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4" name="Google Shape;6000;p67">
            <a:extLst>
              <a:ext uri="{FF2B5EF4-FFF2-40B4-BE49-F238E27FC236}">
                <a16:creationId xmlns:a16="http://schemas.microsoft.com/office/drawing/2014/main" id="{356012A9-2939-BA2E-AD72-7C3F8930AAAD}"/>
              </a:ext>
            </a:extLst>
          </p:cNvPr>
          <p:cNvSpPr/>
          <p:nvPr/>
        </p:nvSpPr>
        <p:spPr>
          <a:xfrm>
            <a:off x="3914218" y="2218169"/>
            <a:ext cx="906371" cy="924714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37141" tIns="137141" rIns="137141" bIns="137141" anchor="ctr" anchorCtr="0" compatLnSpc="1">
            <a:noAutofit/>
          </a:bodyPr>
          <a:lstStyle/>
          <a:p>
            <a:pPr algn="r" defTabSz="182871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25" name="Google Shape;6029;p67">
            <a:extLst>
              <a:ext uri="{FF2B5EF4-FFF2-40B4-BE49-F238E27FC236}">
                <a16:creationId xmlns:a16="http://schemas.microsoft.com/office/drawing/2014/main" id="{EB7830EF-822E-4248-80D2-7597F4D2DDF2}"/>
              </a:ext>
            </a:extLst>
          </p:cNvPr>
          <p:cNvGrpSpPr/>
          <p:nvPr/>
        </p:nvGrpSpPr>
        <p:grpSpPr>
          <a:xfrm>
            <a:off x="11439140" y="8129860"/>
            <a:ext cx="606228" cy="840350"/>
            <a:chOff x="7025856" y="4064928"/>
            <a:chExt cx="303114" cy="420175"/>
          </a:xfrm>
          <a:solidFill>
            <a:schemeClr val="tx1"/>
          </a:solidFill>
        </p:grpSpPr>
        <p:sp>
          <p:nvSpPr>
            <p:cNvPr id="26" name="Google Shape;6030;p67">
              <a:extLst>
                <a:ext uri="{FF2B5EF4-FFF2-40B4-BE49-F238E27FC236}">
                  <a16:creationId xmlns:a16="http://schemas.microsoft.com/office/drawing/2014/main" id="{B0C98D5D-B9B5-AB86-C8D9-433FAC9F86FE}"/>
                </a:ext>
              </a:extLst>
            </p:cNvPr>
            <p:cNvSpPr/>
            <p:nvPr/>
          </p:nvSpPr>
          <p:spPr>
            <a:xfrm>
              <a:off x="7190997" y="4065989"/>
              <a:ext cx="137973" cy="164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59"/>
                <a:gd name="f4" fmla="val 4947"/>
                <a:gd name="f5" fmla="val 2552"/>
                <a:gd name="f6" fmla="val 473"/>
                <a:gd name="f7" fmla="val 2710"/>
                <a:gd name="f8" fmla="val 851"/>
                <a:gd name="f9" fmla="val 3182"/>
                <a:gd name="f10" fmla="val 3750"/>
                <a:gd name="f11" fmla="val 3687"/>
                <a:gd name="f12" fmla="val 1639"/>
                <a:gd name="f13" fmla="val 2489"/>
                <a:gd name="f14" fmla="val 441"/>
                <a:gd name="f15" fmla="*/ f0 1 4159"/>
                <a:gd name="f16" fmla="*/ f1 1 494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159"/>
                <a:gd name="f23" fmla="*/ f20 1 494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159" h="4947">
                  <a:moveTo>
                    <a:pt x="f2" y="f2"/>
                  </a:moveTo>
                  <a:lnTo>
                    <a:pt x="f2" y="f5"/>
                  </a:lnTo>
                  <a:cubicBezTo>
                    <a:pt x="f6" y="f7"/>
                    <a:pt x="f8" y="f9"/>
                    <a:pt x="f8" y="f10"/>
                  </a:cubicBezTo>
                  <a:lnTo>
                    <a:pt x="f8" y="f4"/>
                  </a:lnTo>
                  <a:lnTo>
                    <a:pt x="f3" y="f4"/>
                  </a:ln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031;p67">
              <a:extLst>
                <a:ext uri="{FF2B5EF4-FFF2-40B4-BE49-F238E27FC236}">
                  <a16:creationId xmlns:a16="http://schemas.microsoft.com/office/drawing/2014/main" id="{C519F471-7C1E-508B-943F-49BC673D7CC5}"/>
                </a:ext>
              </a:extLst>
            </p:cNvPr>
            <p:cNvSpPr/>
            <p:nvPr/>
          </p:nvSpPr>
          <p:spPr>
            <a:xfrm>
              <a:off x="7163793" y="4172580"/>
              <a:ext cx="29297" cy="836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83"/>
                <a:gd name="f4" fmla="val 2522"/>
                <a:gd name="f5" fmla="val 474"/>
                <a:gd name="f6" fmla="val 1"/>
                <a:gd name="f7" fmla="val 253"/>
                <a:gd name="f8" fmla="val 95"/>
                <a:gd name="f9" fmla="val 222"/>
                <a:gd name="f10" fmla="val 442"/>
                <a:gd name="f11" fmla="val 2112"/>
                <a:gd name="f12" fmla="val 2332"/>
                <a:gd name="f13" fmla="val 190"/>
                <a:gd name="f14" fmla="val 2521"/>
                <a:gd name="f15" fmla="val 663"/>
                <a:gd name="f16" fmla="val 820"/>
                <a:gd name="f17" fmla="val 64"/>
                <a:gd name="f18" fmla="*/ f0 1 883"/>
                <a:gd name="f19" fmla="*/ f1 1 252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883"/>
                <a:gd name="f26" fmla="*/ f23 1 252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883" h="252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6" y="f12"/>
                    <a:pt x="f13" y="f14"/>
                    <a:pt x="f10" y="f14"/>
                  </a:cubicBezTo>
                  <a:cubicBezTo>
                    <a:pt x="f15" y="f14"/>
                    <a:pt x="f16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5" y="f17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032;p67">
              <a:extLst>
                <a:ext uri="{FF2B5EF4-FFF2-40B4-BE49-F238E27FC236}">
                  <a16:creationId xmlns:a16="http://schemas.microsoft.com/office/drawing/2014/main" id="{67839475-547A-52B3-BE29-947CD16FEA6D}"/>
                </a:ext>
              </a:extLst>
            </p:cNvPr>
            <p:cNvSpPr/>
            <p:nvPr/>
          </p:nvSpPr>
          <p:spPr>
            <a:xfrm>
              <a:off x="7026889" y="4064928"/>
              <a:ext cx="136940" cy="1630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916"/>
                <a:gd name="f5" fmla="val 3687"/>
                <a:gd name="f6" fmla="val 1"/>
                <a:gd name="f7" fmla="val 1671"/>
                <a:gd name="f8" fmla="val 1639"/>
                <a:gd name="f9" fmla="val 3309"/>
                <a:gd name="f10" fmla="val 3151"/>
                <a:gd name="f11" fmla="val 3655"/>
                <a:gd name="f12" fmla="val 2710"/>
                <a:gd name="f13" fmla="val 2521"/>
                <a:gd name="f14" fmla="*/ f0 1 4128"/>
                <a:gd name="f15" fmla="*/ f1 1 4916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4128"/>
                <a:gd name="f22" fmla="*/ f19 1 4916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4128" h="4916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lnTo>
                    <a:pt x="f6" y="f4"/>
                  </a:lnTo>
                  <a:lnTo>
                    <a:pt x="f9" y="f4"/>
                  </a:lnTo>
                  <a:lnTo>
                    <a:pt x="f9" y="f5"/>
                  </a:lnTo>
                  <a:cubicBezTo>
                    <a:pt x="f9" y="f10"/>
                    <a:pt x="f11" y="f12"/>
                    <a:pt x="f3" y="f13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6033;p67">
              <a:extLst>
                <a:ext uri="{FF2B5EF4-FFF2-40B4-BE49-F238E27FC236}">
                  <a16:creationId xmlns:a16="http://schemas.microsoft.com/office/drawing/2014/main" id="{2A5E7A4A-4E8F-6F78-4FF3-A05A734EB80A}"/>
                </a:ext>
              </a:extLst>
            </p:cNvPr>
            <p:cNvSpPr/>
            <p:nvPr/>
          </p:nvSpPr>
          <p:spPr>
            <a:xfrm>
              <a:off x="7025856" y="4258296"/>
              <a:ext cx="303114" cy="2268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37"/>
                <a:gd name="f4" fmla="val 6837"/>
                <a:gd name="f5" fmla="val 3151"/>
                <a:gd name="f6" fmla="val 5199"/>
                <a:gd name="f7" fmla="val 1639"/>
                <a:gd name="f8" fmla="val 3686"/>
                <a:gd name="f9" fmla="val 5356"/>
                <a:gd name="f10" fmla="val 7467"/>
                <a:gd name="f11" fmla="val 5734"/>
                <a:gd name="f12" fmla="val 5577"/>
                <a:gd name="f13" fmla="val 473"/>
                <a:gd name="f14" fmla="val 5104"/>
                <a:gd name="f15" fmla="val 819"/>
                <a:gd name="f16" fmla="val 4568"/>
                <a:gd name="f17" fmla="val 4001"/>
                <a:gd name="f18" fmla="val 3560"/>
                <a:gd name="f19" fmla="val 3371"/>
                <a:gd name="f20" fmla="*/ f0 1 9137"/>
                <a:gd name="f21" fmla="*/ f1 1 683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9137"/>
                <a:gd name="f28" fmla="*/ f25 1 683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9137" h="6837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3" y="f6"/>
                    <a:pt x="f3" y="f5"/>
                  </a:cubicBezTo>
                  <a:lnTo>
                    <a:pt x="f3" y="f2"/>
                  </a:lnTo>
                  <a:lnTo>
                    <a:pt x="f11" y="f2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3"/>
                    <a:pt x="f1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0" name="Google Shape;6066;p67">
            <a:extLst>
              <a:ext uri="{FF2B5EF4-FFF2-40B4-BE49-F238E27FC236}">
                <a16:creationId xmlns:a16="http://schemas.microsoft.com/office/drawing/2014/main" id="{882266A2-2D5C-EEBE-74A2-659212663645}"/>
              </a:ext>
            </a:extLst>
          </p:cNvPr>
          <p:cNvGrpSpPr/>
          <p:nvPr/>
        </p:nvGrpSpPr>
        <p:grpSpPr>
          <a:xfrm>
            <a:off x="3858125" y="3601351"/>
            <a:ext cx="966300" cy="961526"/>
            <a:chOff x="3235348" y="1800673"/>
            <a:chExt cx="483150" cy="480763"/>
          </a:xfrm>
          <a:solidFill>
            <a:schemeClr val="tx1"/>
          </a:solidFill>
        </p:grpSpPr>
        <p:sp>
          <p:nvSpPr>
            <p:cNvPr id="31" name="Google Shape;6067;p67">
              <a:extLst>
                <a:ext uri="{FF2B5EF4-FFF2-40B4-BE49-F238E27FC236}">
                  <a16:creationId xmlns:a16="http://schemas.microsoft.com/office/drawing/2014/main" id="{64264571-B5C8-9038-2AF2-5AD010B3C23F}"/>
                </a:ext>
              </a:extLst>
            </p:cNvPr>
            <p:cNvSpPr/>
            <p:nvPr/>
          </p:nvSpPr>
          <p:spPr>
            <a:xfrm>
              <a:off x="3235348" y="1800673"/>
              <a:ext cx="386288" cy="385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068;p67">
              <a:extLst>
                <a:ext uri="{FF2B5EF4-FFF2-40B4-BE49-F238E27FC236}">
                  <a16:creationId xmlns:a16="http://schemas.microsoft.com/office/drawing/2014/main" id="{8F08C7E6-A63A-50F2-D985-BE4095E79813}"/>
                </a:ext>
              </a:extLst>
            </p:cNvPr>
            <p:cNvSpPr/>
            <p:nvPr/>
          </p:nvSpPr>
          <p:spPr>
            <a:xfrm>
              <a:off x="3299914" y="1994214"/>
              <a:ext cx="418584" cy="2872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3" name="Google Shape;5976;p67">
            <a:extLst>
              <a:ext uri="{FF2B5EF4-FFF2-40B4-BE49-F238E27FC236}">
                <a16:creationId xmlns:a16="http://schemas.microsoft.com/office/drawing/2014/main" id="{67D9E118-4C67-4D24-9B85-58BF1A3E9ADB}"/>
              </a:ext>
            </a:extLst>
          </p:cNvPr>
          <p:cNvGrpSpPr/>
          <p:nvPr/>
        </p:nvGrpSpPr>
        <p:grpSpPr>
          <a:xfrm>
            <a:off x="3987257" y="8428391"/>
            <a:ext cx="743094" cy="663102"/>
            <a:chOff x="3299914" y="4214195"/>
            <a:chExt cx="371547" cy="331551"/>
          </a:xfrm>
          <a:solidFill>
            <a:schemeClr val="tx1"/>
          </a:solidFill>
        </p:grpSpPr>
        <p:sp>
          <p:nvSpPr>
            <p:cNvPr id="34" name="Google Shape;5977;p67">
              <a:extLst>
                <a:ext uri="{FF2B5EF4-FFF2-40B4-BE49-F238E27FC236}">
                  <a16:creationId xmlns:a16="http://schemas.microsoft.com/office/drawing/2014/main" id="{B03D4E62-C78F-700B-5F41-EB3FE93974A6}"/>
                </a:ext>
              </a:extLst>
            </p:cNvPr>
            <p:cNvSpPr/>
            <p:nvPr/>
          </p:nvSpPr>
          <p:spPr>
            <a:xfrm>
              <a:off x="3393932" y="4214195"/>
              <a:ext cx="277529" cy="2746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673"/>
                <a:gd name="f4" fmla="val 9571"/>
                <a:gd name="f5" fmla="val 5963"/>
                <a:gd name="f6" fmla="val 1"/>
                <a:gd name="f7" fmla="val 5661"/>
                <a:gd name="f8" fmla="val 5365"/>
                <a:gd name="f9" fmla="val 127"/>
                <a:gd name="f10" fmla="val 5136"/>
                <a:gd name="f11" fmla="val 371"/>
                <a:gd name="f12" fmla="val 5507"/>
                <a:gd name="f13" fmla="val 4064"/>
                <a:gd name="f14" fmla="val 9200"/>
                <a:gd name="f15" fmla="val 4436"/>
                <a:gd name="f16" fmla="val 9672"/>
                <a:gd name="f17" fmla="val 3963"/>
                <a:gd name="f18" fmla="val 3207"/>
                <a:gd name="f19" fmla="val 2734"/>
                <a:gd name="f20" fmla="val 6868"/>
                <a:gd name="f21" fmla="val 434"/>
                <a:gd name="f22" fmla="val 6609"/>
                <a:gd name="f23" fmla="val 143"/>
                <a:gd name="f24" fmla="val 6283"/>
                <a:gd name="f25" fmla="*/ f0 1 9673"/>
                <a:gd name="f26" fmla="*/ f1 1 9571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9673"/>
                <a:gd name="f33" fmla="*/ f30 1 9571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9673" h="957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21"/>
                  </a:lnTo>
                  <a:cubicBezTo>
                    <a:pt x="f22" y="f23"/>
                    <a:pt x="f2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5978;p67">
              <a:extLst>
                <a:ext uri="{FF2B5EF4-FFF2-40B4-BE49-F238E27FC236}">
                  <a16:creationId xmlns:a16="http://schemas.microsoft.com/office/drawing/2014/main" id="{4C2E1177-8028-134F-0F16-3C5B51DF8495}"/>
                </a:ext>
              </a:extLst>
            </p:cNvPr>
            <p:cNvSpPr/>
            <p:nvPr/>
          </p:nvSpPr>
          <p:spPr>
            <a:xfrm>
              <a:off x="3356862" y="4386623"/>
              <a:ext cx="136510" cy="1365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58"/>
                <a:gd name="f4" fmla="val 725"/>
                <a:gd name="f5" fmla="val 1"/>
                <a:gd name="f6" fmla="val 473"/>
                <a:gd name="f7" fmla="val 284"/>
                <a:gd name="f8" fmla="val 253"/>
                <a:gd name="f9" fmla="val 505"/>
                <a:gd name="f10" fmla="val 95"/>
                <a:gd name="f11" fmla="val 820"/>
                <a:gd name="f12" fmla="val 1198"/>
                <a:gd name="f13" fmla="val 1450"/>
                <a:gd name="f14" fmla="val 190"/>
                <a:gd name="f15" fmla="val 1765"/>
                <a:gd name="f16" fmla="val 442"/>
                <a:gd name="f17" fmla="val 1986"/>
                <a:gd name="f18" fmla="val 631"/>
                <a:gd name="f19" fmla="val 2112"/>
                <a:gd name="f20" fmla="val 599"/>
                <a:gd name="f21" fmla="val 2458"/>
                <a:gd name="f22" fmla="val 2616"/>
                <a:gd name="f23" fmla="val 3025"/>
                <a:gd name="f24" fmla="val 1733"/>
                <a:gd name="f25" fmla="val 2174"/>
                <a:gd name="f26" fmla="val 4348"/>
                <a:gd name="f27" fmla="val 2253"/>
                <a:gd name="f28" fmla="val 4270"/>
                <a:gd name="f29" fmla="val 2363"/>
                <a:gd name="f30" fmla="val 4230"/>
                <a:gd name="f31" fmla="val 2478"/>
                <a:gd name="f32" fmla="val 2592"/>
                <a:gd name="f33" fmla="val 2710"/>
                <a:gd name="f34" fmla="val 2804"/>
                <a:gd name="f35" fmla="val 4569"/>
                <a:gd name="f36" fmla="val 3340"/>
                <a:gd name="f37" fmla="val 4695"/>
                <a:gd name="f38" fmla="val 3655"/>
                <a:gd name="f39" fmla="val 3970"/>
                <a:gd name="f40" fmla="val 4254"/>
                <a:gd name="f41" fmla="val 4506"/>
                <a:gd name="f42" fmla="val 4065"/>
                <a:gd name="f43" fmla="*/ f0 1 4758"/>
                <a:gd name="f44" fmla="*/ f1 1 4758"/>
                <a:gd name="f45" fmla="val f2"/>
                <a:gd name="f46" fmla="val f3"/>
                <a:gd name="f47" fmla="+- f46 0 f45"/>
                <a:gd name="f48" fmla="*/ f47 1 4758"/>
                <a:gd name="f49" fmla="*/ f45 1 f48"/>
                <a:gd name="f50" fmla="*/ f46 1 f48"/>
                <a:gd name="f51" fmla="*/ f49 f43 1"/>
                <a:gd name="f52" fmla="*/ f50 f43 1"/>
                <a:gd name="f53" fmla="*/ f50 f44 1"/>
                <a:gd name="f54" fmla="*/ f49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4758" h="4758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0" y="f12"/>
                  </a:cubicBezTo>
                  <a:cubicBezTo>
                    <a:pt x="f10" y="f13"/>
                    <a:pt x="f14" y="f15"/>
                    <a:pt x="f16" y="f17"/>
                  </a:cubicBezTo>
                  <a:cubicBezTo>
                    <a:pt x="f18" y="f19"/>
                    <a:pt x="f20" y="f21"/>
                    <a:pt x="f16" y="f22"/>
                  </a:cubicBezTo>
                  <a:lnTo>
                    <a:pt x="f5" y="f23"/>
                  </a:lnTo>
                  <a:lnTo>
                    <a:pt x="f24" y="f3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4" y="f26"/>
                  </a:cubicBezTo>
                  <a:cubicBezTo>
                    <a:pt x="f2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1" y="f26"/>
                  </a:cubicBezTo>
                  <a:lnTo>
                    <a:pt x="f3" y="f42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Google Shape;5979;p67">
              <a:extLst>
                <a:ext uri="{FF2B5EF4-FFF2-40B4-BE49-F238E27FC236}">
                  <a16:creationId xmlns:a16="http://schemas.microsoft.com/office/drawing/2014/main" id="{482C768E-9381-0572-0DD4-B8CEC4E31802}"/>
                </a:ext>
              </a:extLst>
            </p:cNvPr>
            <p:cNvSpPr/>
            <p:nvPr/>
          </p:nvSpPr>
          <p:spPr>
            <a:xfrm>
              <a:off x="3299914" y="4493297"/>
              <a:ext cx="89510" cy="52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1828"/>
                <a:gd name="f5" fmla="val 1450"/>
                <a:gd name="f6" fmla="val 253"/>
                <a:gd name="f7" fmla="val 1166"/>
                <a:gd name="f8" fmla="val 1"/>
                <a:gd name="f9" fmla="val 1355"/>
                <a:gd name="f10" fmla="val 190"/>
                <a:gd name="f11" fmla="val 536"/>
                <a:gd name="f12" fmla="val 2773"/>
                <a:gd name="f13" fmla="val 2931"/>
                <a:gd name="f14" fmla="val 3025"/>
                <a:gd name="f15" fmla="val 1765"/>
                <a:gd name="f16" fmla="val 1670"/>
                <a:gd name="f17" fmla="*/ f0 1 3120"/>
                <a:gd name="f18" fmla="*/ f1 1 1828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120"/>
                <a:gd name="f25" fmla="*/ f22 1 1828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120" h="1828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15"/>
                    <a:pt x="f3" y="f1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7" name="Google Shape;5989;p67">
            <a:extLst>
              <a:ext uri="{FF2B5EF4-FFF2-40B4-BE49-F238E27FC236}">
                <a16:creationId xmlns:a16="http://schemas.microsoft.com/office/drawing/2014/main" id="{1102D96B-CF9F-D61F-91BE-54F5127964A2}"/>
              </a:ext>
            </a:extLst>
          </p:cNvPr>
          <p:cNvGrpSpPr/>
          <p:nvPr/>
        </p:nvGrpSpPr>
        <p:grpSpPr>
          <a:xfrm>
            <a:off x="10036487" y="8252954"/>
            <a:ext cx="744816" cy="728741"/>
            <a:chOff x="6324529" y="4126476"/>
            <a:chExt cx="372408" cy="364370"/>
          </a:xfrm>
          <a:solidFill>
            <a:schemeClr val="tx1"/>
          </a:solidFill>
        </p:grpSpPr>
        <p:sp>
          <p:nvSpPr>
            <p:cNvPr id="38" name="Google Shape;5990;p67">
              <a:extLst>
                <a:ext uri="{FF2B5EF4-FFF2-40B4-BE49-F238E27FC236}">
                  <a16:creationId xmlns:a16="http://schemas.microsoft.com/office/drawing/2014/main" id="{6ABB2BFD-5F5E-87A6-3400-35E97B5DEF6F}"/>
                </a:ext>
              </a:extLst>
            </p:cNvPr>
            <p:cNvSpPr/>
            <p:nvPr/>
          </p:nvSpPr>
          <p:spPr>
            <a:xfrm>
              <a:off x="6440210" y="4126476"/>
              <a:ext cx="122054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15"/>
                <a:gd name="f5" fmla="val 2064"/>
                <a:gd name="f6" fmla="val 1"/>
                <a:gd name="f7" fmla="val 1954"/>
                <a:gd name="f8" fmla="val 1844"/>
                <a:gd name="f9" fmla="val 40"/>
                <a:gd name="f10" fmla="val 1765"/>
                <a:gd name="f11" fmla="val 119"/>
                <a:gd name="f12" fmla="val 1883"/>
                <a:gd name="f13" fmla="val 2332"/>
                <a:gd name="f14" fmla="val 4214"/>
                <a:gd name="f15" fmla="val 4096"/>
                <a:gd name="f16" fmla="val 2450"/>
                <a:gd name="f17" fmla="val 2293"/>
                <a:gd name="f18" fmla="val 2009"/>
                <a:gd name="f19" fmla="val 1852"/>
                <a:gd name="f20" fmla="val 2364"/>
                <a:gd name="f21" fmla="val 2285"/>
                <a:gd name="f22" fmla="val 2175"/>
                <a:gd name="f23" fmla="*/ f0 1 4254"/>
                <a:gd name="f24" fmla="*/ f1 1 421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254"/>
                <a:gd name="f31" fmla="*/ f28 1 421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254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3" y="f17"/>
                    <a:pt x="f3" y="f18"/>
                    <a:pt x="f15" y="f19"/>
                  </a:cubicBezTo>
                  <a:lnTo>
                    <a:pt x="f20" y="f11"/>
                  </a:lnTo>
                  <a:cubicBezTo>
                    <a:pt x="f21" y="f9"/>
                    <a:pt x="f2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5991;p67">
              <a:extLst>
                <a:ext uri="{FF2B5EF4-FFF2-40B4-BE49-F238E27FC236}">
                  <a16:creationId xmlns:a16="http://schemas.microsoft.com/office/drawing/2014/main" id="{569577F2-544C-F06E-92EF-D661037E049A}"/>
                </a:ext>
              </a:extLst>
            </p:cNvPr>
            <p:cNvSpPr/>
            <p:nvPr/>
          </p:nvSpPr>
          <p:spPr>
            <a:xfrm>
              <a:off x="6573996" y="4259339"/>
              <a:ext cx="122941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85"/>
                <a:gd name="f4" fmla="val 4215"/>
                <a:gd name="f5" fmla="val 2064"/>
                <a:gd name="f6" fmla="val 1"/>
                <a:gd name="f7" fmla="val 1954"/>
                <a:gd name="f8" fmla="val 1843"/>
                <a:gd name="f9" fmla="val 40"/>
                <a:gd name="f10" fmla="val 1765"/>
                <a:gd name="f11" fmla="val 119"/>
                <a:gd name="f12" fmla="val 1915"/>
                <a:gd name="f13" fmla="val 2300"/>
                <a:gd name="f14" fmla="val 4128"/>
                <a:gd name="f15" fmla="val 2482"/>
                <a:gd name="f16" fmla="val 2324"/>
                <a:gd name="f17" fmla="val 2072"/>
                <a:gd name="f18" fmla="val 2363"/>
                <a:gd name="f19" fmla="val 2285"/>
                <a:gd name="f20" fmla="val 2174"/>
                <a:gd name="f21" fmla="*/ f0 1 4285"/>
                <a:gd name="f22" fmla="*/ f1 1 4215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285"/>
                <a:gd name="f29" fmla="*/ f26 1 4215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285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3" y="f16"/>
                    <a:pt x="f3" y="f17"/>
                    <a:pt x="f14" y="f12"/>
                  </a:cubicBezTo>
                  <a:lnTo>
                    <a:pt x="f18" y="f11"/>
                  </a:ln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5992;p67">
              <a:extLst>
                <a:ext uri="{FF2B5EF4-FFF2-40B4-BE49-F238E27FC236}">
                  <a16:creationId xmlns:a16="http://schemas.microsoft.com/office/drawing/2014/main" id="{9EDB65C1-E2BE-BAEB-95BE-2FB5A0F08676}"/>
                </a:ext>
              </a:extLst>
            </p:cNvPr>
            <p:cNvSpPr/>
            <p:nvPr/>
          </p:nvSpPr>
          <p:spPr>
            <a:xfrm>
              <a:off x="6324529" y="4198577"/>
              <a:ext cx="301020" cy="292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92"/>
                <a:gd name="f4" fmla="val 10187"/>
                <a:gd name="f5" fmla="val 3497"/>
                <a:gd name="f6" fmla="val 1764"/>
                <a:gd name="f7" fmla="val 1733"/>
                <a:gd name="f8" fmla="val 1166"/>
                <a:gd name="f9" fmla="val 2332"/>
                <a:gd name="f10" fmla="val 725"/>
                <a:gd name="f11" fmla="val 3088"/>
                <a:gd name="f12" fmla="val 504"/>
                <a:gd name="f13" fmla="val 3812"/>
                <a:gd name="f14" fmla="val 5514"/>
                <a:gd name="f15" fmla="val 410"/>
                <a:gd name="f16" fmla="val 7404"/>
                <a:gd name="f17" fmla="val 8759"/>
                <a:gd name="f18" fmla="val 2667"/>
                <a:gd name="f19" fmla="val 9661"/>
                <a:gd name="f20" fmla="val 3919"/>
                <a:gd name="f21" fmla="val 5273"/>
                <a:gd name="f22" fmla="val 5384"/>
                <a:gd name="f23" fmla="val 5496"/>
                <a:gd name="f24" fmla="val 10183"/>
                <a:gd name="f25" fmla="val 5608"/>
                <a:gd name="f26" fmla="val 10176"/>
                <a:gd name="f27" fmla="val 6679"/>
                <a:gd name="f28" fmla="val 10082"/>
                <a:gd name="f29" fmla="val 7876"/>
                <a:gd name="f30" fmla="val 9609"/>
                <a:gd name="f31" fmla="val 8758"/>
                <a:gd name="f32" fmla="val 10491"/>
                <a:gd name="f33" fmla="val 7026"/>
                <a:gd name="f34" fmla="val 8191"/>
                <a:gd name="f35" fmla="val 4694"/>
                <a:gd name="f36" fmla="val 6396"/>
                <a:gd name="f37" fmla="val 6077"/>
                <a:gd name="f38" fmla="val 6715"/>
                <a:gd name="f39" fmla="val 5645"/>
                <a:gd name="f40" fmla="val 6880"/>
                <a:gd name="f41" fmla="val 5214"/>
                <a:gd name="f42" fmla="val 4794"/>
                <a:gd name="f43" fmla="val 4375"/>
                <a:gd name="f44" fmla="val 6722"/>
                <a:gd name="f45" fmla="val 4064"/>
                <a:gd name="f46" fmla="val 3434"/>
                <a:gd name="f47" fmla="val 5766"/>
                <a:gd name="f48" fmla="val 5797"/>
                <a:gd name="f49" fmla="*/ f0 1 10492"/>
                <a:gd name="f50" fmla="*/ f1 1 10187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10492"/>
                <a:gd name="f57" fmla="*/ f54 1 10187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10492" h="10187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3"/>
                  </a:cubicBezTo>
                  <a:cubicBezTo>
                    <a:pt x="f2" y="f14"/>
                    <a:pt x="f15" y="f16"/>
                    <a:pt x="f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17"/>
                  </a:cubicBezTo>
                  <a:lnTo>
                    <a:pt x="f32" y="f33"/>
                  </a:lnTo>
                  <a:lnTo>
                    <a:pt x="f34" y="f35"/>
                  </a:lnTo>
                  <a:lnTo>
                    <a:pt x="f36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36"/>
                  </a:cubicBezTo>
                  <a:cubicBezTo>
                    <a:pt x="f46" y="f47"/>
                    <a:pt x="f46" y="f35"/>
                    <a:pt x="f45" y="f45"/>
                  </a:cubicBezTo>
                  <a:lnTo>
                    <a:pt x="f48" y="f9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1" name="Google Shape;6007;p67">
            <a:extLst>
              <a:ext uri="{FF2B5EF4-FFF2-40B4-BE49-F238E27FC236}">
                <a16:creationId xmlns:a16="http://schemas.microsoft.com/office/drawing/2014/main" id="{9F8BA5E7-FAA9-A95A-F88E-998D40C45D97}"/>
              </a:ext>
            </a:extLst>
          </p:cNvPr>
          <p:cNvGrpSpPr/>
          <p:nvPr/>
        </p:nvGrpSpPr>
        <p:grpSpPr>
          <a:xfrm>
            <a:off x="5315771" y="8314094"/>
            <a:ext cx="704526" cy="713543"/>
            <a:chOff x="3964170" y="4157045"/>
            <a:chExt cx="352263" cy="356771"/>
          </a:xfrm>
          <a:solidFill>
            <a:schemeClr val="tx1"/>
          </a:solidFill>
        </p:grpSpPr>
        <p:sp>
          <p:nvSpPr>
            <p:cNvPr id="42" name="Google Shape;6008;p67">
              <a:extLst>
                <a:ext uri="{FF2B5EF4-FFF2-40B4-BE49-F238E27FC236}">
                  <a16:creationId xmlns:a16="http://schemas.microsoft.com/office/drawing/2014/main" id="{58322650-754C-07BB-4E2E-157EC08C6F15}"/>
                </a:ext>
              </a:extLst>
            </p:cNvPr>
            <p:cNvSpPr/>
            <p:nvPr/>
          </p:nvSpPr>
          <p:spPr>
            <a:xfrm>
              <a:off x="3964170" y="4157045"/>
              <a:ext cx="352263" cy="3567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278"/>
                <a:gd name="f4" fmla="val 12435"/>
                <a:gd name="f5" fmla="val 5905"/>
                <a:gd name="f6" fmla="val 860"/>
                <a:gd name="f7" fmla="val 6421"/>
                <a:gd name="f8" fmla="val 6926"/>
                <a:gd name="f9" fmla="val 1412"/>
                <a:gd name="f10" fmla="val 7341"/>
                <a:gd name="f11" fmla="val 2467"/>
                <a:gd name="f12" fmla="val 6837"/>
                <a:gd name="f13" fmla="val 2593"/>
                <a:gd name="f14" fmla="val 6365"/>
                <a:gd name="f15" fmla="val 2782"/>
                <a:gd name="f16" fmla="val 5892"/>
                <a:gd name="f17" fmla="val 3003"/>
                <a:gd name="f18" fmla="val 5419"/>
                <a:gd name="f19" fmla="val 4947"/>
                <a:gd name="f20" fmla="val 4443"/>
                <a:gd name="f21" fmla="val 4893"/>
                <a:gd name="f22" fmla="val 1381"/>
                <a:gd name="f23" fmla="val 5404"/>
                <a:gd name="f24" fmla="val 4191"/>
                <a:gd name="f25" fmla="val 3255"/>
                <a:gd name="f26" fmla="val 3349"/>
                <a:gd name="f27" fmla="val 4632"/>
                <a:gd name="f28" fmla="val 3381"/>
                <a:gd name="f29" fmla="val 4884"/>
                <a:gd name="f30" fmla="val 3475"/>
                <a:gd name="f31" fmla="val 4726"/>
                <a:gd name="f32" fmla="val 3538"/>
                <a:gd name="f33" fmla="val 4600"/>
                <a:gd name="f34" fmla="val 3601"/>
                <a:gd name="f35" fmla="val 3696"/>
                <a:gd name="f36" fmla="val 4285"/>
                <a:gd name="f37" fmla="val 3790"/>
                <a:gd name="f38" fmla="val 4159"/>
                <a:gd name="f39" fmla="val 3853"/>
                <a:gd name="f40" fmla="val 4002"/>
                <a:gd name="f41" fmla="val 3948"/>
                <a:gd name="f42" fmla="val 4096"/>
                <a:gd name="f43" fmla="val 3727"/>
                <a:gd name="f44" fmla="val 3507"/>
                <a:gd name="f45" fmla="val 7625"/>
                <a:gd name="f46" fmla="val 3318"/>
                <a:gd name="f47" fmla="val 7688"/>
                <a:gd name="f48" fmla="val 7751"/>
                <a:gd name="f49" fmla="val 7782"/>
                <a:gd name="f50" fmla="val 3979"/>
                <a:gd name="f51" fmla="val 7499"/>
                <a:gd name="f52" fmla="val 7247"/>
                <a:gd name="f53" fmla="val 3633"/>
                <a:gd name="f54" fmla="val 6963"/>
                <a:gd name="f55" fmla="val 7184"/>
                <a:gd name="f56" fmla="val 3412"/>
                <a:gd name="f57" fmla="val 7404"/>
                <a:gd name="f58" fmla="val 2611"/>
                <a:gd name="f59" fmla="val 3034"/>
                <a:gd name="f60" fmla="val 2846"/>
                <a:gd name="f61" fmla="val 3110"/>
                <a:gd name="f62" fmla="val 3054"/>
                <a:gd name="f63" fmla="val 3403"/>
                <a:gd name="f64" fmla="val 3097"/>
                <a:gd name="f65" fmla="val 3309"/>
                <a:gd name="f66" fmla="val 3570"/>
                <a:gd name="f67" fmla="val 3183"/>
                <a:gd name="f68" fmla="val 4042"/>
                <a:gd name="f69" fmla="val 3151"/>
                <a:gd name="f70" fmla="val 4609"/>
                <a:gd name="f71" fmla="val 2742"/>
                <a:gd name="f72" fmla="val 4924"/>
                <a:gd name="f73" fmla="val 2363"/>
                <a:gd name="f74" fmla="val 5240"/>
                <a:gd name="f75" fmla="val 1954"/>
                <a:gd name="f76" fmla="val 5586"/>
                <a:gd name="f77" fmla="val 712"/>
                <a:gd name="f78" fmla="val 4068"/>
                <a:gd name="f79" fmla="val 945"/>
                <a:gd name="f80" fmla="val 9301"/>
                <a:gd name="f81" fmla="val 3075"/>
                <a:gd name="f82" fmla="val 10879"/>
                <a:gd name="f83" fmla="val 11079"/>
                <a:gd name="f84" fmla="val 4102"/>
                <a:gd name="f85" fmla="val 9862"/>
                <a:gd name="f86" fmla="val 5618"/>
                <a:gd name="f87" fmla="val 9515"/>
                <a:gd name="f88" fmla="val 5271"/>
                <a:gd name="f89" fmla="val 9137"/>
                <a:gd name="f90" fmla="val 8696"/>
                <a:gd name="f91" fmla="val 4641"/>
                <a:gd name="f92" fmla="val 8601"/>
                <a:gd name="f93" fmla="val 4137"/>
                <a:gd name="f94" fmla="val 8538"/>
                <a:gd name="f95" fmla="val 8412"/>
                <a:gd name="f96" fmla="val 3160"/>
                <a:gd name="f97" fmla="val 8746"/>
                <a:gd name="f98" fmla="val 3102"/>
                <a:gd name="f99" fmla="val 9042"/>
                <a:gd name="f100" fmla="val 8822"/>
                <a:gd name="f101" fmla="val 5744"/>
                <a:gd name="f102" fmla="val 9011"/>
                <a:gd name="f103" fmla="val 5901"/>
                <a:gd name="f104" fmla="val 9169"/>
                <a:gd name="f105" fmla="val 6059"/>
                <a:gd name="f106" fmla="val 9326"/>
                <a:gd name="f107" fmla="val 6216"/>
                <a:gd name="f108" fmla="val 6374"/>
                <a:gd name="f109" fmla="val 8980"/>
                <a:gd name="f110" fmla="val 6531"/>
                <a:gd name="f111" fmla="val 6689"/>
                <a:gd name="f112" fmla="val 3025"/>
                <a:gd name="f113" fmla="val 5775"/>
                <a:gd name="f114" fmla="val 6720"/>
                <a:gd name="f115" fmla="val 2836"/>
                <a:gd name="f116" fmla="val 6563"/>
                <a:gd name="f117" fmla="val 2679"/>
                <a:gd name="f118" fmla="val 6405"/>
                <a:gd name="f119" fmla="val 2521"/>
                <a:gd name="f120" fmla="val 6248"/>
                <a:gd name="f121" fmla="val 6090"/>
                <a:gd name="f122" fmla="val 2868"/>
                <a:gd name="f123" fmla="val 5933"/>
                <a:gd name="f124" fmla="val 3885"/>
                <a:gd name="f125" fmla="val 6617"/>
                <a:gd name="f126" fmla="val 4200"/>
                <a:gd name="f127" fmla="val 7278"/>
                <a:gd name="f128" fmla="val 7908"/>
                <a:gd name="f129" fmla="val 5082"/>
                <a:gd name="f130" fmla="val 8003"/>
                <a:gd name="f131" fmla="val 5838"/>
                <a:gd name="f132" fmla="val 6626"/>
                <a:gd name="f133" fmla="val 7413"/>
                <a:gd name="f134" fmla="val 7823"/>
                <a:gd name="f135" fmla="val 6585"/>
                <a:gd name="f136" fmla="val 8232"/>
                <a:gd name="f137" fmla="val 8579"/>
                <a:gd name="f138" fmla="val 5545"/>
                <a:gd name="f139" fmla="val 8421"/>
                <a:gd name="f140" fmla="val 5230"/>
                <a:gd name="f141" fmla="val 8043"/>
                <a:gd name="f142" fmla="val 4537"/>
                <a:gd name="f143" fmla="val 7634"/>
                <a:gd name="f144" fmla="val 3876"/>
                <a:gd name="f145" fmla="val 3844"/>
                <a:gd name="f146" fmla="val 6657"/>
                <a:gd name="f147" fmla="val 5870"/>
                <a:gd name="f148" fmla="val 4830"/>
                <a:gd name="f149" fmla="val 4452"/>
                <a:gd name="f150" fmla="val 4263"/>
                <a:gd name="f151" fmla="val 5577"/>
                <a:gd name="f152" fmla="val 4033"/>
                <a:gd name="f153" fmla="val 8516"/>
                <a:gd name="f154" fmla="val 4317"/>
                <a:gd name="f155" fmla="val 8674"/>
                <a:gd name="f156" fmla="val 4474"/>
                <a:gd name="f157" fmla="val 8737"/>
                <a:gd name="f158" fmla="val 8831"/>
                <a:gd name="f159" fmla="val 4758"/>
                <a:gd name="f160" fmla="val 8894"/>
                <a:gd name="f161" fmla="val 4915"/>
                <a:gd name="f162" fmla="val 8989"/>
                <a:gd name="f163" fmla="val 4663"/>
                <a:gd name="f164" fmla="val 9052"/>
                <a:gd name="f165" fmla="val 9146"/>
                <a:gd name="f166" fmla="val 4254"/>
                <a:gd name="f167" fmla="val 9178"/>
                <a:gd name="f168" fmla="val 8926"/>
                <a:gd name="f169" fmla="val 9083"/>
                <a:gd name="f170" fmla="val 6846"/>
                <a:gd name="f171" fmla="val 2300"/>
                <a:gd name="f172" fmla="val 7193"/>
                <a:gd name="f173" fmla="val 2710"/>
                <a:gd name="f174" fmla="val 7571"/>
                <a:gd name="f175" fmla="val 3214"/>
                <a:gd name="f176" fmla="val 8358"/>
                <a:gd name="f177" fmla="val 8863"/>
                <a:gd name="f178" fmla="val 9335"/>
                <a:gd name="f179" fmla="val 3090"/>
                <a:gd name="f180" fmla="val 9388"/>
                <a:gd name="f181" fmla="val 2806"/>
                <a:gd name="f182" fmla="val 9414"/>
                <a:gd name="f183" fmla="val 2555"/>
                <a:gd name="f184" fmla="val 1015"/>
                <a:gd name="f185" fmla="val 681"/>
                <a:gd name="f186" fmla="val 8445"/>
                <a:gd name="f187" fmla="val 9925"/>
                <a:gd name="f188" fmla="val 11167"/>
                <a:gd name="f189" fmla="val 8392"/>
                <a:gd name="f190" fmla="val 10934"/>
                <a:gd name="f191" fmla="val 9430"/>
                <a:gd name="f192" fmla="val 9267"/>
                <a:gd name="f193" fmla="val 9032"/>
                <a:gd name="f194" fmla="val 8768"/>
                <a:gd name="f195" fmla="val 9410"/>
                <a:gd name="f196" fmla="val 8475"/>
                <a:gd name="f197" fmla="val 9367"/>
                <a:gd name="f198" fmla="val 8664"/>
                <a:gd name="f199" fmla="val 8390"/>
                <a:gd name="f200" fmla="val 8727"/>
                <a:gd name="f201" fmla="val 7508"/>
                <a:gd name="f202" fmla="val 5924"/>
                <a:gd name="f203" fmla="val 9461"/>
                <a:gd name="f204" fmla="val 6396"/>
                <a:gd name="f205" fmla="val 9650"/>
                <a:gd name="f206" fmla="val 6869"/>
                <a:gd name="f207" fmla="val 9839"/>
                <a:gd name="f208" fmla="val 9965"/>
                <a:gd name="f209" fmla="val 6962"/>
                <a:gd name="f210" fmla="val 11056"/>
                <a:gd name="f211" fmla="val 6440"/>
                <a:gd name="f212" fmla="val 11607"/>
                <a:gd name="f213" fmla="val 5922"/>
                <a:gd name="f214" fmla="val 5408"/>
                <a:gd name="f215" fmla="val 4898"/>
                <a:gd name="f216" fmla="val 11064"/>
                <a:gd name="f217" fmla="val 4978"/>
                <a:gd name="f218" fmla="val 5451"/>
                <a:gd name="f219" fmla="val 5931"/>
                <a:gd name="f220" fmla="val 1"/>
                <a:gd name="f221" fmla="val 5817"/>
                <a:gd name="f222" fmla="val 5699"/>
                <a:gd name="f223" fmla="val 14"/>
                <a:gd name="f224" fmla="val 41"/>
                <a:gd name="f225" fmla="val 262"/>
                <a:gd name="f226" fmla="val 1333"/>
                <a:gd name="f227" fmla="val 3655"/>
                <a:gd name="f228" fmla="val 2278"/>
                <a:gd name="f229" fmla="val 3326"/>
                <a:gd name="f230" fmla="val 2223"/>
                <a:gd name="f231" fmla="val 2973"/>
                <a:gd name="f232" fmla="val 2187"/>
                <a:gd name="f233" fmla="val 2624"/>
                <a:gd name="f234" fmla="val 1770"/>
                <a:gd name="f235" fmla="val 939"/>
                <a:gd name="f236" fmla="val 2404"/>
                <a:gd name="f237" fmla="val 536"/>
                <a:gd name="f238" fmla="val 4074"/>
                <a:gd name="f239" fmla="val 662"/>
                <a:gd name="f240" fmla="val 5334"/>
                <a:gd name="f241" fmla="val 1387"/>
                <a:gd name="f242" fmla="val 788"/>
                <a:gd name="f243" fmla="val 6972"/>
                <a:gd name="f244" fmla="val 158"/>
                <a:gd name="f245" fmla="val 379"/>
                <a:gd name="f246" fmla="val 599"/>
                <a:gd name="f247" fmla="val 1166"/>
                <a:gd name="f248" fmla="val 10028"/>
                <a:gd name="f249" fmla="val 1922"/>
                <a:gd name="f250" fmla="val 10186"/>
                <a:gd name="f251" fmla="val 2157"/>
                <a:gd name="f252" fmla="val 10241"/>
                <a:gd name="f253" fmla="val 2410"/>
                <a:gd name="f254" fmla="val 10266"/>
                <a:gd name="f255" fmla="val 2668"/>
                <a:gd name="f256" fmla="val 2998"/>
                <a:gd name="f257" fmla="val 3337"/>
                <a:gd name="f258" fmla="val 10225"/>
                <a:gd name="f259" fmla="val 10154"/>
                <a:gd name="f260" fmla="val 4221"/>
                <a:gd name="f261" fmla="val 11678"/>
                <a:gd name="f262" fmla="val 5076"/>
                <a:gd name="f263" fmla="val 12434"/>
                <a:gd name="f264" fmla="val 5929"/>
                <a:gd name="f265" fmla="val 6786"/>
                <a:gd name="f266" fmla="val 7639"/>
                <a:gd name="f267" fmla="val 11670"/>
                <a:gd name="f268" fmla="val 8192"/>
                <a:gd name="f269" fmla="val 8550"/>
                <a:gd name="f270" fmla="val 10215"/>
                <a:gd name="f271" fmla="val 8882"/>
                <a:gd name="f272" fmla="val 10243"/>
                <a:gd name="f273" fmla="val 9186"/>
                <a:gd name="f274" fmla="val 11589"/>
                <a:gd name="f275" fmla="val 8453"/>
                <a:gd name="f276" fmla="val 10460"/>
                <a:gd name="f277" fmla="val 12272"/>
                <a:gd name="f278" fmla="val 4014"/>
                <a:gd name="f279" fmla="val 11618"/>
                <a:gd name="f280" fmla="val 2182"/>
                <a:gd name="f281" fmla="val 9217"/>
                <a:gd name="f282" fmla="val 8904"/>
                <a:gd name="f283" fmla="val 8562"/>
                <a:gd name="f284" fmla="val 2213"/>
                <a:gd name="f285" fmla="val 7765"/>
                <a:gd name="f286" fmla="val 1139"/>
                <a:gd name="f287" fmla="val 7004"/>
                <a:gd name="f288" fmla="*/ f0 1 12278"/>
                <a:gd name="f289" fmla="*/ f1 1 12435"/>
                <a:gd name="f290" fmla="val f2"/>
                <a:gd name="f291" fmla="val f3"/>
                <a:gd name="f292" fmla="val f4"/>
                <a:gd name="f293" fmla="+- f292 0 f290"/>
                <a:gd name="f294" fmla="+- f291 0 f290"/>
                <a:gd name="f295" fmla="*/ f294 1 12278"/>
                <a:gd name="f296" fmla="*/ f293 1 12435"/>
                <a:gd name="f297" fmla="*/ f290 1 f295"/>
                <a:gd name="f298" fmla="*/ f291 1 f295"/>
                <a:gd name="f299" fmla="*/ f290 1 f296"/>
                <a:gd name="f300" fmla="*/ f292 1 f296"/>
                <a:gd name="f301" fmla="*/ f297 f288 1"/>
                <a:gd name="f302" fmla="*/ f298 f288 1"/>
                <a:gd name="f303" fmla="*/ f300 f289 1"/>
                <a:gd name="f304" fmla="*/ f299 f28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1" t="f304" r="f302" b="f303"/>
              <a:pathLst>
                <a:path w="12278" h="1243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5"/>
                    <a:pt x="f19" y="f13"/>
                    <a:pt x="f20" y="f11"/>
                  </a:cubicBezTo>
                  <a:cubicBezTo>
                    <a:pt x="f21" y="f22"/>
                    <a:pt x="f23" y="f6"/>
                    <a:pt x="f5" y="f6"/>
                  </a:cubicBezTo>
                  <a:close/>
                  <a:moveTo>
                    <a:pt x="f24" y="f25"/>
                  </a:moveTo>
                  <a:cubicBezTo>
                    <a:pt x="f20" y="f26"/>
                    <a:pt x="f27" y="f28"/>
                    <a:pt x="f29" y="f30"/>
                  </a:cubicBezTo>
                  <a:cubicBezTo>
                    <a:pt x="f31" y="f32"/>
                    <a:pt x="f33" y="f34"/>
                    <a:pt x="f20" y="f35"/>
                  </a:cubicBezTo>
                  <a:cubicBezTo>
                    <a:pt x="f36" y="f37"/>
                    <a:pt x="f38" y="f39"/>
                    <a:pt x="f40" y="f41"/>
                  </a:cubicBezTo>
                  <a:cubicBezTo>
                    <a:pt x="f42" y="f43"/>
                    <a:pt x="f38" y="f44"/>
                    <a:pt x="f24" y="f25"/>
                  </a:cubicBezTo>
                  <a:close/>
                  <a:moveTo>
                    <a:pt x="f45" y="f46"/>
                  </a:moveTo>
                  <a:cubicBezTo>
                    <a:pt x="f47" y="f44"/>
                    <a:pt x="f48" y="f43"/>
                    <a:pt x="f49" y="f50"/>
                  </a:cubicBezTo>
                  <a:cubicBezTo>
                    <a:pt x="f51" y="f37"/>
                    <a:pt x="f52" y="f53"/>
                    <a:pt x="f54" y="f44"/>
                  </a:cubicBezTo>
                  <a:cubicBezTo>
                    <a:pt x="f55" y="f56"/>
                    <a:pt x="f57" y="f26"/>
                    <a:pt x="f45" y="f46"/>
                  </a:cubicBezTo>
                  <a:close/>
                  <a:moveTo>
                    <a:pt x="f58" y="f59"/>
                  </a:moveTo>
                  <a:cubicBezTo>
                    <a:pt x="f60" y="f59"/>
                    <a:pt x="f61" y="f62"/>
                    <a:pt x="f63" y="f64"/>
                  </a:cubicBezTo>
                  <a:cubicBezTo>
                    <a:pt x="f65" y="f66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76"/>
                  </a:cubicBezTo>
                  <a:cubicBezTo>
                    <a:pt x="f77" y="f78"/>
                    <a:pt x="f79" y="f59"/>
                    <a:pt x="f58" y="f59"/>
                  </a:cubicBezTo>
                  <a:close/>
                  <a:moveTo>
                    <a:pt x="f80" y="f81"/>
                  </a:moveTo>
                  <a:cubicBezTo>
                    <a:pt x="f82" y="f81"/>
                    <a:pt x="f83" y="f84"/>
                    <a:pt x="f85" y="f86"/>
                  </a:cubicBezTo>
                  <a:cubicBezTo>
                    <a:pt x="f87" y="f88"/>
                    <a:pt x="f89" y="f72"/>
                    <a:pt x="f90" y="f91"/>
                  </a:cubicBezTo>
                  <a:cubicBezTo>
                    <a:pt x="f92" y="f93"/>
                    <a:pt x="f94" y="f34"/>
                    <a:pt x="f95" y="f96"/>
                  </a:cubicBezTo>
                  <a:cubicBezTo>
                    <a:pt x="f97" y="f98"/>
                    <a:pt x="f99" y="f81"/>
                    <a:pt x="f80" y="f81"/>
                  </a:cubicBezTo>
                  <a:close/>
                  <a:moveTo>
                    <a:pt x="f100" y="f101"/>
                  </a:moveTo>
                  <a:cubicBezTo>
                    <a:pt x="f102" y="f103"/>
                    <a:pt x="f104" y="f105"/>
                    <a:pt x="f106" y="f107"/>
                  </a:cubicBezTo>
                  <a:cubicBezTo>
                    <a:pt x="f104" y="f108"/>
                    <a:pt x="f109" y="f110"/>
                    <a:pt x="f100" y="f111"/>
                  </a:cubicBezTo>
                  <a:lnTo>
                    <a:pt x="f100" y="f101"/>
                  </a:lnTo>
                  <a:close/>
                  <a:moveTo>
                    <a:pt x="f112" y="f113"/>
                  </a:moveTo>
                  <a:lnTo>
                    <a:pt x="f112" y="f114"/>
                  </a:lnTo>
                  <a:cubicBezTo>
                    <a:pt x="f115" y="f116"/>
                    <a:pt x="f117" y="f118"/>
                    <a:pt x="f119" y="f120"/>
                  </a:cubicBezTo>
                  <a:cubicBezTo>
                    <a:pt x="f117" y="f121"/>
                    <a:pt x="f122" y="f123"/>
                    <a:pt x="f112" y="f113"/>
                  </a:cubicBezTo>
                  <a:close/>
                  <a:moveTo>
                    <a:pt x="f16" y="f124"/>
                  </a:moveTo>
                  <a:cubicBezTo>
                    <a:pt x="f125" y="f126"/>
                    <a:pt x="f127" y="f70"/>
                    <a:pt x="f128" y="f129"/>
                  </a:cubicBezTo>
                  <a:cubicBezTo>
                    <a:pt x="f130" y="f131"/>
                    <a:pt x="f130" y="f132"/>
                    <a:pt x="f128" y="f133"/>
                  </a:cubicBezTo>
                  <a:cubicBezTo>
                    <a:pt x="f127" y="f134"/>
                    <a:pt x="f135" y="f136"/>
                    <a:pt x="f16" y="f137"/>
                  </a:cubicBezTo>
                  <a:cubicBezTo>
                    <a:pt x="f138" y="f139"/>
                    <a:pt x="f140" y="f136"/>
                    <a:pt x="f29" y="f141"/>
                  </a:cubicBezTo>
                  <a:cubicBezTo>
                    <a:pt x="f142" y="f134"/>
                    <a:pt x="f24" y="f143"/>
                    <a:pt x="f144" y="f133"/>
                  </a:cubicBezTo>
                  <a:cubicBezTo>
                    <a:pt x="f145" y="f146"/>
                    <a:pt x="f145" y="f147"/>
                    <a:pt x="f144" y="f129"/>
                  </a:cubicBezTo>
                  <a:cubicBezTo>
                    <a:pt x="f24" y="f148"/>
                    <a:pt x="f142" y="f91"/>
                    <a:pt x="f29" y="f149"/>
                  </a:cubicBezTo>
                  <a:cubicBezTo>
                    <a:pt x="f140" y="f150"/>
                    <a:pt x="f151" y="f68"/>
                    <a:pt x="f16" y="f124"/>
                  </a:cubicBezTo>
                  <a:close/>
                  <a:moveTo>
                    <a:pt x="f152" y="f153"/>
                  </a:moveTo>
                  <a:cubicBezTo>
                    <a:pt x="f38" y="f137"/>
                    <a:pt x="f154" y="f155"/>
                    <a:pt x="f156" y="f157"/>
                  </a:cubicBezTo>
                  <a:cubicBezTo>
                    <a:pt x="f27" y="f158"/>
                    <a:pt x="f159" y="f160"/>
                    <a:pt x="f161" y="f162"/>
                  </a:cubicBezTo>
                  <a:cubicBezTo>
                    <a:pt x="f163" y="f164"/>
                    <a:pt x="f156" y="f165"/>
                    <a:pt x="f166" y="f167"/>
                  </a:cubicBezTo>
                  <a:cubicBezTo>
                    <a:pt x="f38" y="f168"/>
                    <a:pt x="f42" y="f157"/>
                    <a:pt x="f152" y="f153"/>
                  </a:cubicBezTo>
                  <a:close/>
                  <a:moveTo>
                    <a:pt x="f49" y="f153"/>
                  </a:moveTo>
                  <a:cubicBezTo>
                    <a:pt x="f48" y="f157"/>
                    <a:pt x="f47" y="f162"/>
                    <a:pt x="f45" y="f167"/>
                  </a:cubicBezTo>
                  <a:cubicBezTo>
                    <a:pt x="f57" y="f169"/>
                    <a:pt x="f55" y="f164"/>
                    <a:pt x="f54" y="f162"/>
                  </a:cubicBezTo>
                  <a:cubicBezTo>
                    <a:pt x="f127" y="f158"/>
                    <a:pt x="f51" y="f155"/>
                    <a:pt x="f49" y="f153"/>
                  </a:cubicBezTo>
                  <a:close/>
                  <a:moveTo>
                    <a:pt x="f75" y="f170"/>
                  </a:moveTo>
                  <a:cubicBezTo>
                    <a:pt x="f171" y="f172"/>
                    <a:pt x="f173" y="f174"/>
                    <a:pt x="f69" y="f134"/>
                  </a:cubicBezTo>
                  <a:cubicBezTo>
                    <a:pt x="f175" y="f176"/>
                    <a:pt x="f65" y="f177"/>
                    <a:pt x="f63" y="f178"/>
                  </a:cubicBezTo>
                  <a:cubicBezTo>
                    <a:pt x="f179" y="f180"/>
                    <a:pt x="f181" y="f182"/>
                    <a:pt x="f183" y="f182"/>
                  </a:cubicBezTo>
                  <a:cubicBezTo>
                    <a:pt x="f184" y="f182"/>
                    <a:pt x="f185" y="f186"/>
                    <a:pt x="f75" y="f170"/>
                  </a:cubicBezTo>
                  <a:close/>
                  <a:moveTo>
                    <a:pt x="f187" y="f170"/>
                  </a:moveTo>
                  <a:lnTo>
                    <a:pt x="f187" y="f170"/>
                  </a:lnTo>
                  <a:cubicBezTo>
                    <a:pt x="f188" y="f189"/>
                    <a:pt x="f190" y="f191"/>
                    <a:pt x="f192" y="f191"/>
                  </a:cubicBezTo>
                  <a:cubicBezTo>
                    <a:pt x="f193" y="f191"/>
                    <a:pt x="f194" y="f195"/>
                    <a:pt x="f196" y="f197"/>
                  </a:cubicBezTo>
                  <a:cubicBezTo>
                    <a:pt x="f94" y="f160"/>
                    <a:pt x="f198" y="f199"/>
                    <a:pt x="f200" y="f134"/>
                  </a:cubicBezTo>
                  <a:cubicBezTo>
                    <a:pt x="f89" y="f201"/>
                    <a:pt x="f87" y="f172"/>
                    <a:pt x="f187" y="f170"/>
                  </a:cubicBezTo>
                  <a:close/>
                  <a:moveTo>
                    <a:pt x="f202" y="f203"/>
                  </a:moveTo>
                  <a:cubicBezTo>
                    <a:pt x="f204" y="f205"/>
                    <a:pt x="f206" y="f207"/>
                    <a:pt x="f57" y="f208"/>
                  </a:cubicBezTo>
                  <a:cubicBezTo>
                    <a:pt x="f209" y="f210"/>
                    <a:pt x="f211" y="f212"/>
                    <a:pt x="f213" y="f212"/>
                  </a:cubicBezTo>
                  <a:cubicBezTo>
                    <a:pt x="f214" y="f212"/>
                    <a:pt x="f215" y="f216"/>
                    <a:pt x="f156" y="f208"/>
                  </a:cubicBezTo>
                  <a:cubicBezTo>
                    <a:pt x="f217" y="f207"/>
                    <a:pt x="f218" y="f205"/>
                    <a:pt x="f202" y="f203"/>
                  </a:cubicBezTo>
                  <a:close/>
                  <a:moveTo>
                    <a:pt x="f219" y="f220"/>
                  </a:moveTo>
                  <a:cubicBezTo>
                    <a:pt x="f221" y="f220"/>
                    <a:pt x="f222" y="f223"/>
                    <a:pt x="f151" y="f224"/>
                  </a:cubicBezTo>
                  <a:cubicBezTo>
                    <a:pt x="f27" y="f225"/>
                    <a:pt x="f40" y="f226"/>
                    <a:pt x="f227" y="f228"/>
                  </a:cubicBezTo>
                  <a:cubicBezTo>
                    <a:pt x="f229" y="f230"/>
                    <a:pt x="f231" y="f232"/>
                    <a:pt x="f233" y="f232"/>
                  </a:cubicBezTo>
                  <a:cubicBezTo>
                    <a:pt x="f234" y="f232"/>
                    <a:pt x="f235" y="f236"/>
                    <a:pt x="f237" y="f64"/>
                  </a:cubicBezTo>
                  <a:cubicBezTo>
                    <a:pt x="f220" y="f238"/>
                    <a:pt x="f239" y="f240"/>
                    <a:pt x="f241" y="f107"/>
                  </a:cubicBezTo>
                  <a:cubicBezTo>
                    <a:pt x="f242" y="f243"/>
                    <a:pt x="f244" y="f141"/>
                    <a:pt x="f245" y="f168"/>
                  </a:cubicBezTo>
                  <a:cubicBezTo>
                    <a:pt x="f246" y="f205"/>
                    <a:pt x="f247" y="f248"/>
                    <a:pt x="f249" y="f250"/>
                  </a:cubicBezTo>
                  <a:cubicBezTo>
                    <a:pt x="f251" y="f252"/>
                    <a:pt x="f253" y="f254"/>
                    <a:pt x="f255" y="f254"/>
                  </a:cubicBezTo>
                  <a:cubicBezTo>
                    <a:pt x="f256" y="f254"/>
                    <a:pt x="f257" y="f258"/>
                    <a:pt x="f227" y="f259"/>
                  </a:cubicBezTo>
                  <a:cubicBezTo>
                    <a:pt x="f260" y="f261"/>
                    <a:pt x="f262" y="f263"/>
                    <a:pt x="f264" y="f263"/>
                  </a:cubicBezTo>
                  <a:cubicBezTo>
                    <a:pt x="f265" y="f263"/>
                    <a:pt x="f266" y="f267"/>
                    <a:pt x="f268" y="f259"/>
                  </a:cubicBezTo>
                  <a:cubicBezTo>
                    <a:pt x="f269" y="f270"/>
                    <a:pt x="f271" y="f272"/>
                    <a:pt x="f273" y="f272"/>
                  </a:cubicBezTo>
                  <a:cubicBezTo>
                    <a:pt x="f274" y="f272"/>
                    <a:pt x="f3" y="f275"/>
                    <a:pt x="f276" y="f107"/>
                  </a:cubicBezTo>
                  <a:cubicBezTo>
                    <a:pt x="f277" y="f278"/>
                    <a:pt x="f279" y="f280"/>
                    <a:pt x="f281" y="f280"/>
                  </a:cubicBezTo>
                  <a:cubicBezTo>
                    <a:pt x="f282" y="f280"/>
                    <a:pt x="f283" y="f284"/>
                    <a:pt x="f268" y="f228"/>
                  </a:cubicBezTo>
                  <a:cubicBezTo>
                    <a:pt x="f285" y="f286"/>
                    <a:pt x="f287" y="f220"/>
                    <a:pt x="f219" y="f2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009;p67">
              <a:extLst>
                <a:ext uri="{FF2B5EF4-FFF2-40B4-BE49-F238E27FC236}">
                  <a16:creationId xmlns:a16="http://schemas.microsoft.com/office/drawing/2014/main" id="{067CBED4-9B13-17A7-0D4E-43A7E46E2436}"/>
                </a:ext>
              </a:extLst>
            </p:cNvPr>
            <p:cNvSpPr/>
            <p:nvPr/>
          </p:nvSpPr>
          <p:spPr>
            <a:xfrm>
              <a:off x="4097947" y="4300094"/>
              <a:ext cx="72329" cy="714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2491"/>
                <a:gd name="f5" fmla="val 1313"/>
                <a:gd name="f6" fmla="val 1295"/>
                <a:gd name="f7" fmla="val 1278"/>
                <a:gd name="f8" fmla="val 1"/>
                <a:gd name="f9" fmla="val 1261"/>
                <a:gd name="f10" fmla="val 599"/>
                <a:gd name="f11" fmla="val 569"/>
                <a:gd name="f12" fmla="val 63"/>
                <a:gd name="f13" fmla="val 1230"/>
                <a:gd name="f14" fmla="val 1955"/>
                <a:gd name="f15" fmla="val 567"/>
                <a:gd name="f16" fmla="val 2490"/>
                <a:gd name="f17" fmla="val 1954"/>
                <a:gd name="f18" fmla="val 2489"/>
                <a:gd name="f19" fmla="val 585"/>
                <a:gd name="f20" fmla="val 1980"/>
                <a:gd name="f21" fmla="*/ f0 1 2521"/>
                <a:gd name="f22" fmla="*/ f1 1 249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521"/>
                <a:gd name="f29" fmla="*/ f26 1 249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521" h="2491">
                  <a:moveTo>
                    <a:pt x="f5" y="f2"/>
                  </a:moveTo>
                  <a:cubicBezTo>
                    <a:pt x="f6" y="f2"/>
                    <a:pt x="f7" y="f8"/>
                    <a:pt x="f9" y="f8"/>
                  </a:cubicBezTo>
                  <a:cubicBezTo>
                    <a:pt x="f10" y="f8"/>
                    <a:pt x="f2" y="f11"/>
                    <a:pt x="f12" y="f13"/>
                  </a:cubicBezTo>
                  <a:cubicBezTo>
                    <a:pt x="f2" y="f14"/>
                    <a:pt x="f15" y="f16"/>
                    <a:pt x="f9" y="f16"/>
                  </a:cubicBezTo>
                  <a:cubicBezTo>
                    <a:pt x="f17" y="f16"/>
                    <a:pt x="f3" y="f14"/>
                    <a:pt x="f18" y="f13"/>
                  </a:cubicBezTo>
                  <a:cubicBezTo>
                    <a:pt x="f18" y="f19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4" name="Google Shape;6018;p67">
            <a:extLst>
              <a:ext uri="{FF2B5EF4-FFF2-40B4-BE49-F238E27FC236}">
                <a16:creationId xmlns:a16="http://schemas.microsoft.com/office/drawing/2014/main" id="{902060B2-FDA1-32CC-62AD-9BEC2B65C72D}"/>
              </a:ext>
            </a:extLst>
          </p:cNvPr>
          <p:cNvGrpSpPr/>
          <p:nvPr/>
        </p:nvGrpSpPr>
        <p:grpSpPr>
          <a:xfrm>
            <a:off x="12719282" y="8347030"/>
            <a:ext cx="730404" cy="665354"/>
            <a:chOff x="7665927" y="4173513"/>
            <a:chExt cx="365202" cy="332677"/>
          </a:xfrm>
          <a:solidFill>
            <a:schemeClr val="tx1"/>
          </a:solidFill>
        </p:grpSpPr>
        <p:sp>
          <p:nvSpPr>
            <p:cNvPr id="45" name="Google Shape;6019;p67">
              <a:extLst>
                <a:ext uri="{FF2B5EF4-FFF2-40B4-BE49-F238E27FC236}">
                  <a16:creationId xmlns:a16="http://schemas.microsoft.com/office/drawing/2014/main" id="{4B358EB5-B5B0-CD5C-1026-061F84FD3A84}"/>
                </a:ext>
              </a:extLst>
            </p:cNvPr>
            <p:cNvSpPr/>
            <p:nvPr/>
          </p:nvSpPr>
          <p:spPr>
            <a:xfrm>
              <a:off x="7665927" y="4173513"/>
              <a:ext cx="344436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05"/>
                <a:gd name="f4" fmla="val 3309"/>
                <a:gd name="f5" fmla="val 1671"/>
                <a:gd name="f6" fmla="val 757"/>
                <a:gd name="f7" fmla="val 1"/>
                <a:gd name="f8" fmla="val 1670"/>
                <a:gd name="f9" fmla="val 2552"/>
                <a:gd name="f10" fmla="val 3308"/>
                <a:gd name="f11" fmla="val 11469"/>
                <a:gd name="f12" fmla="val 11815"/>
                <a:gd name="f13" fmla="val 12004"/>
                <a:gd name="f14" fmla="val 2930"/>
                <a:gd name="f15" fmla="val 11784"/>
                <a:gd name="f16" fmla="val 2647"/>
                <a:gd name="f17" fmla="val 11595"/>
                <a:gd name="f18" fmla="val 2363"/>
                <a:gd name="f19" fmla="val 2017"/>
                <a:gd name="f20" fmla="val 1292"/>
                <a:gd name="f21" fmla="val 946"/>
                <a:gd name="f22" fmla="val 662"/>
                <a:gd name="f23" fmla="val 11973"/>
                <a:gd name="f24" fmla="val 410"/>
                <a:gd name="f25" fmla="*/ f0 1 12005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2005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2005" h="330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1" y="f19"/>
                    <a:pt x="f11" y="f8"/>
                  </a:cubicBezTo>
                  <a:cubicBezTo>
                    <a:pt x="f11" y="f20"/>
                    <a:pt x="f17" y="f21"/>
                    <a:pt x="f15" y="f22"/>
                  </a:cubicBezTo>
                  <a:cubicBezTo>
                    <a:pt x="f23" y="f2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" name="Google Shape;6020;p67">
              <a:extLst>
                <a:ext uri="{FF2B5EF4-FFF2-40B4-BE49-F238E27FC236}">
                  <a16:creationId xmlns:a16="http://schemas.microsoft.com/office/drawing/2014/main" id="{9DED4606-4A3D-BC12-4C29-2991FCFDD12C}"/>
                </a:ext>
              </a:extLst>
            </p:cNvPr>
            <p:cNvSpPr/>
            <p:nvPr/>
          </p:nvSpPr>
          <p:spPr>
            <a:xfrm>
              <a:off x="7937997" y="4291919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*/ f0 1 852"/>
                <a:gd name="f7" fmla="*/ f1 1 3309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852"/>
                <a:gd name="f14" fmla="*/ f11 1 3309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021;p67">
              <a:extLst>
                <a:ext uri="{FF2B5EF4-FFF2-40B4-BE49-F238E27FC236}">
                  <a16:creationId xmlns:a16="http://schemas.microsoft.com/office/drawing/2014/main" id="{EB5FB3A6-5D70-FC69-35BD-39C0F72E0249}"/>
                </a:ext>
              </a:extLst>
            </p:cNvPr>
            <p:cNvSpPr/>
            <p:nvPr/>
          </p:nvSpPr>
          <p:spPr>
            <a:xfrm>
              <a:off x="7985912" y="4292842"/>
              <a:ext cx="45217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576"/>
                <a:gd name="f4" fmla="val 3309"/>
                <a:gd name="f5" fmla="val 1"/>
                <a:gd name="f6" fmla="val 3308"/>
                <a:gd name="f7" fmla="val 1198"/>
                <a:gd name="f8" fmla="val 1387"/>
                <a:gd name="f9" fmla="val 3277"/>
                <a:gd name="f10" fmla="val 3088"/>
                <a:gd name="f11" fmla="val 2899"/>
                <a:gd name="f12" fmla="val 410"/>
                <a:gd name="f13" fmla="val 158"/>
                <a:gd name="f14" fmla="*/ f0 1 1576"/>
                <a:gd name="f15" fmla="*/ f1 1 330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1576"/>
                <a:gd name="f22" fmla="*/ f19 1 330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1576" h="3309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9"/>
                    <a:pt x="f3" y="f10"/>
                    <a:pt x="f3" y="f11"/>
                  </a:cubicBezTo>
                  <a:lnTo>
                    <a:pt x="f3" y="f12"/>
                  </a:lnTo>
                  <a:cubicBezTo>
                    <a:pt x="f3" y="f13"/>
                    <a:pt x="f8" y="f2"/>
                    <a:pt x="f7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022;p67">
              <a:extLst>
                <a:ext uri="{FF2B5EF4-FFF2-40B4-BE49-F238E27FC236}">
                  <a16:creationId xmlns:a16="http://schemas.microsoft.com/office/drawing/2014/main" id="{7D757EC4-17DB-92F5-E2E3-3BB2A09EFFDB}"/>
                </a:ext>
              </a:extLst>
            </p:cNvPr>
            <p:cNvSpPr/>
            <p:nvPr/>
          </p:nvSpPr>
          <p:spPr>
            <a:xfrm>
              <a:off x="7691265" y="4291919"/>
              <a:ext cx="223269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2"/>
                <a:gd name="f4" fmla="val 3309"/>
                <a:gd name="f5" fmla="val 441"/>
                <a:gd name="f6" fmla="val 1"/>
                <a:gd name="f7" fmla="val 189"/>
                <a:gd name="f8" fmla="val 221"/>
                <a:gd name="f9" fmla="val 442"/>
                <a:gd name="f10" fmla="val 2931"/>
                <a:gd name="f11" fmla="val 3151"/>
                <a:gd name="f12" fmla="*/ f0 1 7782"/>
                <a:gd name="f13" fmla="*/ f1 1 33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7782"/>
                <a:gd name="f20" fmla="*/ f17 1 33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7782" h="330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7" y="f4"/>
                    <a:pt x="f5" y="f4"/>
                  </a:cubicBezTo>
                  <a:lnTo>
                    <a:pt x="f3" y="f4"/>
                  </a:ln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023;p67">
              <a:extLst>
                <a:ext uri="{FF2B5EF4-FFF2-40B4-BE49-F238E27FC236}">
                  <a16:creationId xmlns:a16="http://schemas.microsoft.com/office/drawing/2014/main" id="{FA249E12-70BF-69AC-07E3-CF0C5721178D}"/>
                </a:ext>
              </a:extLst>
            </p:cNvPr>
            <p:cNvSpPr/>
            <p:nvPr/>
          </p:nvSpPr>
          <p:spPr>
            <a:xfrm>
              <a:off x="7739143" y="4410324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val 851"/>
                <a:gd name="f7" fmla="*/ f0 1 852"/>
                <a:gd name="f8" fmla="*/ f1 1 330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852"/>
                <a:gd name="f15" fmla="*/ f12 1 330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6024;p67">
              <a:extLst>
                <a:ext uri="{FF2B5EF4-FFF2-40B4-BE49-F238E27FC236}">
                  <a16:creationId xmlns:a16="http://schemas.microsoft.com/office/drawing/2014/main" id="{C6F0F99F-4827-2579-0AF0-9F98B89265C6}"/>
                </a:ext>
              </a:extLst>
            </p:cNvPr>
            <p:cNvSpPr/>
            <p:nvPr/>
          </p:nvSpPr>
          <p:spPr>
            <a:xfrm>
              <a:off x="7787057" y="4412135"/>
              <a:ext cx="218770" cy="940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25"/>
                <a:gd name="f4" fmla="val 3278"/>
                <a:gd name="f5" fmla="val 1"/>
                <a:gd name="f6" fmla="val 3277"/>
                <a:gd name="f7" fmla="val 7247"/>
                <a:gd name="f8" fmla="val 7467"/>
                <a:gd name="f9" fmla="val 3057"/>
                <a:gd name="f10" fmla="val 2868"/>
                <a:gd name="f11" fmla="val 379"/>
                <a:gd name="f12" fmla="val 158"/>
                <a:gd name="f13" fmla="val 7436"/>
                <a:gd name="f14" fmla="*/ f0 1 7625"/>
                <a:gd name="f15" fmla="*/ f1 1 327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25"/>
                <a:gd name="f22" fmla="*/ f19 1 327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25" h="3278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3" y="f9"/>
                    <a:pt x="f3" y="f10"/>
                  </a:cubicBezTo>
                  <a:lnTo>
                    <a:pt x="f3" y="f11"/>
                  </a:lnTo>
                  <a:cubicBezTo>
                    <a:pt x="f3" y="f12"/>
                    <a:pt x="f13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6025;p67">
              <a:extLst>
                <a:ext uri="{FF2B5EF4-FFF2-40B4-BE49-F238E27FC236}">
                  <a16:creationId xmlns:a16="http://schemas.microsoft.com/office/drawing/2014/main" id="{F73CB8AF-B4D7-362D-4A5C-12893A445171}"/>
                </a:ext>
              </a:extLst>
            </p:cNvPr>
            <p:cNvSpPr/>
            <p:nvPr/>
          </p:nvSpPr>
          <p:spPr>
            <a:xfrm>
              <a:off x="7665927" y="4411248"/>
              <a:ext cx="49752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3309"/>
                <a:gd name="f5" fmla="val 442"/>
                <a:gd name="f6" fmla="val 190"/>
                <a:gd name="f7" fmla="val 1"/>
                <a:gd name="f8" fmla="val 189"/>
                <a:gd name="f9" fmla="val 378"/>
                <a:gd name="f10" fmla="val 2867"/>
                <a:gd name="f11" fmla="val 3088"/>
                <a:gd name="f12" fmla="val 3308"/>
                <a:gd name="f13" fmla="*/ f0 1 1734"/>
                <a:gd name="f14" fmla="*/ f1 1 330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734"/>
                <a:gd name="f21" fmla="*/ f18 1 330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734" h="330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6" y="f12"/>
                    <a:pt x="f5" y="f12"/>
                  </a:cubicBezTo>
                  <a:lnTo>
                    <a:pt x="f3" y="f12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52" name="Google Shape;6043;p67">
            <a:extLst>
              <a:ext uri="{FF2B5EF4-FFF2-40B4-BE49-F238E27FC236}">
                <a16:creationId xmlns:a16="http://schemas.microsoft.com/office/drawing/2014/main" id="{607CB2D9-5A50-6D6D-21A4-EB8020C595ED}"/>
              </a:ext>
            </a:extLst>
          </p:cNvPr>
          <p:cNvSpPr/>
          <p:nvPr/>
        </p:nvSpPr>
        <p:spPr>
          <a:xfrm>
            <a:off x="6503633" y="8315406"/>
            <a:ext cx="618335" cy="730404"/>
          </a:xfrm>
          <a:custGeom>
            <a:avLst/>
            <a:gdLst>
              <a:gd name="f0" fmla="val w"/>
              <a:gd name="f1" fmla="val h"/>
              <a:gd name="f2" fmla="val 0"/>
              <a:gd name="f3" fmla="val 10776"/>
              <a:gd name="f4" fmla="val 12729"/>
              <a:gd name="f5" fmla="val 1670"/>
              <a:gd name="f6" fmla="val 851"/>
              <a:gd name="f7" fmla="val 9326"/>
              <a:gd name="f8" fmla="val 1355"/>
              <a:gd name="f9" fmla="val 1072"/>
              <a:gd name="f10" fmla="val 9421"/>
              <a:gd name="f11" fmla="val 9578"/>
              <a:gd name="f12" fmla="val 2049"/>
              <a:gd name="f13" fmla="val 1481"/>
              <a:gd name="f14" fmla="val 1198"/>
              <a:gd name="f15" fmla="val 9925"/>
              <a:gd name="f16" fmla="val 10177"/>
              <a:gd name="f17" fmla="val 10208"/>
              <a:gd name="f18" fmla="val 11846"/>
              <a:gd name="f19" fmla="val 1229"/>
              <a:gd name="f20" fmla="val 11468"/>
              <a:gd name="f21" fmla="val 11027"/>
              <a:gd name="f22" fmla="val 10586"/>
              <a:gd name="f23" fmla="val 2111"/>
              <a:gd name="f24" fmla="val 1"/>
              <a:gd name="f25" fmla="val 914"/>
              <a:gd name="f26" fmla="val 946"/>
              <a:gd name="f27" fmla="val 2080"/>
              <a:gd name="f28" fmla="val 11059"/>
              <a:gd name="f29" fmla="val 11973"/>
              <a:gd name="f30" fmla="val 757"/>
              <a:gd name="f31" fmla="val 10334"/>
              <a:gd name="f32" fmla="val 10775"/>
              <a:gd name="f33" fmla="val 12508"/>
              <a:gd name="f34" fmla="val 12319"/>
              <a:gd name="f35" fmla="val 473"/>
              <a:gd name="f36" fmla="val 221"/>
              <a:gd name="f37" fmla="val 64"/>
              <a:gd name="f38" fmla="val 9105"/>
              <a:gd name="f39" fmla="val 3781"/>
              <a:gd name="f40" fmla="val 4011"/>
              <a:gd name="f41" fmla="val 8912"/>
              <a:gd name="f42" fmla="val 4171"/>
              <a:gd name="f43" fmla="val 8708"/>
              <a:gd name="f44" fmla="val 8604"/>
              <a:gd name="f45" fmla="val 8498"/>
              <a:gd name="f46" fmla="val 4129"/>
              <a:gd name="f47" fmla="val 8412"/>
              <a:gd name="f48" fmla="val 4033"/>
              <a:gd name="f49" fmla="val 7845"/>
              <a:gd name="f50" fmla="val 3498"/>
              <a:gd name="f51" fmla="val 7310"/>
              <a:gd name="f52" fmla="val 7214"/>
              <a:gd name="f53" fmla="val 7100"/>
              <a:gd name="f54" fmla="val 6991"/>
              <a:gd name="f55" fmla="val 6778"/>
              <a:gd name="f56" fmla="val 6585"/>
              <a:gd name="f57" fmla="*/ f0 1 10776"/>
              <a:gd name="f58" fmla="*/ f1 1 12729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10776"/>
              <a:gd name="f65" fmla="*/ f62 1 12729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10776" h="12729">
                <a:moveTo>
                  <a:pt x="f5" y="f6"/>
                </a:moveTo>
                <a:lnTo>
                  <a:pt x="f5" y="f7"/>
                </a:lnTo>
                <a:cubicBezTo>
                  <a:pt x="f8" y="f7"/>
                  <a:pt x="f9" y="f10"/>
                  <a:pt x="f6" y="f11"/>
                </a:cubicBezTo>
                <a:lnTo>
                  <a:pt x="f6" y="f12"/>
                </a:lnTo>
                <a:cubicBezTo>
                  <a:pt x="f6" y="f13"/>
                  <a:pt x="f14" y="f9"/>
                  <a:pt x="f5" y="f6"/>
                </a:cubicBezTo>
                <a:close/>
                <a:moveTo>
                  <a:pt x="f15" y="f16"/>
                </a:moveTo>
                <a:lnTo>
                  <a:pt x="f15" y="f17"/>
                </a:lnTo>
                <a:lnTo>
                  <a:pt x="f15" y="f18"/>
                </a:lnTo>
                <a:lnTo>
                  <a:pt x="f5" y="f18"/>
                </a:lnTo>
                <a:cubicBezTo>
                  <a:pt x="f19" y="f18"/>
                  <a:pt x="f6" y="f20"/>
                  <a:pt x="f6" y="f21"/>
                </a:cubicBezTo>
                <a:cubicBezTo>
                  <a:pt x="f6" y="f22"/>
                  <a:pt x="f19" y="f16"/>
                  <a:pt x="f5" y="f16"/>
                </a:cubicBezTo>
                <a:close/>
                <a:moveTo>
                  <a:pt x="f23" y="f24"/>
                </a:moveTo>
                <a:cubicBezTo>
                  <a:pt x="f25" y="f24"/>
                  <a:pt x="f24" y="f26"/>
                  <a:pt x="f24" y="f27"/>
                </a:cubicBezTo>
                <a:lnTo>
                  <a:pt x="f24" y="f28"/>
                </a:lnTo>
                <a:cubicBezTo>
                  <a:pt x="f24" y="f29"/>
                  <a:pt x="f30" y="f4"/>
                  <a:pt x="f5" y="f4"/>
                </a:cubicBezTo>
                <a:lnTo>
                  <a:pt x="f31" y="f4"/>
                </a:lnTo>
                <a:cubicBezTo>
                  <a:pt x="f22" y="f4"/>
                  <a:pt x="f32" y="f33"/>
                  <a:pt x="f32" y="f34"/>
                </a:cubicBezTo>
                <a:lnTo>
                  <a:pt x="f32" y="f35"/>
                </a:lnTo>
                <a:cubicBezTo>
                  <a:pt x="f32" y="f36"/>
                  <a:pt x="f22" y="f37"/>
                  <a:pt x="f31" y="f37"/>
                </a:cubicBezTo>
                <a:lnTo>
                  <a:pt x="f38" y="f37"/>
                </a:lnTo>
                <a:lnTo>
                  <a:pt x="f38" y="f39"/>
                </a:lnTo>
                <a:cubicBezTo>
                  <a:pt x="f38" y="f40"/>
                  <a:pt x="f41" y="f42"/>
                  <a:pt x="f43" y="f42"/>
                </a:cubicBezTo>
                <a:cubicBezTo>
                  <a:pt x="f44" y="f42"/>
                  <a:pt x="f45" y="f46"/>
                  <a:pt x="f47" y="f48"/>
                </a:cubicBezTo>
                <a:lnTo>
                  <a:pt x="f49" y="f50"/>
                </a:lnTo>
                <a:lnTo>
                  <a:pt x="f51" y="f48"/>
                </a:lnTo>
                <a:cubicBezTo>
                  <a:pt x="f52" y="f46"/>
                  <a:pt x="f53" y="f42"/>
                  <a:pt x="f54" y="f42"/>
                </a:cubicBezTo>
                <a:cubicBezTo>
                  <a:pt x="f55" y="f42"/>
                  <a:pt x="f56" y="f40"/>
                  <a:pt x="f56" y="f39"/>
                </a:cubicBezTo>
                <a:lnTo>
                  <a:pt x="f56" y="f37"/>
                </a:lnTo>
                <a:lnTo>
                  <a:pt x="f23" y="f37"/>
                </a:lnTo>
                <a:lnTo>
                  <a:pt x="f23" y="f24"/>
                </a:ln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37141" tIns="137141" rIns="137141" bIns="137141" anchor="ctr" anchorCtr="0" compatLnSpc="1">
            <a:noAutofit/>
          </a:bodyPr>
          <a:lstStyle/>
          <a:p>
            <a:pPr algn="r" defTabSz="182871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53" name="Google Shape;6052;p67">
            <a:extLst>
              <a:ext uri="{FF2B5EF4-FFF2-40B4-BE49-F238E27FC236}">
                <a16:creationId xmlns:a16="http://schemas.microsoft.com/office/drawing/2014/main" id="{64FC4CB9-1DE3-4C68-3C93-233E3AC9E456}"/>
              </a:ext>
            </a:extLst>
          </p:cNvPr>
          <p:cNvGrpSpPr/>
          <p:nvPr/>
        </p:nvGrpSpPr>
        <p:grpSpPr>
          <a:xfrm>
            <a:off x="14045329" y="8281631"/>
            <a:ext cx="714164" cy="726803"/>
            <a:chOff x="8328949" y="4140814"/>
            <a:chExt cx="357082" cy="363401"/>
          </a:xfrm>
          <a:solidFill>
            <a:schemeClr val="tx1"/>
          </a:solidFill>
        </p:grpSpPr>
        <p:sp>
          <p:nvSpPr>
            <p:cNvPr id="54" name="Google Shape;6053;p67">
              <a:extLst>
                <a:ext uri="{FF2B5EF4-FFF2-40B4-BE49-F238E27FC236}">
                  <a16:creationId xmlns:a16="http://schemas.microsoft.com/office/drawing/2014/main" id="{838CA5DE-7D7A-83E7-20C1-0B3D47D6C0BF}"/>
                </a:ext>
              </a:extLst>
            </p:cNvPr>
            <p:cNvSpPr/>
            <p:nvPr/>
          </p:nvSpPr>
          <p:spPr>
            <a:xfrm>
              <a:off x="8328949" y="4140814"/>
              <a:ext cx="357082" cy="1543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6"/>
                <a:gd name="f4" fmla="val 5379"/>
                <a:gd name="f5" fmla="val 3088"/>
                <a:gd name="f6" fmla="val 1639"/>
                <a:gd name="f7" fmla="val 316"/>
                <a:gd name="f8" fmla="val 1008"/>
                <a:gd name="f9" fmla="val 95"/>
                <a:gd name="f10" fmla="val 2489"/>
                <a:gd name="f11" fmla="val 1"/>
                <a:gd name="f12" fmla="val 3214"/>
                <a:gd name="f13" fmla="val 190"/>
                <a:gd name="f14" fmla="val 3938"/>
                <a:gd name="f15" fmla="val 568"/>
                <a:gd name="f16" fmla="val 4506"/>
                <a:gd name="f17" fmla="val 962"/>
                <a:gd name="f18" fmla="val 5071"/>
                <a:gd name="f19" fmla="val 1607"/>
                <a:gd name="f20" fmla="val 5366"/>
                <a:gd name="f21" fmla="val 2240"/>
                <a:gd name="f22" fmla="val 2772"/>
                <a:gd name="f23" fmla="val 3296"/>
                <a:gd name="f24" fmla="val 5157"/>
                <a:gd name="f25" fmla="val 3655"/>
                <a:gd name="f26" fmla="val 4726"/>
                <a:gd name="f27" fmla="val 4569"/>
                <a:gd name="f28" fmla="val 3844"/>
                <a:gd name="f29" fmla="val 2836"/>
                <a:gd name="f30" fmla="val 2584"/>
                <a:gd name="f31" fmla="val 2427"/>
                <a:gd name="f32" fmla="val 2678"/>
                <a:gd name="f33" fmla="val 2899"/>
                <a:gd name="f34" fmla="val 3151"/>
                <a:gd name="f35" fmla="val 2616"/>
                <a:gd name="f36" fmla="val 3308"/>
                <a:gd name="f37" fmla="val 3340"/>
                <a:gd name="f38" fmla="val 3057"/>
                <a:gd name="f39" fmla="val 3529"/>
                <a:gd name="f40" fmla="val 3749"/>
                <a:gd name="f41" fmla="val 3970"/>
                <a:gd name="f42" fmla="val 3025"/>
                <a:gd name="f43" fmla="val 4127"/>
                <a:gd name="f44" fmla="val 2049"/>
                <a:gd name="f45" fmla="val 1450"/>
                <a:gd name="f46" fmla="val 3434"/>
                <a:gd name="f47" fmla="val 1608"/>
                <a:gd name="f48" fmla="val 1754"/>
                <a:gd name="f49" fmla="val 1999"/>
                <a:gd name="f50" fmla="val 2279"/>
                <a:gd name="f51" fmla="val 1632"/>
                <a:gd name="f52" fmla="val 2882"/>
                <a:gd name="f53" fmla="val 2930"/>
                <a:gd name="f54" fmla="val 2977"/>
                <a:gd name="f55" fmla="val 1634"/>
                <a:gd name="f56" fmla="val 3624"/>
                <a:gd name="f57" fmla="val 1733"/>
                <a:gd name="f58" fmla="val 4128"/>
                <a:gd name="f59" fmla="val 2048"/>
                <a:gd name="f60" fmla="val 4474"/>
                <a:gd name="f61" fmla="val 7908"/>
                <a:gd name="f62" fmla="val 8255"/>
                <a:gd name="f63" fmla="val 2017"/>
                <a:gd name="f64" fmla="val 8759"/>
                <a:gd name="f65" fmla="val 1702"/>
                <a:gd name="f66" fmla="val 9358"/>
                <a:gd name="f67" fmla="val 9406"/>
                <a:gd name="f68" fmla="val 9453"/>
                <a:gd name="f69" fmla="val 9501"/>
                <a:gd name="f70" fmla="val 10104"/>
                <a:gd name="f71" fmla="val 10629"/>
                <a:gd name="f72" fmla="val 10775"/>
                <a:gd name="f73" fmla="val 10964"/>
                <a:gd name="f74" fmla="val 10334"/>
                <a:gd name="f75" fmla="val 9547"/>
                <a:gd name="f76" fmla="val 9326"/>
                <a:gd name="f77" fmla="val 9137"/>
                <a:gd name="f78" fmla="val 3497"/>
                <a:gd name="f79" fmla="val 9799"/>
                <a:gd name="f80" fmla="val 9956"/>
                <a:gd name="f81" fmla="val 9767"/>
                <a:gd name="f82" fmla="val 2521"/>
                <a:gd name="f83" fmla="val 8539"/>
                <a:gd name="f84" fmla="val 7814"/>
                <a:gd name="f85" fmla="val 3686"/>
                <a:gd name="f86" fmla="val 8728"/>
                <a:gd name="f87" fmla="val 9099"/>
                <a:gd name="f88" fmla="val 5169"/>
                <a:gd name="f89" fmla="val 9626"/>
                <a:gd name="f90" fmla="val 10158"/>
                <a:gd name="f91" fmla="val 10800"/>
                <a:gd name="f92" fmla="val 11451"/>
                <a:gd name="f93" fmla="val 5074"/>
                <a:gd name="f94" fmla="val 11847"/>
                <a:gd name="f95" fmla="val 12225"/>
                <a:gd name="f96" fmla="val 12445"/>
                <a:gd name="f97" fmla="val 3277"/>
                <a:gd name="f98" fmla="val 12319"/>
                <a:gd name="f99" fmla="val 12130"/>
                <a:gd name="f100" fmla="*/ f0 1 12446"/>
                <a:gd name="f101" fmla="*/ f1 1 5379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446"/>
                <a:gd name="f108" fmla="*/ f105 1 5379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446" h="53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5"/>
                    <a:pt x="f28" y="f10"/>
                    <a:pt x="f29" y="f10"/>
                  </a:cubicBezTo>
                  <a:cubicBezTo>
                    <a:pt x="f30" y="f10"/>
                    <a:pt x="f31" y="f32"/>
                    <a:pt x="f31" y="f33"/>
                  </a:cubicBezTo>
                  <a:cubicBezTo>
                    <a:pt x="f31" y="f34"/>
                    <a:pt x="f35" y="f36"/>
                    <a:pt x="f29" y="f37"/>
                  </a:cubicBezTo>
                  <a:cubicBezTo>
                    <a:pt x="f38" y="f37"/>
                    <a:pt x="f12" y="f39"/>
                    <a:pt x="f12" y="f40"/>
                  </a:cubicBezTo>
                  <a:cubicBezTo>
                    <a:pt x="f12" y="f41"/>
                    <a:pt x="f42" y="f43"/>
                    <a:pt x="f29" y="f43"/>
                  </a:cubicBezTo>
                  <a:cubicBezTo>
                    <a:pt x="f44" y="f43"/>
                    <a:pt x="f45" y="f46"/>
                    <a:pt x="f47" y="f30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42" y="f6"/>
                  </a:cubicBezTo>
                  <a:cubicBezTo>
                    <a:pt x="f56" y="f57"/>
                    <a:pt x="f58" y="f59"/>
                    <a:pt x="f60" y="f10"/>
                  </a:cubicBezTo>
                  <a:lnTo>
                    <a:pt x="f61" y="f10"/>
                  </a:lnTo>
                  <a:cubicBezTo>
                    <a:pt x="f62" y="f63"/>
                    <a:pt x="f64" y="f65"/>
                    <a:pt x="f66" y="f6"/>
                  </a:cubicBezTo>
                  <a:cubicBezTo>
                    <a:pt x="f67" y="f55"/>
                    <a:pt x="f68" y="f51"/>
                    <a:pt x="f69" y="f51"/>
                  </a:cubicBezTo>
                  <a:cubicBezTo>
                    <a:pt x="f70" y="f51"/>
                    <a:pt x="f71" y="f49"/>
                    <a:pt x="f72" y="f30"/>
                  </a:cubicBezTo>
                  <a:cubicBezTo>
                    <a:pt x="f73" y="f46"/>
                    <a:pt x="f74" y="f43"/>
                    <a:pt x="f75" y="f43"/>
                  </a:cubicBezTo>
                  <a:cubicBezTo>
                    <a:pt x="f76" y="f43"/>
                    <a:pt x="f77" y="f14"/>
                    <a:pt x="f77" y="f40"/>
                  </a:cubicBezTo>
                  <a:cubicBezTo>
                    <a:pt x="f77" y="f78"/>
                    <a:pt x="f76" y="f37"/>
                    <a:pt x="f75" y="f37"/>
                  </a:cubicBezTo>
                  <a:cubicBezTo>
                    <a:pt x="f79" y="f37"/>
                    <a:pt x="f80" y="f34"/>
                    <a:pt x="f80" y="f33"/>
                  </a:cubicBezTo>
                  <a:cubicBezTo>
                    <a:pt x="f80" y="f32"/>
                    <a:pt x="f81" y="f82"/>
                    <a:pt x="f75" y="f10"/>
                  </a:cubicBezTo>
                  <a:cubicBezTo>
                    <a:pt x="f83" y="f10"/>
                    <a:pt x="f84" y="f85"/>
                    <a:pt x="f86" y="f26"/>
                  </a:cubicBezTo>
                  <a:cubicBezTo>
                    <a:pt x="f87" y="f88"/>
                    <a:pt x="f89" y="f4"/>
                    <a:pt x="f90" y="f4"/>
                  </a:cubicBezTo>
                  <a:cubicBezTo>
                    <a:pt x="f91" y="f4"/>
                    <a:pt x="f92" y="f93"/>
                    <a:pt x="f94" y="f16"/>
                  </a:cubicBezTo>
                  <a:cubicBezTo>
                    <a:pt x="f95" y="f41"/>
                    <a:pt x="f96" y="f97"/>
                    <a:pt x="f98" y="f10"/>
                  </a:cubicBezTo>
                  <a:cubicBezTo>
                    <a:pt x="f99" y="f8"/>
                    <a:pt x="f72" y="f2"/>
                    <a:pt x="f7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054;p67">
              <a:extLst>
                <a:ext uri="{FF2B5EF4-FFF2-40B4-BE49-F238E27FC236}">
                  <a16:creationId xmlns:a16="http://schemas.microsoft.com/office/drawing/2014/main" id="{7B3E6DF9-D597-ED02-3097-814DDCBB3A4D}"/>
                </a:ext>
              </a:extLst>
            </p:cNvPr>
            <p:cNvSpPr/>
            <p:nvPr/>
          </p:nvSpPr>
          <p:spPr>
            <a:xfrm>
              <a:off x="8397657" y="4285445"/>
              <a:ext cx="212424" cy="2187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04"/>
                <a:gd name="f4" fmla="val 7625"/>
                <a:gd name="f5" fmla="val 2426"/>
                <a:gd name="f6" fmla="val 5639"/>
                <a:gd name="f7" fmla="val 5860"/>
                <a:gd name="f8" fmla="val 2237"/>
                <a:gd name="f9" fmla="val 6017"/>
                <a:gd name="f10" fmla="val 2048"/>
                <a:gd name="f11" fmla="val 1796"/>
                <a:gd name="f12" fmla="val 1638"/>
                <a:gd name="f13" fmla="val 5828"/>
                <a:gd name="f14" fmla="val 473"/>
                <a:gd name="f15" fmla="val 1229"/>
                <a:gd name="f16" fmla="val 851"/>
                <a:gd name="f17" fmla="val 630"/>
                <a:gd name="f18" fmla="val 1103"/>
                <a:gd name="f19" fmla="val 1134"/>
                <a:gd name="f20" fmla="val 7246"/>
                <a:gd name="f21" fmla="val 7467"/>
                <a:gd name="f22" fmla="val 189"/>
                <a:gd name="f23" fmla="val 7624"/>
                <a:gd name="f24" fmla="val 378"/>
                <a:gd name="f25" fmla="val 6994"/>
                <a:gd name="f26" fmla="val 7435"/>
                <a:gd name="f27" fmla="val 6774"/>
                <a:gd name="f28" fmla="val 1071"/>
                <a:gd name="f29" fmla="val 6175"/>
                <a:gd name="f30" fmla="val 788"/>
                <a:gd name="f31" fmla="val 5734"/>
                <a:gd name="f32" fmla="val 315"/>
                <a:gd name="f33" fmla="val 5545"/>
                <a:gd name="f34" fmla="val 5324"/>
                <a:gd name="f35" fmla="val 5072"/>
                <a:gd name="f36" fmla="val 4915"/>
                <a:gd name="f37" fmla="val 4096"/>
                <a:gd name="f38" fmla="val 3907"/>
                <a:gd name="f39" fmla="val 3686"/>
                <a:gd name="f40" fmla="val 3466"/>
                <a:gd name="f41" fmla="val 3277"/>
                <a:gd name="f42" fmla="*/ f0 1 7404"/>
                <a:gd name="f43" fmla="*/ f1 1 7625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7404"/>
                <a:gd name="f50" fmla="*/ f47 1 7625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7404" h="7625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cubicBezTo>
                    <a:pt x="f11" y="f9"/>
                    <a:pt x="f12" y="f13"/>
                    <a:pt x="f12" y="f6"/>
                  </a:cubicBezTo>
                  <a:lnTo>
                    <a:pt x="f12" y="f14"/>
                  </a:lnTo>
                  <a:cubicBezTo>
                    <a:pt x="f15" y="f16"/>
                    <a:pt x="f17" y="f18"/>
                    <a:pt x="f2" y="f19"/>
                  </a:cubicBezTo>
                  <a:lnTo>
                    <a:pt x="f2" y="f20"/>
                  </a:lnTo>
                  <a:cubicBezTo>
                    <a:pt x="f2" y="f21"/>
                    <a:pt x="f22" y="f23"/>
                    <a:pt x="f24" y="f23"/>
                  </a:cubicBezTo>
                  <a:lnTo>
                    <a:pt x="f25" y="f23"/>
                  </a:lnTo>
                  <a:cubicBezTo>
                    <a:pt x="f20" y="f23"/>
                    <a:pt x="f3" y="f26"/>
                    <a:pt x="f3" y="f20"/>
                  </a:cubicBezTo>
                  <a:lnTo>
                    <a:pt x="f3" y="f19"/>
                  </a:lnTo>
                  <a:cubicBezTo>
                    <a:pt x="f27" y="f28"/>
                    <a:pt x="f29" y="f30"/>
                    <a:pt x="f31" y="f32"/>
                  </a:cubicBezTo>
                  <a:lnTo>
                    <a:pt x="f31" y="f6"/>
                  </a:lnTo>
                  <a:cubicBezTo>
                    <a:pt x="f31" y="f7"/>
                    <a:pt x="f33" y="f9"/>
                    <a:pt x="f34" y="f9"/>
                  </a:cubicBezTo>
                  <a:cubicBezTo>
                    <a:pt x="f35" y="f9"/>
                    <a:pt x="f36" y="f13"/>
                    <a:pt x="f36" y="f6"/>
                  </a:cubicBezTo>
                  <a:lnTo>
                    <a:pt x="f36" y="f2"/>
                  </a:lnTo>
                  <a:lnTo>
                    <a:pt x="f37" y="f2"/>
                  </a:lnTo>
                  <a:lnTo>
                    <a:pt x="f37" y="f6"/>
                  </a:lnTo>
                  <a:cubicBezTo>
                    <a:pt x="f37" y="f7"/>
                    <a:pt x="f38" y="f9"/>
                    <a:pt x="f39" y="f9"/>
                  </a:cubicBezTo>
                  <a:cubicBezTo>
                    <a:pt x="f40" y="f9"/>
                    <a:pt x="f41" y="f13"/>
                    <a:pt x="f41" y="f6"/>
                  </a:cubicBezTo>
                  <a:lnTo>
                    <a:pt x="f4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055;p67">
              <a:extLst>
                <a:ext uri="{FF2B5EF4-FFF2-40B4-BE49-F238E27FC236}">
                  <a16:creationId xmlns:a16="http://schemas.microsoft.com/office/drawing/2014/main" id="{A375B594-31EF-2395-197D-4A08AD49C9B3}"/>
                </a:ext>
              </a:extLst>
            </p:cNvPr>
            <p:cNvSpPr/>
            <p:nvPr/>
          </p:nvSpPr>
          <p:spPr>
            <a:xfrm>
              <a:off x="8469072" y="4236616"/>
              <a:ext cx="76837" cy="235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8"/>
                <a:gd name="f4" fmla="val 820"/>
                <a:gd name="f5" fmla="val 1"/>
                <a:gd name="f6" fmla="val 32"/>
                <a:gd name="f7" fmla="val 127"/>
                <a:gd name="f8" fmla="val 284"/>
                <a:gd name="f9" fmla="val 379"/>
                <a:gd name="f10" fmla="val 536"/>
                <a:gd name="f11" fmla="val 662"/>
                <a:gd name="f12" fmla="val 788"/>
                <a:gd name="f13" fmla="val 2666"/>
                <a:gd name="f14" fmla="val 2615"/>
                <a:gd name="f15" fmla="val 649"/>
                <a:gd name="f16" fmla="val 555"/>
                <a:gd name="f17" fmla="val 2670"/>
                <a:gd name="f18" fmla="val 799"/>
                <a:gd name="f19" fmla="val 2674"/>
                <a:gd name="f20" fmla="val 809"/>
                <a:gd name="f21" fmla="*/ f0 1 2678"/>
                <a:gd name="f22" fmla="*/ f1 1 820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678"/>
                <a:gd name="f29" fmla="*/ f26 1 820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678" h="820">
                  <a:moveTo>
                    <a:pt x="f2" y="f5"/>
                  </a:moveTo>
                  <a:cubicBezTo>
                    <a:pt x="f6" y="f7"/>
                    <a:pt x="f6" y="f8"/>
                    <a:pt x="f6" y="f9"/>
                  </a:cubicBezTo>
                  <a:cubicBezTo>
                    <a:pt x="f6" y="f10"/>
                    <a:pt x="f6" y="f11"/>
                    <a:pt x="f2" y="f12"/>
                  </a:cubicBezTo>
                  <a:lnTo>
                    <a:pt x="f13" y="f12"/>
                  </a:lnTo>
                  <a:cubicBezTo>
                    <a:pt x="f14" y="f15"/>
                    <a:pt x="f14" y="f16"/>
                    <a:pt x="f14" y="f9"/>
                  </a:cubicBezTo>
                  <a:cubicBezTo>
                    <a:pt x="f14" y="f8"/>
                    <a:pt x="f14" y="f7"/>
                    <a:pt x="f3" y="f5"/>
                  </a:cubicBezTo>
                  <a:close/>
                  <a:moveTo>
                    <a:pt x="f13" y="f12"/>
                  </a:moveTo>
                  <a:cubicBezTo>
                    <a:pt x="f17" y="f18"/>
                    <a:pt x="f19" y="f20"/>
                    <a:pt x="f3" y="f4"/>
                  </a:cubicBezTo>
                  <a:lnTo>
                    <a:pt x="f3" y="f1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7" name="Google Shape;6078;p67">
            <a:extLst>
              <a:ext uri="{FF2B5EF4-FFF2-40B4-BE49-F238E27FC236}">
                <a16:creationId xmlns:a16="http://schemas.microsoft.com/office/drawing/2014/main" id="{20CEC4A0-D205-C48A-2A21-AFBBAE3E9C96}"/>
              </a:ext>
            </a:extLst>
          </p:cNvPr>
          <p:cNvGrpSpPr/>
          <p:nvPr/>
        </p:nvGrpSpPr>
        <p:grpSpPr>
          <a:xfrm>
            <a:off x="7639937" y="8317201"/>
            <a:ext cx="730404" cy="726800"/>
            <a:chOff x="5126254" y="4158599"/>
            <a:chExt cx="365202" cy="363400"/>
          </a:xfrm>
          <a:solidFill>
            <a:schemeClr val="tx1"/>
          </a:solidFill>
        </p:grpSpPr>
        <p:sp>
          <p:nvSpPr>
            <p:cNvPr id="58" name="Google Shape;6079;p67">
              <a:extLst>
                <a:ext uri="{FF2B5EF4-FFF2-40B4-BE49-F238E27FC236}">
                  <a16:creationId xmlns:a16="http://schemas.microsoft.com/office/drawing/2014/main" id="{A40751EC-778B-811E-C734-CBDA4CCC0FBA}"/>
                </a:ext>
              </a:extLst>
            </p:cNvPr>
            <p:cNvSpPr/>
            <p:nvPr/>
          </p:nvSpPr>
          <p:spPr>
            <a:xfrm>
              <a:off x="5202195" y="4308652"/>
              <a:ext cx="214234" cy="2133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67"/>
                <a:gd name="f4" fmla="val 7436"/>
                <a:gd name="f5" fmla="val 3686"/>
                <a:gd name="f6" fmla="val 1465"/>
                <a:gd name="f7" fmla="val 3836"/>
                <a:gd name="f8" fmla="val 3985"/>
                <a:gd name="f9" fmla="val 1544"/>
                <a:gd name="f10" fmla="val 4064"/>
                <a:gd name="f11" fmla="val 1702"/>
                <a:gd name="f12" fmla="val 4537"/>
                <a:gd name="f13" fmla="val 2678"/>
                <a:gd name="f14" fmla="val 5608"/>
                <a:gd name="f15" fmla="val 2836"/>
                <a:gd name="f16" fmla="val 5955"/>
                <a:gd name="f17" fmla="val 2867"/>
                <a:gd name="f18" fmla="val 6081"/>
                <a:gd name="f19" fmla="val 3308"/>
                <a:gd name="f20" fmla="val 5829"/>
                <a:gd name="f21" fmla="val 3561"/>
                <a:gd name="f22" fmla="val 5041"/>
                <a:gd name="f23" fmla="val 4285"/>
                <a:gd name="f24" fmla="val 5261"/>
                <a:gd name="f25" fmla="val 5356"/>
                <a:gd name="f26" fmla="val 5286"/>
                <a:gd name="f27" fmla="val 5630"/>
                <a:gd name="f28" fmla="val 5075"/>
                <a:gd name="f29" fmla="val 5845"/>
                <a:gd name="f30" fmla="val 4845"/>
                <a:gd name="f31" fmla="val 4784"/>
                <a:gd name="f32" fmla="val 4722"/>
                <a:gd name="f33" fmla="val 5830"/>
                <a:gd name="f34" fmla="val 4663"/>
                <a:gd name="f35" fmla="val 5797"/>
                <a:gd name="f36" fmla="val 5262"/>
                <a:gd name="f37" fmla="val 2616"/>
                <a:gd name="f38" fmla="val 5828"/>
                <a:gd name="f39" fmla="val 2553"/>
                <a:gd name="f40" fmla="val 5842"/>
                <a:gd name="f41" fmla="val 2492"/>
                <a:gd name="f42" fmla="val 2244"/>
                <a:gd name="f43" fmla="val 2035"/>
                <a:gd name="f44" fmla="val 5609"/>
                <a:gd name="f45" fmla="val 2111"/>
                <a:gd name="f46" fmla="val 2300"/>
                <a:gd name="f47" fmla="val 1512"/>
                <a:gd name="f48" fmla="val 1323"/>
                <a:gd name="f49" fmla="val 1418"/>
                <a:gd name="f50" fmla="val 1796"/>
                <a:gd name="f51" fmla="val 3387"/>
                <a:gd name="f52" fmla="val 3537"/>
                <a:gd name="f53" fmla="val 3718"/>
                <a:gd name="f54" fmla="val 1670"/>
                <a:gd name="f55" fmla="val 32"/>
                <a:gd name="f56" fmla="val 3750"/>
                <a:gd name="f57" fmla="val 5766"/>
                <a:gd name="f58" fmla="val 5765"/>
                <a:gd name="f59" fmla="val 7404"/>
                <a:gd name="f60" fmla="*/ f0 1 7467"/>
                <a:gd name="f61" fmla="*/ f1 1 7436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7467"/>
                <a:gd name="f68" fmla="*/ f65 1 7436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7467" h="743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5"/>
                  </a:lnTo>
                  <a:cubicBezTo>
                    <a:pt x="f16" y="f17"/>
                    <a:pt x="f18" y="f19"/>
                    <a:pt x="f20" y="f21"/>
                  </a:cubicBezTo>
                  <a:lnTo>
                    <a:pt x="f22" y="f23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5" y="f36"/>
                  </a:lnTo>
                  <a:lnTo>
                    <a:pt x="f13" y="f35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5"/>
                  </a:cubicBezTo>
                  <a:lnTo>
                    <a:pt x="f46" y="f23"/>
                  </a:lnTo>
                  <a:lnTo>
                    <a:pt x="f47" y="f21"/>
                  </a:lnTo>
                  <a:cubicBezTo>
                    <a:pt x="f48" y="f19"/>
                    <a:pt x="f49" y="f17"/>
                    <a:pt x="f50" y="f15"/>
                  </a:cubicBezTo>
                  <a:lnTo>
                    <a:pt x="f15" y="f13"/>
                  </a:lnTo>
                  <a:lnTo>
                    <a:pt x="f19" y="f11"/>
                  </a:lnTo>
                  <a:cubicBezTo>
                    <a:pt x="f51" y="f9"/>
                    <a:pt x="f52" y="f6"/>
                    <a:pt x="f5" y="f6"/>
                  </a:cubicBezTo>
                  <a:close/>
                  <a:moveTo>
                    <a:pt x="f53" y="f2"/>
                  </a:moveTo>
                  <a:cubicBezTo>
                    <a:pt x="f54" y="f2"/>
                    <a:pt x="f55" y="f54"/>
                    <a:pt x="f55" y="f56"/>
                  </a:cubicBezTo>
                  <a:cubicBezTo>
                    <a:pt x="f2" y="f57"/>
                    <a:pt x="f54" y="f4"/>
                    <a:pt x="f53" y="f4"/>
                  </a:cubicBezTo>
                  <a:cubicBezTo>
                    <a:pt x="f58" y="f4"/>
                    <a:pt x="f59" y="f35"/>
                    <a:pt x="f3" y="f56"/>
                  </a:cubicBezTo>
                  <a:cubicBezTo>
                    <a:pt x="f3" y="f11"/>
                    <a:pt x="f35" y="f55"/>
                    <a:pt x="f5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9" name="Google Shape;6080;p67">
              <a:extLst>
                <a:ext uri="{FF2B5EF4-FFF2-40B4-BE49-F238E27FC236}">
                  <a16:creationId xmlns:a16="http://schemas.microsoft.com/office/drawing/2014/main" id="{B5C197C1-9D20-4DA3-F75B-2EBE8A76D861}"/>
                </a:ext>
              </a:extLst>
            </p:cNvPr>
            <p:cNvSpPr/>
            <p:nvPr/>
          </p:nvSpPr>
          <p:spPr>
            <a:xfrm>
              <a:off x="5317876" y="4160757"/>
              <a:ext cx="173580" cy="1696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12"/>
                <a:gd name="f5" fmla="val 3829"/>
                <a:gd name="f6" fmla="val 3706"/>
                <a:gd name="f7" fmla="val 3580"/>
                <a:gd name="f8" fmla="val 47"/>
                <a:gd name="f9" fmla="val 3498"/>
                <a:gd name="f10" fmla="val 146"/>
                <a:gd name="f11" fmla="val 1"/>
                <a:gd name="f12" fmla="val 4336"/>
                <a:gd name="f13" fmla="val 1229"/>
                <a:gd name="f14" fmla="val 4399"/>
                <a:gd name="f15" fmla="val 2332"/>
                <a:gd name="f16" fmla="val 4998"/>
                <a:gd name="f17" fmla="val 3088"/>
                <a:gd name="f18" fmla="val 5861"/>
                <a:gd name="f19" fmla="val 2446"/>
                <a:gd name="f20" fmla="val 2289"/>
                <a:gd name="f21" fmla="val 2037"/>
                <a:gd name="f22" fmla="val 5924"/>
                <a:gd name="f23" fmla="val 1879"/>
                <a:gd name="f24" fmla="val 4128"/>
                <a:gd name="f25" fmla="val 115"/>
                <a:gd name="f26" fmla="val 4053"/>
                <a:gd name="f27" fmla="val 40"/>
                <a:gd name="f28" fmla="val 3942"/>
                <a:gd name="f29" fmla="*/ f0 1 6050"/>
                <a:gd name="f30" fmla="*/ f1 1 5912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050"/>
                <a:gd name="f37" fmla="*/ f34 1 5912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050" h="591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19"/>
                  </a:lnTo>
                  <a:cubicBezTo>
                    <a:pt x="f3" y="f20"/>
                    <a:pt x="f3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081;p67">
              <a:extLst>
                <a:ext uri="{FF2B5EF4-FFF2-40B4-BE49-F238E27FC236}">
                  <a16:creationId xmlns:a16="http://schemas.microsoft.com/office/drawing/2014/main" id="{04C4EE7C-FD32-41B6-F821-D22CF4A11020}"/>
                </a:ext>
              </a:extLst>
            </p:cNvPr>
            <p:cNvSpPr/>
            <p:nvPr/>
          </p:nvSpPr>
          <p:spPr>
            <a:xfrm>
              <a:off x="5223884" y="4158599"/>
              <a:ext cx="169959" cy="1030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24"/>
                <a:gd name="f4" fmla="val 3593"/>
                <a:gd name="f5" fmla="val 1"/>
                <a:gd name="f6" fmla="val 2962"/>
                <a:gd name="f7" fmla="val 3592"/>
                <a:gd name="f8" fmla="val 5923"/>
                <a:gd name="f9" fmla="*/ f0 1 5924"/>
                <a:gd name="f10" fmla="*/ f1 1 3593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5924"/>
                <a:gd name="f17" fmla="*/ f14 1 3593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5924" h="3593">
                  <a:moveTo>
                    <a:pt x="f2" y="f5"/>
                  </a:moveTo>
                  <a:lnTo>
                    <a:pt x="f6" y="f7"/>
                  </a:lnTo>
                  <a:lnTo>
                    <a:pt x="f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082;p67">
              <a:extLst>
                <a:ext uri="{FF2B5EF4-FFF2-40B4-BE49-F238E27FC236}">
                  <a16:creationId xmlns:a16="http://schemas.microsoft.com/office/drawing/2014/main" id="{58B818AD-CC0C-873E-9D08-281531A5D53E}"/>
                </a:ext>
              </a:extLst>
            </p:cNvPr>
            <p:cNvSpPr/>
            <p:nvPr/>
          </p:nvSpPr>
          <p:spPr>
            <a:xfrm>
              <a:off x="5126254" y="4160757"/>
              <a:ext cx="170855" cy="1687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81"/>
                <a:gd name="f5" fmla="val 2194"/>
                <a:gd name="f6" fmla="val 2084"/>
                <a:gd name="f7" fmla="val 1965"/>
                <a:gd name="f8" fmla="val 40"/>
                <a:gd name="f9" fmla="val 1859"/>
                <a:gd name="f10" fmla="val 115"/>
                <a:gd name="f11" fmla="val 95"/>
                <a:gd name="f12" fmla="val 1879"/>
                <a:gd name="f13" fmla="val 1"/>
                <a:gd name="f14" fmla="val 2037"/>
                <a:gd name="f15" fmla="val 2289"/>
                <a:gd name="f16" fmla="val 2446"/>
                <a:gd name="f17" fmla="val 2899"/>
                <a:gd name="f18" fmla="val 5880"/>
                <a:gd name="f19" fmla="val 3655"/>
                <a:gd name="f20" fmla="val 4998"/>
                <a:gd name="f21" fmla="val 4758"/>
                <a:gd name="f22" fmla="val 4399"/>
                <a:gd name="f23" fmla="val 4305"/>
                <a:gd name="f24" fmla="val 2490"/>
                <a:gd name="f25" fmla="val 146"/>
                <a:gd name="f26" fmla="val 2424"/>
                <a:gd name="f27" fmla="val 47"/>
                <a:gd name="f28" fmla="val 2315"/>
                <a:gd name="f29" fmla="*/ f0 1 5955"/>
                <a:gd name="f30" fmla="*/ f1 1 5881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955"/>
                <a:gd name="f37" fmla="*/ f34 1 5881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955" h="588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3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2" name="Google Shape;6110;p67">
            <a:extLst>
              <a:ext uri="{FF2B5EF4-FFF2-40B4-BE49-F238E27FC236}">
                <a16:creationId xmlns:a16="http://schemas.microsoft.com/office/drawing/2014/main" id="{56AF32F7-445A-CAF9-F70E-C430C9DC8230}"/>
              </a:ext>
            </a:extLst>
          </p:cNvPr>
          <p:cNvGrpSpPr/>
          <p:nvPr/>
        </p:nvGrpSpPr>
        <p:grpSpPr>
          <a:xfrm>
            <a:off x="8853512" y="8386986"/>
            <a:ext cx="725009" cy="567732"/>
            <a:chOff x="5733041" y="4193493"/>
            <a:chExt cx="362504" cy="283866"/>
          </a:xfrm>
          <a:solidFill>
            <a:schemeClr val="tx1"/>
          </a:solidFill>
        </p:grpSpPr>
        <p:sp>
          <p:nvSpPr>
            <p:cNvPr id="63" name="Google Shape;6111;p67">
              <a:extLst>
                <a:ext uri="{FF2B5EF4-FFF2-40B4-BE49-F238E27FC236}">
                  <a16:creationId xmlns:a16="http://schemas.microsoft.com/office/drawing/2014/main" id="{85B87855-0BE9-A51D-9419-0D79C03660B7}"/>
                </a:ext>
              </a:extLst>
            </p:cNvPr>
            <p:cNvSpPr/>
            <p:nvPr/>
          </p:nvSpPr>
          <p:spPr>
            <a:xfrm>
              <a:off x="5733041" y="4431228"/>
              <a:ext cx="362504" cy="461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5"/>
                <a:gd name="f4" fmla="val 1608"/>
                <a:gd name="f5" fmla="val 379"/>
                <a:gd name="f6" fmla="val 159"/>
                <a:gd name="f7" fmla="val 1"/>
                <a:gd name="f8" fmla="val 189"/>
                <a:gd name="f9" fmla="val 378"/>
                <a:gd name="f10" fmla="val 1040"/>
                <a:gd name="f11" fmla="val 537"/>
                <a:gd name="f12" fmla="val 1607"/>
                <a:gd name="f13" fmla="val 1198"/>
                <a:gd name="f14" fmla="val 11406"/>
                <a:gd name="f15" fmla="val 12067"/>
                <a:gd name="f16" fmla="val 12634"/>
                <a:gd name="f17" fmla="val 1072"/>
                <a:gd name="f18" fmla="val 12603"/>
                <a:gd name="f19" fmla="val 158"/>
                <a:gd name="f20" fmla="val 12445"/>
                <a:gd name="f21" fmla="val 12193"/>
                <a:gd name="f22" fmla="val 10965"/>
                <a:gd name="f23" fmla="val 630"/>
                <a:gd name="f24" fmla="val 10776"/>
                <a:gd name="f25" fmla="val 819"/>
                <a:gd name="f26" fmla="val 10555"/>
                <a:gd name="f27" fmla="val 10303"/>
                <a:gd name="f28" fmla="val 10146"/>
                <a:gd name="f29" fmla="val 9326"/>
                <a:gd name="f30" fmla="val 9137"/>
                <a:gd name="f31" fmla="val 8917"/>
                <a:gd name="f32" fmla="val 8696"/>
                <a:gd name="f33" fmla="val 8507"/>
                <a:gd name="f34" fmla="*/ f0 1 12635"/>
                <a:gd name="f35" fmla="*/ f1 1 1608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12635"/>
                <a:gd name="f42" fmla="*/ f39 1 1608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12635" h="1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7"/>
                    <a:pt x="f16" y="f9"/>
                  </a:cubicBezTo>
                  <a:cubicBezTo>
                    <a:pt x="f18" y="f19"/>
                    <a:pt x="f20" y="f2"/>
                    <a:pt x="f21" y="f2"/>
                  </a:cubicBezTo>
                  <a:lnTo>
                    <a:pt x="f22" y="f2"/>
                  </a:lnTo>
                  <a:lnTo>
                    <a:pt x="f22" y="f9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9"/>
                  </a:cubicBezTo>
                  <a:lnTo>
                    <a:pt x="f28" y="f2"/>
                  </a:lnTo>
                  <a:lnTo>
                    <a:pt x="f29" y="f2"/>
                  </a:lnTo>
                  <a:lnTo>
                    <a:pt x="f29" y="f9"/>
                  </a:lnTo>
                  <a:cubicBezTo>
                    <a:pt x="f29" y="f23"/>
                    <a:pt x="f30" y="f25"/>
                    <a:pt x="f31" y="f25"/>
                  </a:cubicBezTo>
                  <a:cubicBezTo>
                    <a:pt x="f32" y="f25"/>
                    <a:pt x="f33" y="f23"/>
                    <a:pt x="f33" y="f9"/>
                  </a:cubicBezTo>
                  <a:lnTo>
                    <a:pt x="f3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6112;p67">
              <a:extLst>
                <a:ext uri="{FF2B5EF4-FFF2-40B4-BE49-F238E27FC236}">
                  <a16:creationId xmlns:a16="http://schemas.microsoft.com/office/drawing/2014/main" id="{8A83FFAC-E866-5758-376E-F6BC2205DE62}"/>
                </a:ext>
              </a:extLst>
            </p:cNvPr>
            <p:cNvSpPr/>
            <p:nvPr/>
          </p:nvSpPr>
          <p:spPr>
            <a:xfrm>
              <a:off x="5755654" y="4193493"/>
              <a:ext cx="316400" cy="214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468"/>
                <a:gd name="f5" fmla="val 3794"/>
                <a:gd name="f6" fmla="val 1673"/>
                <a:gd name="f7" fmla="val 3841"/>
                <a:gd name="f8" fmla="val 3890"/>
                <a:gd name="f9" fmla="val 1682"/>
                <a:gd name="f10" fmla="val 3939"/>
                <a:gd name="f11" fmla="val 1702"/>
                <a:gd name="f12" fmla="val 6428"/>
                <a:gd name="f13" fmla="val 2521"/>
                <a:gd name="f14" fmla="val 6680"/>
                <a:gd name="f15" fmla="val 2616"/>
                <a:gd name="f16" fmla="val 6806"/>
                <a:gd name="f17" fmla="val 2994"/>
                <a:gd name="f18" fmla="val 6585"/>
                <a:gd name="f19" fmla="val 3214"/>
                <a:gd name="f20" fmla="val 6018"/>
                <a:gd name="f21" fmla="val 3750"/>
                <a:gd name="f22" fmla="val 7404"/>
                <a:gd name="f23" fmla="val 5136"/>
                <a:gd name="f24" fmla="val 7593"/>
                <a:gd name="f25" fmla="val 5262"/>
                <a:gd name="f26" fmla="val 5514"/>
                <a:gd name="f27" fmla="val 7436"/>
                <a:gd name="f28" fmla="val 5671"/>
                <a:gd name="f29" fmla="val 7357"/>
                <a:gd name="f30" fmla="val 5750"/>
                <a:gd name="f31" fmla="val 7247"/>
                <a:gd name="f32" fmla="val 5790"/>
                <a:gd name="f33" fmla="val 7136"/>
                <a:gd name="f34" fmla="val 7026"/>
                <a:gd name="f35" fmla="val 6916"/>
                <a:gd name="f36" fmla="val 6837"/>
                <a:gd name="f37" fmla="val 5451"/>
                <a:gd name="f38" fmla="val 4317"/>
                <a:gd name="f39" fmla="val 4915"/>
                <a:gd name="f40" fmla="val 4852"/>
                <a:gd name="f41" fmla="val 4821"/>
                <a:gd name="f42" fmla="val 4947"/>
                <a:gd name="f43" fmla="val 4714"/>
                <a:gd name="f44" fmla="val 4988"/>
                <a:gd name="f45" fmla="val 4613"/>
                <a:gd name="f46" fmla="val 4444"/>
                <a:gd name="f47" fmla="val 4293"/>
                <a:gd name="f48" fmla="val 4872"/>
                <a:gd name="f49" fmla="val 4254"/>
                <a:gd name="f50" fmla="val 4695"/>
                <a:gd name="f51" fmla="val 3435"/>
                <a:gd name="f52" fmla="val 2206"/>
                <a:gd name="f53" fmla="val 3328"/>
                <a:gd name="f54" fmla="val 1940"/>
                <a:gd name="f55" fmla="val 3537"/>
                <a:gd name="f56" fmla="val 1198"/>
                <a:gd name="f57" fmla="val 1"/>
                <a:gd name="f58" fmla="val 536"/>
                <a:gd name="f59" fmla="val 568"/>
                <a:gd name="f60" fmla="val 1229"/>
                <a:gd name="f61" fmla="val 7467"/>
                <a:gd name="f62" fmla="val 11027"/>
                <a:gd name="f63" fmla="val 10460"/>
                <a:gd name="f64" fmla="val 9767"/>
                <a:gd name="f65" fmla="*/ f0 1 11028"/>
                <a:gd name="f66" fmla="*/ f1 1 7468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1028"/>
                <a:gd name="f73" fmla="*/ f70 1 7468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1028" h="74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2" y="f23"/>
                  </a:lnTo>
                  <a:cubicBezTo>
                    <a:pt x="f24" y="f25"/>
                    <a:pt x="f24" y="f26"/>
                    <a:pt x="f27" y="f28"/>
                  </a:cubicBezTo>
                  <a:cubicBezTo>
                    <a:pt x="f29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6" y="f28"/>
                  </a:cubicBezTo>
                  <a:lnTo>
                    <a:pt x="f37" y="f38"/>
                  </a:lnTo>
                  <a:lnTo>
                    <a:pt x="f39" y="f40"/>
                  </a:ln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6"/>
                    <a:pt x="f5" y="f6"/>
                  </a:cubicBezTo>
                  <a:close/>
                  <a:moveTo>
                    <a:pt x="f56" y="f57"/>
                  </a:moveTo>
                  <a:cubicBezTo>
                    <a:pt x="f58" y="f57"/>
                    <a:pt x="f57" y="f59"/>
                    <a:pt x="f57" y="f60"/>
                  </a:cubicBezTo>
                  <a:lnTo>
                    <a:pt x="f57" y="f61"/>
                  </a:lnTo>
                  <a:lnTo>
                    <a:pt x="f62" y="f61"/>
                  </a:lnTo>
                  <a:lnTo>
                    <a:pt x="f62" y="f60"/>
                  </a:lnTo>
                  <a:cubicBezTo>
                    <a:pt x="f62" y="f59"/>
                    <a:pt x="f63" y="f57"/>
                    <a:pt x="f64" y="f5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5" name="Google Shape;5972;p67">
            <a:extLst>
              <a:ext uri="{FF2B5EF4-FFF2-40B4-BE49-F238E27FC236}">
                <a16:creationId xmlns:a16="http://schemas.microsoft.com/office/drawing/2014/main" id="{9AEFB175-98A4-07D8-9681-D47FECC260EE}"/>
              </a:ext>
            </a:extLst>
          </p:cNvPr>
          <p:cNvGrpSpPr/>
          <p:nvPr/>
        </p:nvGrpSpPr>
        <p:grpSpPr>
          <a:xfrm>
            <a:off x="5234665" y="3783494"/>
            <a:ext cx="721004" cy="829433"/>
            <a:chOff x="3923617" y="1891747"/>
            <a:chExt cx="360502" cy="414716"/>
          </a:xfrm>
          <a:solidFill>
            <a:schemeClr val="tx1"/>
          </a:solidFill>
        </p:grpSpPr>
        <p:sp>
          <p:nvSpPr>
            <p:cNvPr id="66" name="Google Shape;5973;p67">
              <a:extLst>
                <a:ext uri="{FF2B5EF4-FFF2-40B4-BE49-F238E27FC236}">
                  <a16:creationId xmlns:a16="http://schemas.microsoft.com/office/drawing/2014/main" id="{6D1DA25C-C692-2B6E-4B2F-C289DC65DC27}"/>
                </a:ext>
              </a:extLst>
            </p:cNvPr>
            <p:cNvSpPr/>
            <p:nvPr/>
          </p:nvSpPr>
          <p:spPr>
            <a:xfrm>
              <a:off x="3950390" y="1972077"/>
              <a:ext cx="305939" cy="1988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358"/>
                <a:gd name="f4" fmla="val 6082"/>
                <a:gd name="f5" fmla="val 379"/>
                <a:gd name="f6" fmla="val 1"/>
                <a:gd name="f7" fmla="val 158"/>
                <a:gd name="f8" fmla="val 221"/>
                <a:gd name="f9" fmla="val 410"/>
                <a:gd name="f10" fmla="val 6081"/>
                <a:gd name="f11" fmla="val 9357"/>
                <a:gd name="f12" fmla="val 9168"/>
                <a:gd name="f13" fmla="val 8979"/>
                <a:gd name="f14" fmla="*/ f0 1 9358"/>
                <a:gd name="f15" fmla="*/ f1 1 608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358"/>
                <a:gd name="f22" fmla="*/ f19 1 608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358" h="6082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lnTo>
                    <a:pt x="f11" y="f9"/>
                  </a:lnTo>
                  <a:cubicBezTo>
                    <a:pt x="f11" y="f7"/>
                    <a:pt x="f12" y="f6"/>
                    <a:pt x="f1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5974;p67">
              <a:extLst>
                <a:ext uri="{FF2B5EF4-FFF2-40B4-BE49-F238E27FC236}">
                  <a16:creationId xmlns:a16="http://schemas.microsoft.com/office/drawing/2014/main" id="{CA013407-CADF-C508-8243-435D4D263846}"/>
                </a:ext>
              </a:extLst>
            </p:cNvPr>
            <p:cNvSpPr/>
            <p:nvPr/>
          </p:nvSpPr>
          <p:spPr>
            <a:xfrm>
              <a:off x="3923617" y="2197659"/>
              <a:ext cx="360502" cy="1088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3328"/>
                <a:gd name="f5" fmla="val 63"/>
                <a:gd name="f6" fmla="val 32"/>
                <a:gd name="f7" fmla="val 126"/>
                <a:gd name="f8" fmla="val 284"/>
                <a:gd name="f9" fmla="val 410"/>
                <a:gd name="f10" fmla="val 1103"/>
                <a:gd name="f11" fmla="val 536"/>
                <a:gd name="f12" fmla="val 1670"/>
                <a:gd name="f13" fmla="val 1198"/>
                <a:gd name="f14" fmla="val 3151"/>
                <a:gd name="f15" fmla="val 2615"/>
                <a:gd name="f16" fmla="val 2710"/>
                <a:gd name="f17" fmla="val 2521"/>
                <a:gd name="f18" fmla="val 2930"/>
                <a:gd name="f19" fmla="val 3182"/>
                <a:gd name="f20" fmla="val 2836"/>
                <a:gd name="f21" fmla="val 3277"/>
                <a:gd name="f22" fmla="val 2889"/>
                <a:gd name="f23" fmla="val 3312"/>
                <a:gd name="f24" fmla="val 2949"/>
                <a:gd name="f25" fmla="val 3009"/>
                <a:gd name="f26" fmla="val 3166"/>
                <a:gd name="f27" fmla="val 3326"/>
                <a:gd name="f28" fmla="val 3224"/>
                <a:gd name="f29" fmla="val 3371"/>
                <a:gd name="f30" fmla="val 3088"/>
                <a:gd name="f31" fmla="val 4096"/>
                <a:gd name="f32" fmla="val 1639"/>
                <a:gd name="f33" fmla="val 5073"/>
                <a:gd name="f34" fmla="val 2867"/>
                <a:gd name="f35" fmla="val 3119"/>
                <a:gd name="f36" fmla="val 5262"/>
                <a:gd name="f37" fmla="val 3308"/>
                <a:gd name="f38" fmla="val 5514"/>
                <a:gd name="f39" fmla="val 5734"/>
                <a:gd name="f40" fmla="val 5892"/>
                <a:gd name="f41" fmla="val 6868"/>
                <a:gd name="f42" fmla="val 7593"/>
                <a:gd name="f43" fmla="val 7688"/>
                <a:gd name="f44" fmla="val 3230"/>
                <a:gd name="f45" fmla="val 7835"/>
                <a:gd name="f46" fmla="val 3301"/>
                <a:gd name="f47" fmla="val 7983"/>
                <a:gd name="f48" fmla="val 8032"/>
                <a:gd name="f49" fmla="val 8081"/>
                <a:gd name="f50" fmla="val 3293"/>
                <a:gd name="f51" fmla="val 8129"/>
                <a:gd name="f52" fmla="val 8349"/>
                <a:gd name="f53" fmla="val 8412"/>
                <a:gd name="f54" fmla="val 7814"/>
                <a:gd name="f55" fmla="val 9767"/>
                <a:gd name="f56" fmla="val 10429"/>
                <a:gd name="f57" fmla="val 252"/>
                <a:gd name="f58" fmla="val 10964"/>
                <a:gd name="f59" fmla="val 10933"/>
                <a:gd name="f60" fmla="*/ f0 1 11027"/>
                <a:gd name="f61" fmla="*/ f1 1 332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11027"/>
                <a:gd name="f68" fmla="*/ f65 1 332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11027" h="3328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5" y="f16"/>
                  </a:ln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3" y="f34"/>
                  </a:lnTo>
                  <a:cubicBezTo>
                    <a:pt x="f3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0" y="f34"/>
                  </a:cubicBezTo>
                  <a:lnTo>
                    <a:pt x="f40" y="f32"/>
                  </a:lnTo>
                  <a:lnTo>
                    <a:pt x="f41" y="f32"/>
                  </a:lnTo>
                  <a:lnTo>
                    <a:pt x="f42" y="f30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21"/>
                  </a:cubicBezTo>
                  <a:cubicBezTo>
                    <a:pt x="f52" y="f14"/>
                    <a:pt x="f53" y="f18"/>
                    <a:pt x="f52" y="f16"/>
                  </a:cubicBezTo>
                  <a:lnTo>
                    <a:pt x="f54" y="f12"/>
                  </a:lnTo>
                  <a:lnTo>
                    <a:pt x="f55" y="f12"/>
                  </a:lnTo>
                  <a:cubicBezTo>
                    <a:pt x="f56" y="f12"/>
                    <a:pt x="f3" y="f10"/>
                    <a:pt x="f3" y="f9"/>
                  </a:cubicBezTo>
                  <a:cubicBezTo>
                    <a:pt x="f3" y="f57"/>
                    <a:pt x="f58" y="f7"/>
                    <a:pt x="f5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5975;p67">
              <a:extLst>
                <a:ext uri="{FF2B5EF4-FFF2-40B4-BE49-F238E27FC236}">
                  <a16:creationId xmlns:a16="http://schemas.microsoft.com/office/drawing/2014/main" id="{FE52AC55-021B-A220-E5F6-07C54566FFC8}"/>
                </a:ext>
              </a:extLst>
            </p:cNvPr>
            <p:cNvSpPr/>
            <p:nvPr/>
          </p:nvSpPr>
          <p:spPr>
            <a:xfrm>
              <a:off x="4060603" y="1891747"/>
              <a:ext cx="8241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1639"/>
                <a:gd name="f5" fmla="val 442"/>
                <a:gd name="f6" fmla="val 221"/>
                <a:gd name="f7" fmla="val 1"/>
                <a:gd name="f8" fmla="val 189"/>
                <a:gd name="f9" fmla="val 410"/>
                <a:gd name="f10" fmla="val 2489"/>
                <a:gd name="f11" fmla="val 2332"/>
                <a:gd name="f12" fmla="val 2111"/>
                <a:gd name="f13" fmla="*/ f0 1 2521"/>
                <a:gd name="f14" fmla="*/ f1 1 163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2521"/>
                <a:gd name="f21" fmla="*/ f18 1 163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2521" h="163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9"/>
                  </a:lnTo>
                  <a:lnTo>
                    <a:pt x="f3" y="f9"/>
                  </a:lnTo>
                  <a:cubicBezTo>
                    <a:pt x="f3" y="f8"/>
                    <a:pt x="f11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9" name="Google Shape;5984;p67">
            <a:extLst>
              <a:ext uri="{FF2B5EF4-FFF2-40B4-BE49-F238E27FC236}">
                <a16:creationId xmlns:a16="http://schemas.microsoft.com/office/drawing/2014/main" id="{09B1F157-18C9-B316-B48A-CA1FF7BB18E2}"/>
              </a:ext>
            </a:extLst>
          </p:cNvPr>
          <p:cNvGrpSpPr/>
          <p:nvPr/>
        </p:nvGrpSpPr>
        <p:grpSpPr>
          <a:xfrm>
            <a:off x="11374387" y="3777368"/>
            <a:ext cx="832250" cy="830201"/>
            <a:chOff x="6993477" y="1888684"/>
            <a:chExt cx="416125" cy="415100"/>
          </a:xfrm>
          <a:solidFill>
            <a:schemeClr val="tx1"/>
          </a:solidFill>
        </p:grpSpPr>
        <p:sp>
          <p:nvSpPr>
            <p:cNvPr id="70" name="Google Shape;5985;p67">
              <a:extLst>
                <a:ext uri="{FF2B5EF4-FFF2-40B4-BE49-F238E27FC236}">
                  <a16:creationId xmlns:a16="http://schemas.microsoft.com/office/drawing/2014/main" id="{E9AEC333-88AD-046A-B17D-245C0DA9D1A7}"/>
                </a:ext>
              </a:extLst>
            </p:cNvPr>
            <p:cNvSpPr/>
            <p:nvPr/>
          </p:nvSpPr>
          <p:spPr>
            <a:xfrm>
              <a:off x="6993477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2930"/>
                <a:gd name="f6" fmla="val 1670"/>
                <a:gd name="f7" fmla="val 3119"/>
                <a:gd name="f8" fmla="val 3308"/>
                <a:gd name="f9" fmla="val 1859"/>
                <a:gd name="f10" fmla="val 2048"/>
                <a:gd name="f11" fmla="val 2489"/>
                <a:gd name="f12" fmla="val 3749"/>
                <a:gd name="f13" fmla="val 4001"/>
                <a:gd name="f14" fmla="val 4159"/>
                <a:gd name="f15" fmla="val 2678"/>
                <a:gd name="f16" fmla="val 3151"/>
                <a:gd name="f17" fmla="val 3938"/>
                <a:gd name="f18" fmla="val 3340"/>
                <a:gd name="f19" fmla="val 3781"/>
                <a:gd name="f20" fmla="val 2710"/>
                <a:gd name="f21" fmla="val 2520"/>
                <a:gd name="f22" fmla="val 3970"/>
                <a:gd name="f23" fmla="val 2079"/>
                <a:gd name="f24" fmla="val 1701"/>
                <a:gd name="f25" fmla="val 1827"/>
                <a:gd name="f26" fmla="val 441"/>
                <a:gd name="f27" fmla="val 189"/>
                <a:gd name="f28" fmla="val 5387"/>
                <a:gd name="f29" fmla="val 32"/>
                <a:gd name="f30" fmla="val 5639"/>
                <a:gd name="f31" fmla="val 221"/>
                <a:gd name="f32" fmla="val 5608"/>
                <a:gd name="f33" fmla="*/ f0 1 5829"/>
                <a:gd name="f34" fmla="*/ f1 1 5797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5829"/>
                <a:gd name="f41" fmla="*/ f38 1 5797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5"/>
                  </a:cubicBezTo>
                  <a:cubicBezTo>
                    <a:pt x="f14" y="f16"/>
                    <a:pt x="f17" y="f18"/>
                    <a:pt x="f12" y="f18"/>
                  </a:cubicBezTo>
                  <a:lnTo>
                    <a:pt x="f8" y="f18"/>
                  </a:lnTo>
                  <a:lnTo>
                    <a:pt x="f8" y="f19"/>
                  </a:lnTo>
                  <a:cubicBezTo>
                    <a:pt x="f8" y="f13"/>
                    <a:pt x="f7" y="f14"/>
                    <a:pt x="f5" y="f14"/>
                  </a:cubicBezTo>
                  <a:cubicBezTo>
                    <a:pt x="f20" y="f14"/>
                    <a:pt x="f21" y="f22"/>
                    <a:pt x="f21" y="f19"/>
                  </a:cubicBezTo>
                  <a:lnTo>
                    <a:pt x="f21" y="f18"/>
                  </a:lnTo>
                  <a:lnTo>
                    <a:pt x="f23" y="f18"/>
                  </a:lnTo>
                  <a:cubicBezTo>
                    <a:pt x="f9" y="f18"/>
                    <a:pt x="f24" y="f16"/>
                    <a:pt x="f24" y="f5"/>
                  </a:cubicBezTo>
                  <a:cubicBezTo>
                    <a:pt x="f24" y="f15"/>
                    <a:pt x="f9" y="f11"/>
                    <a:pt x="f23" y="f11"/>
                  </a:cubicBezTo>
                  <a:lnTo>
                    <a:pt x="f21" y="f11"/>
                  </a:lnTo>
                  <a:lnTo>
                    <a:pt x="f21" y="f10"/>
                  </a:lnTo>
                  <a:cubicBezTo>
                    <a:pt x="f21" y="f25"/>
                    <a:pt x="f20" y="f6"/>
                    <a:pt x="f5" y="f6"/>
                  </a:cubicBezTo>
                  <a:close/>
                  <a:moveTo>
                    <a:pt x="f26" y="f2"/>
                  </a:moveTo>
                  <a:cubicBezTo>
                    <a:pt x="f27" y="f2"/>
                    <a:pt x="f2" y="f27"/>
                    <a:pt x="f2" y="f26"/>
                  </a:cubicBezTo>
                  <a:lnTo>
                    <a:pt x="f2" y="f28"/>
                  </a:lnTo>
                  <a:cubicBezTo>
                    <a:pt x="f29" y="f30"/>
                    <a:pt x="f31" y="f4"/>
                    <a:pt x="f26" y="f4"/>
                  </a:cubicBezTo>
                  <a:lnTo>
                    <a:pt x="f28" y="f4"/>
                  </a:lnTo>
                  <a:cubicBezTo>
                    <a:pt x="f30" y="f4"/>
                    <a:pt x="f3" y="f32"/>
                    <a:pt x="f3" y="f28"/>
                  </a:cubicBezTo>
                  <a:lnTo>
                    <a:pt x="f3" y="f26"/>
                  </a:lnTo>
                  <a:cubicBezTo>
                    <a:pt x="f3" y="f27"/>
                    <a:pt x="f30" y="f2"/>
                    <a:pt x="f2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5986;p67">
              <a:extLst>
                <a:ext uri="{FF2B5EF4-FFF2-40B4-BE49-F238E27FC236}">
                  <a16:creationId xmlns:a16="http://schemas.microsoft.com/office/drawing/2014/main" id="{637AAC04-D12A-CE86-7918-902FA1AE785A}"/>
                </a:ext>
              </a:extLst>
            </p:cNvPr>
            <p:cNvSpPr/>
            <p:nvPr/>
          </p:nvSpPr>
          <p:spPr>
            <a:xfrm>
              <a:off x="6994492" y="2115272"/>
              <a:ext cx="191612" cy="1885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61"/>
                <a:gd name="f4" fmla="val 5766"/>
                <a:gd name="f5" fmla="val 3450"/>
                <a:gd name="f6" fmla="val 1859"/>
                <a:gd name="f7" fmla="val 3561"/>
                <a:gd name="f8" fmla="val 3671"/>
                <a:gd name="f9" fmla="val 1890"/>
                <a:gd name="f10" fmla="val 3750"/>
                <a:gd name="f11" fmla="val 1953"/>
                <a:gd name="f12" fmla="val 3907"/>
                <a:gd name="f13" fmla="val 2111"/>
                <a:gd name="f14" fmla="val 2395"/>
                <a:gd name="f15" fmla="val 2552"/>
                <a:gd name="f16" fmla="val 3466"/>
                <a:gd name="f17" fmla="val 2836"/>
                <a:gd name="f18" fmla="val 3119"/>
                <a:gd name="f19" fmla="val 3277"/>
                <a:gd name="f20" fmla="val 3529"/>
                <a:gd name="f21" fmla="val 3686"/>
                <a:gd name="f22" fmla="val 3765"/>
                <a:gd name="f23" fmla="val 3804"/>
                <a:gd name="f24" fmla="val 3340"/>
                <a:gd name="f25" fmla="val 3230"/>
                <a:gd name="f26" fmla="val 3151"/>
                <a:gd name="f27" fmla="val 2899"/>
                <a:gd name="f28" fmla="val 3434"/>
                <a:gd name="f29" fmla="val 2616"/>
                <a:gd name="f30" fmla="val 2537"/>
                <a:gd name="f31" fmla="val 2426"/>
                <a:gd name="f32" fmla="val 2316"/>
                <a:gd name="f33" fmla="val 2206"/>
                <a:gd name="f34" fmla="val 2096"/>
                <a:gd name="f35" fmla="val 2017"/>
                <a:gd name="f36" fmla="val 2300"/>
                <a:gd name="f37" fmla="val 2237"/>
                <a:gd name="f38" fmla="val 442"/>
                <a:gd name="f39" fmla="val 221"/>
                <a:gd name="f40" fmla="val 1"/>
                <a:gd name="f41" fmla="val 189"/>
                <a:gd name="f42" fmla="val 378"/>
                <a:gd name="f43" fmla="val 5356"/>
                <a:gd name="f44" fmla="val 5608"/>
                <a:gd name="f45" fmla="val 5419"/>
                <a:gd name="f46" fmla="val 5640"/>
                <a:gd name="f47" fmla="val 5545"/>
                <a:gd name="f48" fmla="val 158"/>
                <a:gd name="f49" fmla="*/ f0 1 5861"/>
                <a:gd name="f50" fmla="*/ f1 1 5766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861"/>
                <a:gd name="f57" fmla="*/ f54 1 5766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861" h="576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lnTo>
                    <a:pt x="f10" y="f18"/>
                  </a:lnTo>
                  <a:cubicBezTo>
                    <a:pt x="f12" y="f19"/>
                    <a:pt x="f12" y="f20"/>
                    <a:pt x="f10" y="f21"/>
                  </a:cubicBezTo>
                  <a:cubicBezTo>
                    <a:pt x="f8" y="f22"/>
                    <a:pt x="f7" y="f23"/>
                    <a:pt x="f5" y="f23"/>
                  </a:cubicBezTo>
                  <a:cubicBezTo>
                    <a:pt x="f24" y="f23"/>
                    <a:pt x="f25" y="f22"/>
                    <a:pt x="f26" y="f21"/>
                  </a:cubicBezTo>
                  <a:lnTo>
                    <a:pt x="f27" y="f28"/>
                  </a:lnTo>
                  <a:lnTo>
                    <a:pt x="f29" y="f21"/>
                  </a:lnTo>
                  <a:cubicBezTo>
                    <a:pt x="f30" y="f22"/>
                    <a:pt x="f31" y="f23"/>
                    <a:pt x="f32" y="f23"/>
                  </a:cubicBezTo>
                  <a:cubicBezTo>
                    <a:pt x="f33" y="f23"/>
                    <a:pt x="f34" y="f22"/>
                    <a:pt x="f35" y="f21"/>
                  </a:cubicBezTo>
                  <a:cubicBezTo>
                    <a:pt x="f6" y="f20"/>
                    <a:pt x="f6" y="f19"/>
                    <a:pt x="f35" y="f18"/>
                  </a:cubicBezTo>
                  <a:lnTo>
                    <a:pt x="f36" y="f17"/>
                  </a:lnTo>
                  <a:lnTo>
                    <a:pt x="f35" y="f15"/>
                  </a:lnTo>
                  <a:cubicBezTo>
                    <a:pt x="f6" y="f14"/>
                    <a:pt x="f6" y="f13"/>
                    <a:pt x="f35" y="f11"/>
                  </a:cubicBezTo>
                  <a:cubicBezTo>
                    <a:pt x="f34" y="f9"/>
                    <a:pt x="f33" y="f6"/>
                    <a:pt x="f32" y="f6"/>
                  </a:cubicBezTo>
                  <a:cubicBezTo>
                    <a:pt x="f31" y="f6"/>
                    <a:pt x="f30" y="f9"/>
                    <a:pt x="f29" y="f11"/>
                  </a:cubicBezTo>
                  <a:lnTo>
                    <a:pt x="f27" y="f37"/>
                  </a:lnTo>
                  <a:lnTo>
                    <a:pt x="f26" y="f11"/>
                  </a:lnTo>
                  <a:cubicBezTo>
                    <a:pt x="f25" y="f9"/>
                    <a:pt x="f24" y="f6"/>
                    <a:pt x="f5" y="f6"/>
                  </a:cubicBezTo>
                  <a:close/>
                  <a:moveTo>
                    <a:pt x="f38" y="f2"/>
                  </a:moveTo>
                  <a:cubicBezTo>
                    <a:pt x="f39" y="f2"/>
                    <a:pt x="f40" y="f41"/>
                    <a:pt x="f40" y="f42"/>
                  </a:cubicBezTo>
                  <a:lnTo>
                    <a:pt x="f40" y="f43"/>
                  </a:lnTo>
                  <a:cubicBezTo>
                    <a:pt x="f40" y="f44"/>
                    <a:pt x="f39" y="f4"/>
                    <a:pt x="f38" y="f4"/>
                  </a:cubicBezTo>
                  <a:lnTo>
                    <a:pt x="f45" y="f4"/>
                  </a:lnTo>
                  <a:cubicBezTo>
                    <a:pt x="f46" y="f4"/>
                    <a:pt x="f3" y="f47"/>
                    <a:pt x="f3" y="f43"/>
                  </a:cubicBezTo>
                  <a:lnTo>
                    <a:pt x="f3" y="f42"/>
                  </a:lnTo>
                  <a:cubicBezTo>
                    <a:pt x="f3" y="f48"/>
                    <a:pt x="f46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2" name="Google Shape;5987;p67">
              <a:extLst>
                <a:ext uri="{FF2B5EF4-FFF2-40B4-BE49-F238E27FC236}">
                  <a16:creationId xmlns:a16="http://schemas.microsoft.com/office/drawing/2014/main" id="{901AC232-203E-8B71-BD8D-29058C9DFC24}"/>
                </a:ext>
              </a:extLst>
            </p:cNvPr>
            <p:cNvSpPr/>
            <p:nvPr/>
          </p:nvSpPr>
          <p:spPr>
            <a:xfrm>
              <a:off x="7219032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3750"/>
                <a:gd name="f6" fmla="val 2457"/>
                <a:gd name="f7" fmla="val 3970"/>
                <a:gd name="f8" fmla="val 4128"/>
                <a:gd name="f9" fmla="val 2646"/>
                <a:gd name="f10" fmla="val 2867"/>
                <a:gd name="f11" fmla="val 4159"/>
                <a:gd name="f12" fmla="val 3151"/>
                <a:gd name="f13" fmla="val 3308"/>
                <a:gd name="f14" fmla="val 2080"/>
                <a:gd name="f15" fmla="val 1859"/>
                <a:gd name="f16" fmla="val 1702"/>
                <a:gd name="f17" fmla="val 3119"/>
                <a:gd name="f18" fmla="val 1891"/>
                <a:gd name="f19" fmla="val 442"/>
                <a:gd name="f20" fmla="val 190"/>
                <a:gd name="f21" fmla="val 1"/>
                <a:gd name="f22" fmla="val 189"/>
                <a:gd name="f23" fmla="val 441"/>
                <a:gd name="f24" fmla="val 5387"/>
                <a:gd name="f25" fmla="val 5639"/>
                <a:gd name="f26" fmla="val 5388"/>
                <a:gd name="f27" fmla="val 5640"/>
                <a:gd name="f28" fmla="val 5608"/>
                <a:gd name="f29" fmla="*/ f0 1 5829"/>
                <a:gd name="f30" fmla="*/ f1 1 579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829"/>
                <a:gd name="f37" fmla="*/ f34 1 579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4" y="f13"/>
                  </a:lnTo>
                  <a:cubicBezTo>
                    <a:pt x="f15" y="f13"/>
                    <a:pt x="f16" y="f17"/>
                    <a:pt x="f16" y="f10"/>
                  </a:cubicBezTo>
                  <a:cubicBezTo>
                    <a:pt x="f16" y="f9"/>
                    <a:pt x="f18" y="f6"/>
                    <a:pt x="f14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4"/>
                  </a:cubicBezTo>
                  <a:lnTo>
                    <a:pt x="f3" y="f23"/>
                  </a:lnTo>
                  <a:cubicBezTo>
                    <a:pt x="f3" y="f22"/>
                    <a:pt x="f27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5988;p67">
              <a:extLst>
                <a:ext uri="{FF2B5EF4-FFF2-40B4-BE49-F238E27FC236}">
                  <a16:creationId xmlns:a16="http://schemas.microsoft.com/office/drawing/2014/main" id="{1424AAA3-4B21-094C-5237-6CB62E0C440A}"/>
                </a:ext>
              </a:extLst>
            </p:cNvPr>
            <p:cNvSpPr/>
            <p:nvPr/>
          </p:nvSpPr>
          <p:spPr>
            <a:xfrm>
              <a:off x="7219032" y="2114229"/>
              <a:ext cx="190570" cy="1895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8"/>
                <a:gd name="f5" fmla="val 3750"/>
                <a:gd name="f6" fmla="val 1639"/>
                <a:gd name="f7" fmla="val 3970"/>
                <a:gd name="f8" fmla="val 4128"/>
                <a:gd name="f9" fmla="val 1859"/>
                <a:gd name="f10" fmla="val 2080"/>
                <a:gd name="f11" fmla="val 4159"/>
                <a:gd name="f12" fmla="val 2332"/>
                <a:gd name="f13" fmla="val 2490"/>
                <a:gd name="f14" fmla="val 1702"/>
                <a:gd name="f15" fmla="val 2269"/>
                <a:gd name="f16" fmla="val 1891"/>
                <a:gd name="f17" fmla="val 3309"/>
                <a:gd name="f18" fmla="val 3498"/>
                <a:gd name="f19" fmla="val 3687"/>
                <a:gd name="f20" fmla="val 3939"/>
                <a:gd name="f21" fmla="val 3466"/>
                <a:gd name="f22" fmla="val 442"/>
                <a:gd name="f23" fmla="val 1"/>
                <a:gd name="f24" fmla="val 190"/>
                <a:gd name="f25" fmla="val 379"/>
                <a:gd name="f26" fmla="val 5388"/>
                <a:gd name="f27" fmla="val 5640"/>
                <a:gd name="f28" fmla="val 5577"/>
                <a:gd name="f29" fmla="val 410"/>
                <a:gd name="f30" fmla="*/ f0 1 5829"/>
                <a:gd name="f31" fmla="*/ f1 1 5798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5829"/>
                <a:gd name="f38" fmla="*/ f35 1 5798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829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0" y="f13"/>
                  </a:lnTo>
                  <a:cubicBezTo>
                    <a:pt x="f9" y="f13"/>
                    <a:pt x="f14" y="f15"/>
                    <a:pt x="f14" y="f10"/>
                  </a:cubicBezTo>
                  <a:cubicBezTo>
                    <a:pt x="f14" y="f9"/>
                    <a:pt x="f16" y="f6"/>
                    <a:pt x="f10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11" y="f7"/>
                    <a:pt x="f7" y="f8"/>
                    <a:pt x="f5" y="f8"/>
                  </a:cubicBezTo>
                  <a:lnTo>
                    <a:pt x="f10" y="f8"/>
                  </a:lnTo>
                  <a:cubicBezTo>
                    <a:pt x="f9" y="f8"/>
                    <a:pt x="f14" y="f20"/>
                    <a:pt x="f14" y="f19"/>
                  </a:cubicBezTo>
                  <a:cubicBezTo>
                    <a:pt x="f14" y="f21"/>
                    <a:pt x="f16" y="f17"/>
                    <a:pt x="f10" y="f17"/>
                  </a:cubicBezTo>
                  <a:close/>
                  <a:moveTo>
                    <a:pt x="f22" y="f23"/>
                  </a:moveTo>
                  <a:cubicBezTo>
                    <a:pt x="f24" y="f23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4" y="f4"/>
                    <a:pt x="f22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6"/>
                  </a:cubicBezTo>
                  <a:lnTo>
                    <a:pt x="f3" y="f29"/>
                  </a:lnTo>
                  <a:cubicBezTo>
                    <a:pt x="f3" y="f24"/>
                    <a:pt x="f27" y="f23"/>
                    <a:pt x="f26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6002;p67">
            <a:extLst>
              <a:ext uri="{FF2B5EF4-FFF2-40B4-BE49-F238E27FC236}">
                <a16:creationId xmlns:a16="http://schemas.microsoft.com/office/drawing/2014/main" id="{035C8960-1E8E-612D-A012-7E09F2EF8CB6}"/>
              </a:ext>
            </a:extLst>
          </p:cNvPr>
          <p:cNvGrpSpPr/>
          <p:nvPr/>
        </p:nvGrpSpPr>
        <p:grpSpPr>
          <a:xfrm>
            <a:off x="6527059" y="3783494"/>
            <a:ext cx="961436" cy="830201"/>
            <a:chOff x="4569814" y="1891747"/>
            <a:chExt cx="480718" cy="415100"/>
          </a:xfrm>
          <a:solidFill>
            <a:schemeClr val="tx1"/>
          </a:solidFill>
        </p:grpSpPr>
        <p:sp>
          <p:nvSpPr>
            <p:cNvPr id="75" name="Google Shape;6003;p67">
              <a:extLst>
                <a:ext uri="{FF2B5EF4-FFF2-40B4-BE49-F238E27FC236}">
                  <a16:creationId xmlns:a16="http://schemas.microsoft.com/office/drawing/2014/main" id="{5E7045FE-8BAB-B7B6-0834-6964627F8D05}"/>
                </a:ext>
              </a:extLst>
            </p:cNvPr>
            <p:cNvSpPr/>
            <p:nvPr/>
          </p:nvSpPr>
          <p:spPr>
            <a:xfrm>
              <a:off x="4569814" y="1919535"/>
              <a:ext cx="480718" cy="3873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704"/>
                <a:gd name="f4" fmla="val 11847"/>
                <a:gd name="f5" fmla="val 7370"/>
                <a:gd name="f6" fmla="val 797"/>
                <a:gd name="f7" fmla="val 8536"/>
                <a:gd name="f8" fmla="val 9694"/>
                <a:gd name="f9" fmla="val 1246"/>
                <a:gd name="f10" fmla="val 10576"/>
                <a:gd name="f11" fmla="val 2143"/>
                <a:gd name="f12" fmla="val 12340"/>
                <a:gd name="f13" fmla="val 3908"/>
                <a:gd name="f14" fmla="val 6775"/>
                <a:gd name="f15" fmla="val 8539"/>
                <a:gd name="f16" fmla="val 9757"/>
                <a:gd name="f17" fmla="val 9390"/>
                <a:gd name="f18" fmla="val 8623"/>
                <a:gd name="f19" fmla="val 9894"/>
                <a:gd name="f20" fmla="val 7363"/>
                <a:gd name="f21" fmla="val 6102"/>
                <a:gd name="f22" fmla="val 4937"/>
                <a:gd name="f23" fmla="val 9358"/>
                <a:gd name="f24" fmla="val 4118"/>
                <a:gd name="f25" fmla="val 2353"/>
                <a:gd name="f26" fmla="val 5031"/>
                <a:gd name="f27" fmla="val 6205"/>
                <a:gd name="f28" fmla="val 7326"/>
                <a:gd name="f29" fmla="val 1"/>
                <a:gd name="f30" fmla="val 2091"/>
                <a:gd name="f31" fmla="val 6750"/>
                <a:gd name="f32" fmla="val 4275"/>
                <a:gd name="f33" fmla="val 9768"/>
                <a:gd name="f34" fmla="val 3424"/>
                <a:gd name="f35" fmla="val 11280"/>
                <a:gd name="f36" fmla="val 3298"/>
                <a:gd name="f37" fmla="val 11532"/>
                <a:gd name="f38" fmla="val 3487"/>
                <a:gd name="f39" fmla="val 3771"/>
                <a:gd name="f40" fmla="val 3929"/>
                <a:gd name="f41" fmla="val 4086"/>
                <a:gd name="f42" fmla="val 11784"/>
                <a:gd name="f43" fmla="val 11626"/>
                <a:gd name="f44" fmla="val 5000"/>
                <a:gd name="f45" fmla="val 10209"/>
                <a:gd name="f46" fmla="val 5740"/>
                <a:gd name="f47" fmla="val 10571"/>
                <a:gd name="f48" fmla="val 6543"/>
                <a:gd name="f49" fmla="val 10752"/>
                <a:gd name="f50" fmla="val 7351"/>
                <a:gd name="f51" fmla="val 8158"/>
                <a:gd name="f52" fmla="val 8969"/>
                <a:gd name="f53" fmla="val 9725"/>
                <a:gd name="f54" fmla="val 10671"/>
                <a:gd name="f55" fmla="val 10828"/>
                <a:gd name="f56" fmla="val 10923"/>
                <a:gd name="f57" fmla="val 11238"/>
                <a:gd name="f58" fmla="val 11458"/>
                <a:gd name="f59" fmla="val 11301"/>
                <a:gd name="f60" fmla="val 10419"/>
                <a:gd name="f61" fmla="val 14703"/>
                <a:gd name="f62" fmla="val 12592"/>
                <a:gd name="f63" fmla="val 7350"/>
                <a:gd name="f64" fmla="val 7338"/>
                <a:gd name="f65" fmla="*/ f0 1 14704"/>
                <a:gd name="f66" fmla="*/ f1 1 11847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4704"/>
                <a:gd name="f73" fmla="*/ f70 1 11847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4704" h="1184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24" y="f15"/>
                  </a:cubicBezTo>
                  <a:cubicBezTo>
                    <a:pt x="f25" y="f14"/>
                    <a:pt x="f25" y="f13"/>
                    <a:pt x="f24" y="f11"/>
                  </a:cubicBezTo>
                  <a:cubicBezTo>
                    <a:pt x="f26" y="f9"/>
                    <a:pt x="f27" y="f6"/>
                    <a:pt x="f5" y="f6"/>
                  </a:cubicBezTo>
                  <a:close/>
                  <a:moveTo>
                    <a:pt x="f28" y="f29"/>
                  </a:moveTo>
                  <a:cubicBezTo>
                    <a:pt x="f30" y="f29"/>
                    <a:pt x="f2" y="f31"/>
                    <a:pt x="f32" y="f33"/>
                  </a:cubicBezTo>
                  <a:lnTo>
                    <a:pt x="f34" y="f35"/>
                  </a:lnTo>
                  <a:cubicBezTo>
                    <a:pt x="f36" y="f37"/>
                    <a:pt x="f38" y="f4"/>
                    <a:pt x="f39" y="f4"/>
                  </a:cubicBezTo>
                  <a:cubicBezTo>
                    <a:pt x="f40" y="f4"/>
                    <a:pt x="f41" y="f42"/>
                    <a:pt x="f24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lnTo>
                    <a:pt x="f10" y="f43"/>
                  </a:lnTo>
                  <a:cubicBezTo>
                    <a:pt x="f54" y="f42"/>
                    <a:pt x="f55" y="f4"/>
                    <a:pt x="f56" y="f4"/>
                  </a:cubicBezTo>
                  <a:cubicBezTo>
                    <a:pt x="f57" y="f4"/>
                    <a:pt x="f58" y="f37"/>
                    <a:pt x="f59" y="f35"/>
                  </a:cubicBezTo>
                  <a:lnTo>
                    <a:pt x="f60" y="f33"/>
                  </a:lnTo>
                  <a:cubicBezTo>
                    <a:pt x="f61" y="f14"/>
                    <a:pt x="f62" y="f29"/>
                    <a:pt x="f20" y="f29"/>
                  </a:cubicBezTo>
                  <a:cubicBezTo>
                    <a:pt x="f63" y="f29"/>
                    <a:pt x="f64" y="f29"/>
                    <a:pt x="f28" y="f2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004;p67">
              <a:extLst>
                <a:ext uri="{FF2B5EF4-FFF2-40B4-BE49-F238E27FC236}">
                  <a16:creationId xmlns:a16="http://schemas.microsoft.com/office/drawing/2014/main" id="{742AE875-B463-7861-03F5-AA3095B51CE9}"/>
                </a:ext>
              </a:extLst>
            </p:cNvPr>
            <p:cNvSpPr/>
            <p:nvPr/>
          </p:nvSpPr>
          <p:spPr>
            <a:xfrm>
              <a:off x="4873331" y="1891747"/>
              <a:ext cx="139071" cy="1390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1355"/>
                <a:gd name="f5" fmla="val 882"/>
                <a:gd name="f6" fmla="val 410"/>
                <a:gd name="f7" fmla="val 95"/>
                <a:gd name="f8" fmla="val 315"/>
                <a:gd name="f9" fmla="val 1891"/>
                <a:gd name="f10" fmla="val 946"/>
                <a:gd name="f11" fmla="val 3340"/>
                <a:gd name="f12" fmla="val 2395"/>
                <a:gd name="f13" fmla="val 3938"/>
                <a:gd name="f14" fmla="val 4128"/>
                <a:gd name="f15" fmla="val 3844"/>
                <a:gd name="f16" fmla="val 3371"/>
                <a:gd name="f17" fmla="val 2899"/>
                <a:gd name="f18" fmla="val 1292"/>
                <a:gd name="f19" fmla="val 2962"/>
                <a:gd name="f20" fmla="*/ f0 1 4254"/>
                <a:gd name="f21" fmla="*/ f1 1 4254"/>
                <a:gd name="f22" fmla="val f2"/>
                <a:gd name="f23" fmla="val f3"/>
                <a:gd name="f24" fmla="+- f23 0 f22"/>
                <a:gd name="f25" fmla="*/ f24 1 4254"/>
                <a:gd name="f26" fmla="*/ f22 1 f25"/>
                <a:gd name="f27" fmla="*/ f23 1 f25"/>
                <a:gd name="f28" fmla="*/ f26 f20 1"/>
                <a:gd name="f29" fmla="*/ f27 f20 1"/>
                <a:gd name="f30" fmla="*/ f27 f21 1"/>
                <a:gd name="f31" fmla="*/ f26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54" h="4254">
                  <a:moveTo>
                    <a:pt x="f4" y="f2"/>
                  </a:moveTo>
                  <a:cubicBezTo>
                    <a:pt x="f5" y="f2"/>
                    <a:pt x="f6" y="f7"/>
                    <a:pt x="f2" y="f8"/>
                  </a:cubicBezTo>
                  <a:cubicBezTo>
                    <a:pt x="f9" y="f10"/>
                    <a:pt x="f11" y="f12"/>
                    <a:pt x="f13" y="f3"/>
                  </a:cubicBezTo>
                  <a:cubicBezTo>
                    <a:pt x="f14" y="f15"/>
                    <a:pt x="f3" y="f16"/>
                    <a:pt x="f3" y="f17"/>
                  </a:cubicBezTo>
                  <a:cubicBezTo>
                    <a:pt x="f3" y="f18"/>
                    <a:pt x="f1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6005;p67">
              <a:extLst>
                <a:ext uri="{FF2B5EF4-FFF2-40B4-BE49-F238E27FC236}">
                  <a16:creationId xmlns:a16="http://schemas.microsoft.com/office/drawing/2014/main" id="{5FC857D0-F868-089C-1731-FA36DB4B79F2}"/>
                </a:ext>
              </a:extLst>
            </p:cNvPr>
            <p:cNvSpPr/>
            <p:nvPr/>
          </p:nvSpPr>
          <p:spPr>
            <a:xfrm>
              <a:off x="4606564" y="1892753"/>
              <a:ext cx="139071" cy="139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55"/>
                <a:gd name="f5" fmla="val 2931"/>
                <a:gd name="f6" fmla="val 1"/>
                <a:gd name="f7" fmla="val 1292"/>
                <a:gd name="f8" fmla="val 1293"/>
                <a:gd name="f9" fmla="val 2899"/>
                <a:gd name="f10" fmla="val 3372"/>
                <a:gd name="f11" fmla="val 127"/>
                <a:gd name="f12" fmla="val 3845"/>
                <a:gd name="f13" fmla="val 316"/>
                <a:gd name="f14" fmla="val 977"/>
                <a:gd name="f15" fmla="val 2364"/>
                <a:gd name="f16" fmla="val 2426"/>
                <a:gd name="f17" fmla="val 915"/>
                <a:gd name="f18" fmla="val 3876"/>
                <a:gd name="f19" fmla="val 3403"/>
                <a:gd name="f20" fmla="*/ f0 1 4254"/>
                <a:gd name="f21" fmla="*/ f1 1 4255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4254"/>
                <a:gd name="f28" fmla="*/ f25 1 4255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4254" h="4255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cubicBezTo>
                    <a:pt x="f6" y="f10"/>
                    <a:pt x="f11" y="f12"/>
                    <a:pt x="f13" y="f3"/>
                  </a:cubicBezTo>
                  <a:cubicBezTo>
                    <a:pt x="f14" y="f15"/>
                    <a:pt x="f16" y="f17"/>
                    <a:pt x="f3" y="f13"/>
                  </a:cubicBezTo>
                  <a:cubicBezTo>
                    <a:pt x="f18" y="f11"/>
                    <a:pt x="f1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6006;p67">
              <a:extLst>
                <a:ext uri="{FF2B5EF4-FFF2-40B4-BE49-F238E27FC236}">
                  <a16:creationId xmlns:a16="http://schemas.microsoft.com/office/drawing/2014/main" id="{EDF95D52-E247-3CD4-484E-31E6C9630A3C}"/>
                </a:ext>
              </a:extLst>
            </p:cNvPr>
            <p:cNvSpPr/>
            <p:nvPr/>
          </p:nvSpPr>
          <p:spPr>
            <a:xfrm>
              <a:off x="4687936" y="1972068"/>
              <a:ext cx="243102" cy="24415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7468"/>
                <a:gd name="f5" fmla="val 3781"/>
                <a:gd name="f6" fmla="val 1671"/>
                <a:gd name="f7" fmla="val 4033"/>
                <a:gd name="f8" fmla="val 4191"/>
                <a:gd name="f9" fmla="val 1860"/>
                <a:gd name="f10" fmla="val 2112"/>
                <a:gd name="f11" fmla="val 3340"/>
                <a:gd name="f12" fmla="val 5388"/>
                <a:gd name="f13" fmla="val 5640"/>
                <a:gd name="f14" fmla="val 5829"/>
                <a:gd name="f15" fmla="val 3529"/>
                <a:gd name="f16" fmla="val 3750"/>
                <a:gd name="f17" fmla="val 4002"/>
                <a:gd name="f18" fmla="val 4128"/>
                <a:gd name="f19" fmla="val 3498"/>
                <a:gd name="f20" fmla="val 3308"/>
                <a:gd name="f21" fmla="val 3939"/>
                <a:gd name="f22" fmla="val 1"/>
                <a:gd name="f23" fmla="val 1702"/>
                <a:gd name="f24" fmla="val 32"/>
                <a:gd name="f25" fmla="val 5798"/>
                <a:gd name="f26" fmla="val 7467"/>
                <a:gd name="f27" fmla="val 5797"/>
                <a:gd name="f28" fmla="val 64"/>
                <a:gd name="f29" fmla="*/ f0 1 7436"/>
                <a:gd name="f30" fmla="*/ f1 1 746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7436"/>
                <a:gd name="f37" fmla="*/ f34 1 746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7436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6" y="f18"/>
                  </a:lnTo>
                  <a:cubicBezTo>
                    <a:pt x="f19" y="f18"/>
                    <a:pt x="f20" y="f21"/>
                    <a:pt x="f20" y="f16"/>
                  </a:cubicBezTo>
                  <a:lnTo>
                    <a:pt x="f20" y="f10"/>
                  </a:lnTo>
                  <a:lnTo>
                    <a:pt x="f11" y="f10"/>
                  </a:lnTo>
                  <a:cubicBezTo>
                    <a:pt x="f11" y="f9"/>
                    <a:pt x="f15" y="f6"/>
                    <a:pt x="f5" y="f6"/>
                  </a:cubicBezTo>
                  <a:close/>
                  <a:moveTo>
                    <a:pt x="f16" y="f22"/>
                  </a:moveTo>
                  <a:cubicBezTo>
                    <a:pt x="f23" y="f22"/>
                    <a:pt x="f24" y="f6"/>
                    <a:pt x="f2" y="f16"/>
                  </a:cubicBezTo>
                  <a:cubicBezTo>
                    <a:pt x="f24" y="f25"/>
                    <a:pt x="f23" y="f26"/>
                    <a:pt x="f16" y="f26"/>
                  </a:cubicBezTo>
                  <a:cubicBezTo>
                    <a:pt x="f27" y="f26"/>
                    <a:pt x="f3" y="f25"/>
                    <a:pt x="f3" y="f16"/>
                  </a:cubicBezTo>
                  <a:cubicBezTo>
                    <a:pt x="f3" y="f23"/>
                    <a:pt x="f27" y="f28"/>
                    <a:pt x="f16" y="f2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9" name="Google Shape;6011;p67">
            <a:extLst>
              <a:ext uri="{FF2B5EF4-FFF2-40B4-BE49-F238E27FC236}">
                <a16:creationId xmlns:a16="http://schemas.microsoft.com/office/drawing/2014/main" id="{361AFF3F-F780-E18D-BD8F-CCB9D3CEA2B4}"/>
              </a:ext>
            </a:extLst>
          </p:cNvPr>
          <p:cNvGrpSpPr/>
          <p:nvPr/>
        </p:nvGrpSpPr>
        <p:grpSpPr>
          <a:xfrm>
            <a:off x="12557731" y="3735033"/>
            <a:ext cx="843734" cy="828978"/>
            <a:chOff x="7585149" y="1867515"/>
            <a:chExt cx="421867" cy="414489"/>
          </a:xfrm>
          <a:solidFill>
            <a:schemeClr val="tx1"/>
          </a:solidFill>
        </p:grpSpPr>
        <p:sp>
          <p:nvSpPr>
            <p:cNvPr id="80" name="Google Shape;6012;p67">
              <a:extLst>
                <a:ext uri="{FF2B5EF4-FFF2-40B4-BE49-F238E27FC236}">
                  <a16:creationId xmlns:a16="http://schemas.microsoft.com/office/drawing/2014/main" id="{584F6D63-8AF3-34FD-1F28-8591E2EEF79F}"/>
                </a:ext>
              </a:extLst>
            </p:cNvPr>
            <p:cNvSpPr/>
            <p:nvPr/>
          </p:nvSpPr>
          <p:spPr>
            <a:xfrm>
              <a:off x="7635633" y="1913354"/>
              <a:ext cx="110240" cy="1102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2710"/>
                <a:gd name="f5" fmla="val 1"/>
                <a:gd name="f6" fmla="val 694"/>
                <a:gd name="f7" fmla="val 3371"/>
                <a:gd name="f8" fmla="val 662"/>
                <a:gd name="f9" fmla="*/ f0 1 3372"/>
                <a:gd name="f10" fmla="*/ f1 1 3372"/>
                <a:gd name="f11" fmla="val f2"/>
                <a:gd name="f12" fmla="val f3"/>
                <a:gd name="f13" fmla="+- f12 0 f11"/>
                <a:gd name="f14" fmla="*/ f13 1 3372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3372" h="3372">
                  <a:moveTo>
                    <a:pt x="f4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3" y="f8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013;p67">
              <a:extLst>
                <a:ext uri="{FF2B5EF4-FFF2-40B4-BE49-F238E27FC236}">
                  <a16:creationId xmlns:a16="http://schemas.microsoft.com/office/drawing/2014/main" id="{CBFCAE3A-3FC0-DF7E-E905-8DAFB14EE608}"/>
                </a:ext>
              </a:extLst>
            </p:cNvPr>
            <p:cNvSpPr/>
            <p:nvPr/>
          </p:nvSpPr>
          <p:spPr>
            <a:xfrm>
              <a:off x="7806616" y="1878598"/>
              <a:ext cx="197793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79"/>
                <a:gd name="f5" fmla="val 2663"/>
                <a:gd name="f6" fmla="val 2552"/>
                <a:gd name="f7" fmla="val 2442"/>
                <a:gd name="f8" fmla="val 39"/>
                <a:gd name="f9" fmla="val 2363"/>
                <a:gd name="f10" fmla="val 118"/>
                <a:gd name="f11" fmla="val 1261"/>
                <a:gd name="f12" fmla="val 1221"/>
                <a:gd name="f13" fmla="val 2678"/>
                <a:gd name="f14" fmla="val 2639"/>
                <a:gd name="f15" fmla="val 2836"/>
                <a:gd name="f16" fmla="val 2796"/>
                <a:gd name="f17" fmla="val 3080"/>
                <a:gd name="f18" fmla="val 3237"/>
                <a:gd name="f19" fmla="val 2637"/>
                <a:gd name="f20" fmla="val 3278"/>
                <a:gd name="f21" fmla="val 2560"/>
                <a:gd name="f22" fmla="val 3302"/>
                <a:gd name="f23" fmla="val 2473"/>
                <a:gd name="f24" fmla="val 2360"/>
                <a:gd name="f25" fmla="val 2232"/>
                <a:gd name="f26" fmla="val 3263"/>
                <a:gd name="f27" fmla="val 2143"/>
                <a:gd name="f28" fmla="val 3174"/>
                <a:gd name="f29" fmla="val 725"/>
                <a:gd name="f30" fmla="val 1756"/>
                <a:gd name="f31" fmla="val 2481"/>
                <a:gd name="f32" fmla="val 3529"/>
                <a:gd name="f33" fmla="val 5978"/>
                <a:gd name="f34" fmla="val 5892"/>
                <a:gd name="f35" fmla="val 3615"/>
                <a:gd name="f36" fmla="val 6049"/>
                <a:gd name="f37" fmla="val 3458"/>
                <a:gd name="f38" fmla="val 3017"/>
                <a:gd name="f39" fmla="val 2962"/>
                <a:gd name="f40" fmla="val 2883"/>
                <a:gd name="f41" fmla="val 2773"/>
                <a:gd name="f42" fmla="*/ f0 1 6050"/>
                <a:gd name="f43" fmla="*/ f1 1 5979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6050"/>
                <a:gd name="f50" fmla="*/ f47 1 5979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6050" h="59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3" y="f18"/>
                  </a:cubicBez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" y="f31"/>
                  </a:lnTo>
                  <a:lnTo>
                    <a:pt x="f32" y="f33"/>
                  </a:lnTo>
                  <a:lnTo>
                    <a:pt x="f34" y="f35"/>
                  </a:lnTo>
                  <a:cubicBezTo>
                    <a:pt x="f36" y="f37"/>
                    <a:pt x="f36" y="f28"/>
                    <a:pt x="f34" y="f38"/>
                  </a:cubicBezTo>
                  <a:lnTo>
                    <a:pt x="f39" y="f10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014;p67">
              <a:extLst>
                <a:ext uri="{FF2B5EF4-FFF2-40B4-BE49-F238E27FC236}">
                  <a16:creationId xmlns:a16="http://schemas.microsoft.com/office/drawing/2014/main" id="{E1BF98F1-DEA7-D779-E74C-16FEABD1B016}"/>
                </a:ext>
              </a:extLst>
            </p:cNvPr>
            <p:cNvSpPr/>
            <p:nvPr/>
          </p:nvSpPr>
          <p:spPr>
            <a:xfrm>
              <a:off x="7676826" y="1954548"/>
              <a:ext cx="279166" cy="279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2679"/>
                <a:gd name="f5" fmla="val 1"/>
                <a:gd name="f6" fmla="val 2678"/>
                <a:gd name="f7" fmla="val 5861"/>
                <a:gd name="f8" fmla="val 8538"/>
                <a:gd name="f9" fmla="val 5860"/>
                <a:gd name="f10" fmla="*/ f0 1 8539"/>
                <a:gd name="f11" fmla="*/ f1 1 8539"/>
                <a:gd name="f12" fmla="val f2"/>
                <a:gd name="f13" fmla="val f3"/>
                <a:gd name="f14" fmla="+- f13 0 f12"/>
                <a:gd name="f15" fmla="*/ f14 1 853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8539" h="8539">
                  <a:moveTo>
                    <a:pt x="f4" y="f2"/>
                  </a:moveTo>
                  <a:lnTo>
                    <a:pt x="f5" y="f6"/>
                  </a:lnTo>
                  <a:lnTo>
                    <a:pt x="f7" y="f8"/>
                  </a:lnTo>
                  <a:lnTo>
                    <a:pt x="f3" y="f9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015;p67">
              <a:extLst>
                <a:ext uri="{FF2B5EF4-FFF2-40B4-BE49-F238E27FC236}">
                  <a16:creationId xmlns:a16="http://schemas.microsoft.com/office/drawing/2014/main" id="{84CAC8A7-64AD-DF21-0745-E44E542C0E63}"/>
                </a:ext>
              </a:extLst>
            </p:cNvPr>
            <p:cNvSpPr/>
            <p:nvPr/>
          </p:nvSpPr>
          <p:spPr>
            <a:xfrm>
              <a:off x="7892104" y="2169798"/>
              <a:ext cx="114912" cy="112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15"/>
                <a:gd name="f4" fmla="val 3432"/>
                <a:gd name="f5" fmla="val 2426"/>
                <a:gd name="f6" fmla="val 1"/>
                <a:gd name="f7" fmla="val 2427"/>
                <a:gd name="f8" fmla="val 2899"/>
                <a:gd name="f9" fmla="val 3404"/>
                <a:gd name="f10" fmla="val 2948"/>
                <a:gd name="f11" fmla="val 3423"/>
                <a:gd name="f12" fmla="val 2996"/>
                <a:gd name="f13" fmla="val 3044"/>
                <a:gd name="f14" fmla="val 3302"/>
                <a:gd name="f15" fmla="val 3514"/>
                <a:gd name="f16" fmla="val 3166"/>
                <a:gd name="f17" fmla="val 3434"/>
                <a:gd name="f18" fmla="*/ f0 1 3515"/>
                <a:gd name="f19" fmla="*/ f1 1 343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3515"/>
                <a:gd name="f26" fmla="*/ f23 1 343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3515" h="3432">
                  <a:moveTo>
                    <a:pt x="f5" y="f6"/>
                  </a:moveTo>
                  <a:lnTo>
                    <a:pt x="f2" y="f7"/>
                  </a:lnTo>
                  <a:lnTo>
                    <a:pt x="f8" y="f9"/>
                  </a:lnTo>
                  <a:cubicBezTo>
                    <a:pt x="f10" y="f11"/>
                    <a:pt x="f12" y="f4"/>
                    <a:pt x="f13" y="f4"/>
                  </a:cubicBezTo>
                  <a:cubicBezTo>
                    <a:pt x="f14" y="f4"/>
                    <a:pt x="f15" y="f16"/>
                    <a:pt x="f17" y="f8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016;p67">
              <a:extLst>
                <a:ext uri="{FF2B5EF4-FFF2-40B4-BE49-F238E27FC236}">
                  <a16:creationId xmlns:a16="http://schemas.microsoft.com/office/drawing/2014/main" id="{93DEC3DA-E9F9-E7A5-4FEE-85B82075974E}"/>
                </a:ext>
              </a:extLst>
            </p:cNvPr>
            <p:cNvSpPr/>
            <p:nvPr/>
          </p:nvSpPr>
          <p:spPr>
            <a:xfrm>
              <a:off x="7598554" y="2084338"/>
              <a:ext cx="196742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18"/>
                <a:gd name="f4" fmla="val 5979"/>
                <a:gd name="f5" fmla="val 2521"/>
                <a:gd name="f6" fmla="val 1796"/>
                <a:gd name="f7" fmla="val 725"/>
                <a:gd name="f8" fmla="val 3308"/>
                <a:gd name="f9" fmla="val 2205"/>
                <a:gd name="f10" fmla="val 3466"/>
                <a:gd name="f11" fmla="val 2363"/>
                <a:gd name="f12" fmla="val 2646"/>
                <a:gd name="f13" fmla="val 2804"/>
                <a:gd name="f14" fmla="val 3230"/>
                <a:gd name="f15" fmla="val 2883"/>
                <a:gd name="f16" fmla="val 3119"/>
                <a:gd name="f17" fmla="val 2922"/>
                <a:gd name="f18" fmla="val 3009"/>
                <a:gd name="f19" fmla="val 2899"/>
                <a:gd name="f20" fmla="val 2789"/>
                <a:gd name="f21" fmla="val 2710"/>
                <a:gd name="f22" fmla="val 1229"/>
                <a:gd name="f23" fmla="val 1292"/>
                <a:gd name="f24" fmla="val 158"/>
                <a:gd name="f25" fmla="val 2520"/>
                <a:gd name="f26" fmla="val 2962"/>
                <a:gd name="f27" fmla="val 3056"/>
                <a:gd name="f28" fmla="val 5860"/>
                <a:gd name="f29" fmla="val 3135"/>
                <a:gd name="f30" fmla="val 5939"/>
                <a:gd name="f31" fmla="val 3245"/>
                <a:gd name="f32" fmla="val 5978"/>
                <a:gd name="f33" fmla="val 3356"/>
                <a:gd name="f34" fmla="val 3576"/>
                <a:gd name="f35" fmla="val 3655"/>
                <a:gd name="f36" fmla="val 3497"/>
                <a:gd name="f37" fmla="*/ f0 1 6018"/>
                <a:gd name="f38" fmla="*/ f1 1 5979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6018"/>
                <a:gd name="f45" fmla="*/ f42 1 5979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6018" h="5979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4" y="f11"/>
                  </a:lnTo>
                  <a:cubicBezTo>
                    <a:pt x="f2" y="f25"/>
                    <a:pt x="f2" y="f13"/>
                    <a:pt x="f24" y="f26"/>
                  </a:cubicBezTo>
                  <a:lnTo>
                    <a:pt x="f27" y="f28"/>
                  </a:lnTo>
                  <a:cubicBezTo>
                    <a:pt x="f29" y="f30"/>
                    <a:pt x="f31" y="f32"/>
                    <a:pt x="f33" y="f32"/>
                  </a:cubicBezTo>
                  <a:cubicBezTo>
                    <a:pt x="f10" y="f32"/>
                    <a:pt x="f34" y="f30"/>
                    <a:pt x="f35" y="f28"/>
                  </a:cubicBezTo>
                  <a:lnTo>
                    <a:pt x="f3" y="f36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6017;p67">
              <a:extLst>
                <a:ext uri="{FF2B5EF4-FFF2-40B4-BE49-F238E27FC236}">
                  <a16:creationId xmlns:a16="http://schemas.microsoft.com/office/drawing/2014/main" id="{D383588A-7134-3D41-697F-E9D781210458}"/>
                </a:ext>
              </a:extLst>
            </p:cNvPr>
            <p:cNvSpPr/>
            <p:nvPr/>
          </p:nvSpPr>
          <p:spPr>
            <a:xfrm>
              <a:off x="7585149" y="1867515"/>
              <a:ext cx="120536" cy="1148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687"/>
                <a:gd name="f4" fmla="val 3514"/>
                <a:gd name="f5" fmla="val 2281"/>
                <a:gd name="f6" fmla="val 1915"/>
                <a:gd name="f7" fmla="val 1545"/>
                <a:gd name="f8" fmla="val 142"/>
                <a:gd name="f9" fmla="val 1261"/>
                <a:gd name="f10" fmla="val 426"/>
                <a:gd name="f11" fmla="val 568"/>
                <a:gd name="f12" fmla="val 1119"/>
                <a:gd name="f13" fmla="val 1"/>
                <a:gd name="f14" fmla="val 1686"/>
                <a:gd name="f15" fmla="val 2568"/>
                <a:gd name="f16" fmla="val 3135"/>
                <a:gd name="f17" fmla="val 946"/>
                <a:gd name="f18" fmla="val 3513"/>
                <a:gd name="f19" fmla="val 804"/>
                <a:gd name="f20" fmla="val 3277"/>
                <a:gd name="f21" fmla="val 3010"/>
                <a:gd name="f22" fmla="val 2647"/>
                <a:gd name="f23" fmla="*/ f0 1 3687"/>
                <a:gd name="f24" fmla="*/ f1 1 3514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3687"/>
                <a:gd name="f31" fmla="*/ f28 1 3514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3687" h="3514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lnTo>
                    <a:pt x="f3" y="f19"/>
                  </a:lnTo>
                  <a:lnTo>
                    <a:pt x="f20" y="f10"/>
                  </a:lnTo>
                  <a:cubicBezTo>
                    <a:pt x="f21" y="f8"/>
                    <a:pt x="f2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86" name="Google Shape;6042;p67">
            <a:extLst>
              <a:ext uri="{FF2B5EF4-FFF2-40B4-BE49-F238E27FC236}">
                <a16:creationId xmlns:a16="http://schemas.microsoft.com/office/drawing/2014/main" id="{239D5AC8-559D-7A1D-E9CD-8EEF42F8D1E5}"/>
              </a:ext>
            </a:extLst>
          </p:cNvPr>
          <p:cNvSpPr/>
          <p:nvPr/>
        </p:nvSpPr>
        <p:spPr>
          <a:xfrm>
            <a:off x="7791104" y="3785125"/>
            <a:ext cx="815808" cy="826928"/>
          </a:xfrm>
          <a:custGeom>
            <a:avLst/>
            <a:gdLst>
              <a:gd name="f0" fmla="val w"/>
              <a:gd name="f1" fmla="val h"/>
              <a:gd name="f2" fmla="val 0"/>
              <a:gd name="f3" fmla="val 12477"/>
              <a:gd name="f4" fmla="val 12647"/>
              <a:gd name="f5" fmla="val 3750"/>
              <a:gd name="f6" fmla="val 4538"/>
              <a:gd name="f7" fmla="val 4223"/>
              <a:gd name="f8" fmla="val 4601"/>
              <a:gd name="f9" fmla="val 4884"/>
              <a:gd name="f10" fmla="val 5357"/>
              <a:gd name="f11" fmla="val 5829"/>
              <a:gd name="f12" fmla="val 6176"/>
              <a:gd name="f13" fmla="val 3277"/>
              <a:gd name="f14" fmla="val 2931"/>
              <a:gd name="f15" fmla="val 6239"/>
              <a:gd name="f16" fmla="val 6711"/>
              <a:gd name="f17" fmla="val 7058"/>
              <a:gd name="f18" fmla="val 5766"/>
              <a:gd name="f19" fmla="val 5420"/>
              <a:gd name="f20" fmla="val 8728"/>
              <a:gd name="f21" fmla="val 9200"/>
              <a:gd name="f22" fmla="val 9547"/>
              <a:gd name="f23" fmla="val 8255"/>
              <a:gd name="f24" fmla="val 7877"/>
              <a:gd name="f25" fmla="val 1"/>
              <a:gd name="f26" fmla="val 2805"/>
              <a:gd name="f27" fmla="val 2395"/>
              <a:gd name="f28" fmla="val 7436"/>
              <a:gd name="f29" fmla="val 1387"/>
              <a:gd name="f30" fmla="val 3309"/>
              <a:gd name="f31" fmla="val 10082"/>
              <a:gd name="f32" fmla="val 12256"/>
              <a:gd name="f33" fmla="val 12486"/>
              <a:gd name="f34" fmla="val 3502"/>
              <a:gd name="f35" fmla="val 12646"/>
              <a:gd name="f36" fmla="val 3715"/>
              <a:gd name="f37" fmla="val 3824"/>
              <a:gd name="f38" fmla="val 3938"/>
              <a:gd name="f39" fmla="val 12604"/>
              <a:gd name="f40" fmla="val 4034"/>
              <a:gd name="f41" fmla="val 12508"/>
              <a:gd name="f42" fmla="val 5609"/>
              <a:gd name="f43" fmla="val 10681"/>
              <a:gd name="f44" fmla="val 5798"/>
              <a:gd name="f45" fmla="val 5987"/>
              <a:gd name="f46" fmla="val 10713"/>
              <a:gd name="f47" fmla="val 9641"/>
              <a:gd name="f48" fmla="val 8350"/>
              <a:gd name="f49" fmla="val 9704"/>
              <a:gd name="f50" fmla="*/ f0 1 12477"/>
              <a:gd name="f51" fmla="*/ f1 1 12647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477"/>
              <a:gd name="f58" fmla="*/ f55 1 12647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477" h="12647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6"/>
                </a:moveTo>
                <a:cubicBezTo>
                  <a:pt x="f16" y="f6"/>
                  <a:pt x="f17" y="f9"/>
                  <a:pt x="f17" y="f10"/>
                </a:cubicBezTo>
                <a:cubicBezTo>
                  <a:pt x="f17" y="f11"/>
                  <a:pt x="f16" y="f12"/>
                  <a:pt x="f15" y="f12"/>
                </a:cubicBezTo>
                <a:cubicBezTo>
                  <a:pt x="f18" y="f12"/>
                  <a:pt x="f19" y="f11"/>
                  <a:pt x="f19" y="f10"/>
                </a:cubicBezTo>
                <a:cubicBezTo>
                  <a:pt x="f19" y="f9"/>
                  <a:pt x="f18" y="f6"/>
                  <a:pt x="f15" y="f6"/>
                </a:cubicBezTo>
                <a:close/>
                <a:moveTo>
                  <a:pt x="f20" y="f6"/>
                </a:moveTo>
                <a:cubicBezTo>
                  <a:pt x="f21" y="f6"/>
                  <a:pt x="f22" y="f9"/>
                  <a:pt x="f22" y="f10"/>
                </a:cubicBezTo>
                <a:cubicBezTo>
                  <a:pt x="f22" y="f11"/>
                  <a:pt x="f21" y="f12"/>
                  <a:pt x="f20" y="f12"/>
                </a:cubicBezTo>
                <a:cubicBezTo>
                  <a:pt x="f23" y="f12"/>
                  <a:pt x="f24" y="f11"/>
                  <a:pt x="f24" y="f10"/>
                </a:cubicBezTo>
                <a:cubicBezTo>
                  <a:pt x="f24" y="f9"/>
                  <a:pt x="f23" y="f6"/>
                  <a:pt x="f20" y="f6"/>
                </a:cubicBezTo>
                <a:close/>
                <a:moveTo>
                  <a:pt x="f15" y="f25"/>
                </a:moveTo>
                <a:cubicBezTo>
                  <a:pt x="f26" y="f25"/>
                  <a:pt x="f25" y="f27"/>
                  <a:pt x="f25" y="f10"/>
                </a:cubicBezTo>
                <a:cubicBezTo>
                  <a:pt x="f25" y="f28"/>
                  <a:pt x="f29" y="f21"/>
                  <a:pt x="f30" y="f31"/>
                </a:cubicBezTo>
                <a:lnTo>
                  <a:pt x="f30" y="f32"/>
                </a:lnTo>
                <a:cubicBezTo>
                  <a:pt x="f30" y="f33"/>
                  <a:pt x="f34" y="f35"/>
                  <a:pt x="f36" y="f35"/>
                </a:cubicBezTo>
                <a:cubicBezTo>
                  <a:pt x="f37" y="f35"/>
                  <a:pt x="f38" y="f39"/>
                  <a:pt x="f40" y="f41"/>
                </a:cubicBezTo>
                <a:lnTo>
                  <a:pt x="f42" y="f43"/>
                </a:lnTo>
                <a:cubicBezTo>
                  <a:pt x="f44" y="f43"/>
                  <a:pt x="f45" y="f46"/>
                  <a:pt x="f15" y="f46"/>
                </a:cubicBezTo>
                <a:cubicBezTo>
                  <a:pt x="f47" y="f46"/>
                  <a:pt x="f3" y="f48"/>
                  <a:pt x="f3" y="f10"/>
                </a:cubicBezTo>
                <a:cubicBezTo>
                  <a:pt x="f3" y="f27"/>
                  <a:pt x="f49" y="f25"/>
                  <a:pt x="f15" y="f25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37141" tIns="137141" rIns="137141" bIns="137141" anchor="ctr" anchorCtr="0" compatLnSpc="1">
            <a:noAutofit/>
          </a:bodyPr>
          <a:lstStyle/>
          <a:p>
            <a:pPr algn="r" defTabSz="182871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87" name="Google Shape;6047;p67">
            <a:extLst>
              <a:ext uri="{FF2B5EF4-FFF2-40B4-BE49-F238E27FC236}">
                <a16:creationId xmlns:a16="http://schemas.microsoft.com/office/drawing/2014/main" id="{282C4EF2-6406-211C-0B79-901D246EBD55}"/>
              </a:ext>
            </a:extLst>
          </p:cNvPr>
          <p:cNvGrpSpPr/>
          <p:nvPr/>
        </p:nvGrpSpPr>
        <p:grpSpPr>
          <a:xfrm>
            <a:off x="13848257" y="3735470"/>
            <a:ext cx="830202" cy="756060"/>
            <a:chOff x="8230413" y="1867735"/>
            <a:chExt cx="415101" cy="378030"/>
          </a:xfrm>
          <a:solidFill>
            <a:schemeClr val="tx1"/>
          </a:solidFill>
        </p:grpSpPr>
        <p:sp>
          <p:nvSpPr>
            <p:cNvPr id="88" name="Google Shape;6048;p67">
              <a:extLst>
                <a:ext uri="{FF2B5EF4-FFF2-40B4-BE49-F238E27FC236}">
                  <a16:creationId xmlns:a16="http://schemas.microsoft.com/office/drawing/2014/main" id="{D12BDD57-D8ED-1B9F-731D-4846995CCB46}"/>
                </a:ext>
              </a:extLst>
            </p:cNvPr>
            <p:cNvSpPr/>
            <p:nvPr/>
          </p:nvSpPr>
          <p:spPr>
            <a:xfrm>
              <a:off x="8438476" y="1921291"/>
              <a:ext cx="207038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33"/>
                <a:gd name="f4" fmla="val 9925"/>
                <a:gd name="f5" fmla="val 4694"/>
                <a:gd name="f6" fmla="val 1"/>
                <a:gd name="f7" fmla="val 7877"/>
                <a:gd name="f8" fmla="val 8097"/>
                <a:gd name="f9" fmla="val 4474"/>
                <a:gd name="f10" fmla="val 8255"/>
                <a:gd name="f11" fmla="val 4253"/>
                <a:gd name="f12" fmla="val 2993"/>
                <a:gd name="f13" fmla="val 1638"/>
                <a:gd name="f14" fmla="val 8696"/>
                <a:gd name="f15" fmla="val 693"/>
                <a:gd name="f16" fmla="val 9452"/>
                <a:gd name="f17" fmla="val 536"/>
                <a:gd name="f18" fmla="val 9546"/>
                <a:gd name="f19" fmla="val 189"/>
                <a:gd name="f20" fmla="val 5073"/>
                <a:gd name="f21" fmla="val 5734"/>
                <a:gd name="f22" fmla="val 9357"/>
                <a:gd name="f23" fmla="val 1229"/>
                <a:gd name="f24" fmla="val 5766"/>
                <a:gd name="f25" fmla="*/ f0 1 6333"/>
                <a:gd name="f26" fmla="*/ f1 1 992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333"/>
                <a:gd name="f33" fmla="*/ f30 1 992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333" h="9925">
                  <a:moveTo>
                    <a:pt x="f5" y="f6"/>
                  </a:moveTo>
                  <a:lnTo>
                    <a:pt x="f5" y="f7"/>
                  </a:lnTo>
                  <a:cubicBezTo>
                    <a:pt x="f5" y="f8"/>
                    <a:pt x="f9" y="f10"/>
                    <a:pt x="f11" y="f10"/>
                  </a:cubicBez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9" y="f4"/>
                    <a:pt x="f2" y="f4"/>
                  </a:cubicBezTo>
                  <a:lnTo>
                    <a:pt x="f20" y="f4"/>
                  </a:lnTo>
                  <a:cubicBezTo>
                    <a:pt x="f21" y="f4"/>
                    <a:pt x="f3" y="f22"/>
                    <a:pt x="f3" y="f14"/>
                  </a:cubicBezTo>
                  <a:lnTo>
                    <a:pt x="f3" y="f23"/>
                  </a:lnTo>
                  <a:cubicBezTo>
                    <a:pt x="f3" y="f17"/>
                    <a:pt x="f24" y="f6"/>
                    <a:pt x="f2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049;p67">
              <a:extLst>
                <a:ext uri="{FF2B5EF4-FFF2-40B4-BE49-F238E27FC236}">
                  <a16:creationId xmlns:a16="http://schemas.microsoft.com/office/drawing/2014/main" id="{21356AEB-60F2-E10E-F3DD-C28E9226B124}"/>
                </a:ext>
              </a:extLst>
            </p:cNvPr>
            <p:cNvSpPr/>
            <p:nvPr/>
          </p:nvSpPr>
          <p:spPr>
            <a:xfrm>
              <a:off x="8310743" y="1867735"/>
              <a:ext cx="113349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0303"/>
                <a:gd name="f5" fmla="val 1"/>
                <a:gd name="f6" fmla="val 9105"/>
                <a:gd name="f7" fmla="val 1166"/>
                <a:gd name="f8" fmla="val 9200"/>
                <a:gd name="f9" fmla="val 2489"/>
                <a:gd name="f10" fmla="val 9578"/>
                <a:gd name="f11" fmla="val 3466"/>
                <a:gd name="f12" fmla="val 10302"/>
                <a:gd name="f13" fmla="val 1197"/>
                <a:gd name="f14" fmla="val 473"/>
                <a:gd name="f15" fmla="val 1229"/>
                <a:gd name="f16" fmla="val 95"/>
                <a:gd name="f17" fmla="*/ f0 1 3467"/>
                <a:gd name="f18" fmla="*/ f1 1 1030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467"/>
                <a:gd name="f25" fmla="*/ f22 1 1030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467" h="10303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10"/>
                    <a:pt x="f11" y="f12"/>
                  </a:cubicBezTo>
                  <a:lnTo>
                    <a:pt x="f11" y="f13"/>
                  </a:lnTo>
                  <a:cubicBezTo>
                    <a:pt x="f9" y="f14"/>
                    <a:pt x="f15" y="f1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050;p67">
              <a:extLst>
                <a:ext uri="{FF2B5EF4-FFF2-40B4-BE49-F238E27FC236}">
                  <a16:creationId xmlns:a16="http://schemas.microsoft.com/office/drawing/2014/main" id="{28A32CFF-FFC1-565B-7D0E-56FEE8188AB3}"/>
                </a:ext>
              </a:extLst>
            </p:cNvPr>
            <p:cNvSpPr/>
            <p:nvPr/>
          </p:nvSpPr>
          <p:spPr>
            <a:xfrm>
              <a:off x="8450829" y="1867735"/>
              <a:ext cx="113312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0303"/>
                <a:gd name="f5" fmla="val 2300"/>
                <a:gd name="f6" fmla="val 95"/>
                <a:gd name="f7" fmla="val 977"/>
                <a:gd name="f8" fmla="val 473"/>
                <a:gd name="f9" fmla="val 1197"/>
                <a:gd name="f10" fmla="val 10302"/>
                <a:gd name="f11" fmla="val 9578"/>
                <a:gd name="f12" fmla="val 2237"/>
                <a:gd name="f13" fmla="val 9200"/>
                <a:gd name="f14" fmla="val 9105"/>
                <a:gd name="f15" fmla="*/ f0 1 3466"/>
                <a:gd name="f16" fmla="*/ f1 1 10303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3466"/>
                <a:gd name="f23" fmla="*/ f20 1 10303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3466" h="10303">
                  <a:moveTo>
                    <a:pt x="f3" y="f2"/>
                  </a:moveTo>
                  <a:cubicBezTo>
                    <a:pt x="f5" y="f6"/>
                    <a:pt x="f7" y="f8"/>
                    <a:pt x="f2" y="f9"/>
                  </a:cubicBezTo>
                  <a:lnTo>
                    <a:pt x="f2" y="f10"/>
                  </a:lnTo>
                  <a:cubicBezTo>
                    <a:pt x="f7" y="f11"/>
                    <a:pt x="f12" y="f13"/>
                    <a:pt x="f3" y="f14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051;p67">
              <a:extLst>
                <a:ext uri="{FF2B5EF4-FFF2-40B4-BE49-F238E27FC236}">
                  <a16:creationId xmlns:a16="http://schemas.microsoft.com/office/drawing/2014/main" id="{3573B129-0770-21E6-36BF-870E401EFFE3}"/>
                </a:ext>
              </a:extLst>
            </p:cNvPr>
            <p:cNvSpPr/>
            <p:nvPr/>
          </p:nvSpPr>
          <p:spPr>
            <a:xfrm>
              <a:off x="8230413" y="1921291"/>
              <a:ext cx="206032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9925"/>
                <a:gd name="f5" fmla="val 1229"/>
                <a:gd name="f6" fmla="val 1"/>
                <a:gd name="f7" fmla="val 567"/>
                <a:gd name="f8" fmla="val 536"/>
                <a:gd name="f9" fmla="val 1198"/>
                <a:gd name="f10" fmla="val 8664"/>
                <a:gd name="f11" fmla="val 32"/>
                <a:gd name="f12" fmla="val 9357"/>
                <a:gd name="f13" fmla="val 6301"/>
                <a:gd name="f14" fmla="val 6112"/>
                <a:gd name="f15" fmla="val 5766"/>
                <a:gd name="f16" fmla="val 9609"/>
                <a:gd name="f17" fmla="val 5608"/>
                <a:gd name="f18" fmla="val 9452"/>
                <a:gd name="f19" fmla="val 4631"/>
                <a:gd name="f20" fmla="val 3277"/>
                <a:gd name="f21" fmla="val 8255"/>
                <a:gd name="f22" fmla="val 2048"/>
                <a:gd name="f23" fmla="val 1828"/>
                <a:gd name="f24" fmla="val 1638"/>
                <a:gd name="f25" fmla="val 8066"/>
                <a:gd name="f26" fmla="val 7877"/>
                <a:gd name="f27" fmla="*/ f0 1 6302"/>
                <a:gd name="f28" fmla="*/ f1 1 9925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6302"/>
                <a:gd name="f35" fmla="*/ f32 1 9925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6302" h="992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7" y="f4"/>
                    <a:pt x="f5" y="f4"/>
                  </a:cubicBezTo>
                  <a:lnTo>
                    <a:pt x="f13" y="f4"/>
                  </a:lnTo>
                  <a:cubicBezTo>
                    <a:pt x="f14" y="f4"/>
                    <a:pt x="f15" y="f16"/>
                    <a:pt x="f17" y="f18"/>
                  </a:cubicBezTo>
                  <a:cubicBezTo>
                    <a:pt x="f19" y="f10"/>
                    <a:pt x="f20" y="f21"/>
                    <a:pt x="f22" y="f21"/>
                  </a:cubicBezTo>
                  <a:cubicBezTo>
                    <a:pt x="f23" y="f21"/>
                    <a:pt x="f24" y="f25"/>
                    <a:pt x="f24" y="f26"/>
                  </a:cubicBezTo>
                  <a:lnTo>
                    <a:pt x="f24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2" name="Google Shape;6072;p67">
            <a:extLst>
              <a:ext uri="{FF2B5EF4-FFF2-40B4-BE49-F238E27FC236}">
                <a16:creationId xmlns:a16="http://schemas.microsoft.com/office/drawing/2014/main" id="{D2036A55-A5B5-B1C3-21B8-62BBA2AE528A}"/>
              </a:ext>
            </a:extLst>
          </p:cNvPr>
          <p:cNvGrpSpPr/>
          <p:nvPr/>
        </p:nvGrpSpPr>
        <p:grpSpPr>
          <a:xfrm>
            <a:off x="8940414" y="3744704"/>
            <a:ext cx="830256" cy="829745"/>
            <a:chOff x="5776493" y="1872352"/>
            <a:chExt cx="415128" cy="414872"/>
          </a:xfrm>
          <a:solidFill>
            <a:schemeClr val="tx1"/>
          </a:solidFill>
        </p:grpSpPr>
        <p:sp>
          <p:nvSpPr>
            <p:cNvPr id="93" name="Google Shape;6073;p67">
              <a:extLst>
                <a:ext uri="{FF2B5EF4-FFF2-40B4-BE49-F238E27FC236}">
                  <a16:creationId xmlns:a16="http://schemas.microsoft.com/office/drawing/2014/main" id="{51F1F318-C36F-AD8A-73BB-236AEF4682BA}"/>
                </a:ext>
              </a:extLst>
            </p:cNvPr>
            <p:cNvSpPr/>
            <p:nvPr/>
          </p:nvSpPr>
          <p:spPr>
            <a:xfrm>
              <a:off x="5776493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"/>
                <a:gd name="f6" fmla="val 1670"/>
                <a:gd name="f7" fmla="val 8192"/>
                <a:gd name="f8" fmla="val 1639"/>
                <a:gd name="f9" fmla="*/ f0 1 1671"/>
                <a:gd name="f10" fmla="*/ f1 1 9830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671"/>
                <a:gd name="f17" fmla="*/ f14 1 9830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671" h="9830">
                  <a:moveTo>
                    <a:pt x="f5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6" y="f8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" name="Google Shape;6074;p67">
              <a:extLst>
                <a:ext uri="{FF2B5EF4-FFF2-40B4-BE49-F238E27FC236}">
                  <a16:creationId xmlns:a16="http://schemas.microsoft.com/office/drawing/2014/main" id="{57EFB7DF-6329-EC0A-5279-FF2052CD28CD}"/>
                </a:ext>
              </a:extLst>
            </p:cNvPr>
            <p:cNvSpPr/>
            <p:nvPr/>
          </p:nvSpPr>
          <p:spPr>
            <a:xfrm>
              <a:off x="6136995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670"/>
                <a:gd name="f6" fmla="val 1639"/>
                <a:gd name="f7" fmla="val 8192"/>
                <a:gd name="f8" fmla="*/ f0 1 1671"/>
                <a:gd name="f9" fmla="*/ f1 1 983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671"/>
                <a:gd name="f16" fmla="*/ f13 1 983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671" h="9830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lnTo>
                    <a:pt x="f5" y="f4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075;p67">
              <a:extLst>
                <a:ext uri="{FF2B5EF4-FFF2-40B4-BE49-F238E27FC236}">
                  <a16:creationId xmlns:a16="http://schemas.microsoft.com/office/drawing/2014/main" id="{ED5EBB07-4C8E-ADFE-3B42-56D145440278}"/>
                </a:ext>
              </a:extLst>
            </p:cNvPr>
            <p:cNvSpPr/>
            <p:nvPr/>
          </p:nvSpPr>
          <p:spPr>
            <a:xfrm>
              <a:off x="5857865" y="2008058"/>
              <a:ext cx="252392" cy="19779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20"/>
                <a:gd name="f4" fmla="val 6050"/>
                <a:gd name="f5" fmla="val 1"/>
                <a:gd name="f6" fmla="val 3592"/>
                <a:gd name="f7" fmla="val 4821"/>
                <a:gd name="f8" fmla="val 4600"/>
                <a:gd name="f9" fmla="val 3781"/>
                <a:gd name="f10" fmla="val 4411"/>
                <a:gd name="f11" fmla="val 4002"/>
                <a:gd name="f12" fmla="val 6491"/>
                <a:gd name="f13" fmla="val 6743"/>
                <a:gd name="f14" fmla="val 6932"/>
                <a:gd name="f15" fmla="val 7719"/>
                <a:gd name="f16" fmla="*/ f0 1 7720"/>
                <a:gd name="f17" fmla="*/ f1 1 605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720"/>
                <a:gd name="f24" fmla="*/ f21 1 605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720" h="6050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7"/>
                  </a:lnTo>
                  <a:cubicBezTo>
                    <a:pt x="f6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4"/>
                  </a:lnTo>
                  <a:lnTo>
                    <a:pt x="f15" y="f4"/>
                  </a:lnTo>
                  <a:lnTo>
                    <a:pt x="f15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076;p67">
              <a:extLst>
                <a:ext uri="{FF2B5EF4-FFF2-40B4-BE49-F238E27FC236}">
                  <a16:creationId xmlns:a16="http://schemas.microsoft.com/office/drawing/2014/main" id="{42C6E14A-1225-1FEE-AF30-1F80D32CA372}"/>
                </a:ext>
              </a:extLst>
            </p:cNvPr>
            <p:cNvSpPr/>
            <p:nvPr/>
          </p:nvSpPr>
          <p:spPr>
            <a:xfrm>
              <a:off x="5796079" y="2233641"/>
              <a:ext cx="37596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00"/>
                <a:gd name="f4" fmla="val 1639"/>
                <a:gd name="f5" fmla="val 1638"/>
                <a:gd name="f6" fmla="val 9830"/>
                <a:gd name="f7" fmla="*/ f0 1 11500"/>
                <a:gd name="f8" fmla="*/ f1 1 163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11500"/>
                <a:gd name="f15" fmla="*/ f12 1 163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11500" h="1639">
                  <a:moveTo>
                    <a:pt x="f4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077;p67">
              <a:extLst>
                <a:ext uri="{FF2B5EF4-FFF2-40B4-BE49-F238E27FC236}">
                  <a16:creationId xmlns:a16="http://schemas.microsoft.com/office/drawing/2014/main" id="{0277E235-FAA7-E942-07C1-2EA9D9DF8CDA}"/>
                </a:ext>
              </a:extLst>
            </p:cNvPr>
            <p:cNvSpPr/>
            <p:nvPr/>
          </p:nvSpPr>
          <p:spPr>
            <a:xfrm>
              <a:off x="5795028" y="1872352"/>
              <a:ext cx="377016" cy="1089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32"/>
                <a:gd name="f4" fmla="val 3333"/>
                <a:gd name="f5" fmla="val 5798"/>
                <a:gd name="f6" fmla="val 1033"/>
                <a:gd name="f7" fmla="val 6459"/>
                <a:gd name="f8" fmla="val 1694"/>
                <a:gd name="f9" fmla="val 5136"/>
                <a:gd name="f10" fmla="val 5750"/>
                <a:gd name="f11" fmla="val 1"/>
                <a:gd name="f12" fmla="val 5640"/>
                <a:gd name="f13" fmla="val 5530"/>
                <a:gd name="f14" fmla="val 40"/>
                <a:gd name="f15" fmla="val 5451"/>
                <a:gd name="f16" fmla="val 119"/>
                <a:gd name="f17" fmla="val 3939"/>
                <a:gd name="f18" fmla="val 1663"/>
                <a:gd name="f19" fmla="val 1639"/>
                <a:gd name="f20" fmla="val 3332"/>
                <a:gd name="f21" fmla="val 9862"/>
                <a:gd name="f22" fmla="val 7593"/>
                <a:gd name="f23" fmla="val 6050"/>
                <a:gd name="f24" fmla="val 5971"/>
                <a:gd name="f25" fmla="val 5861"/>
                <a:gd name="f26" fmla="*/ f0 1 11532"/>
                <a:gd name="f27" fmla="*/ f1 1 333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1532"/>
                <a:gd name="f34" fmla="*/ f31 1 333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1532" h="3333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11"/>
                  </a:moveTo>
                  <a:cubicBezTo>
                    <a:pt x="f12" y="f11"/>
                    <a:pt x="f13" y="f14"/>
                    <a:pt x="f15" y="f16"/>
                  </a:cubicBezTo>
                  <a:lnTo>
                    <a:pt x="f17" y="f18"/>
                  </a:lnTo>
                  <a:lnTo>
                    <a:pt x="f11" y="f18"/>
                  </a:lnTo>
                  <a:lnTo>
                    <a:pt x="f19" y="f20"/>
                  </a:lnTo>
                  <a:lnTo>
                    <a:pt x="f21" y="f20"/>
                  </a:lnTo>
                  <a:lnTo>
                    <a:pt x="f3" y="f18"/>
                  </a:lnTo>
                  <a:lnTo>
                    <a:pt x="f22" y="f18"/>
                  </a:lnTo>
                  <a:lnTo>
                    <a:pt x="f23" y="f16"/>
                  </a:lnTo>
                  <a:cubicBezTo>
                    <a:pt x="f24" y="f14"/>
                    <a:pt x="f25" y="f11"/>
                    <a:pt x="f10" y="f11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6107;p67">
            <a:extLst>
              <a:ext uri="{FF2B5EF4-FFF2-40B4-BE49-F238E27FC236}">
                <a16:creationId xmlns:a16="http://schemas.microsoft.com/office/drawing/2014/main" id="{BCE36155-7041-E7AA-5B98-FFDB37B2444C}"/>
              </a:ext>
            </a:extLst>
          </p:cNvPr>
          <p:cNvGrpSpPr/>
          <p:nvPr/>
        </p:nvGrpSpPr>
        <p:grpSpPr>
          <a:xfrm>
            <a:off x="10181456" y="3712721"/>
            <a:ext cx="836400" cy="826140"/>
            <a:chOff x="6397014" y="1856360"/>
            <a:chExt cx="418200" cy="413070"/>
          </a:xfrm>
          <a:solidFill>
            <a:schemeClr val="tx1"/>
          </a:solidFill>
        </p:grpSpPr>
        <p:sp>
          <p:nvSpPr>
            <p:cNvPr id="99" name="Google Shape;6108;p67">
              <a:extLst>
                <a:ext uri="{FF2B5EF4-FFF2-40B4-BE49-F238E27FC236}">
                  <a16:creationId xmlns:a16="http://schemas.microsoft.com/office/drawing/2014/main" id="{5D87FA34-F598-218E-4AB0-A75022F2E039}"/>
                </a:ext>
              </a:extLst>
            </p:cNvPr>
            <p:cNvSpPr/>
            <p:nvPr/>
          </p:nvSpPr>
          <p:spPr>
            <a:xfrm>
              <a:off x="6397014" y="2011652"/>
              <a:ext cx="260631" cy="2577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72"/>
                <a:gd name="f4" fmla="val 7885"/>
                <a:gd name="f5" fmla="val 3245"/>
                <a:gd name="f6" fmla="val 473"/>
                <a:gd name="f7" fmla="val 2804"/>
                <a:gd name="f8" fmla="val 3277"/>
                <a:gd name="f9" fmla="val 4064"/>
                <a:gd name="f10" fmla="val 4568"/>
                <a:gd name="f11" fmla="val 3403"/>
                <a:gd name="f12" fmla="val 7530"/>
                <a:gd name="f13" fmla="val 3639"/>
                <a:gd name="f14" fmla="val 7766"/>
                <a:gd name="f15" fmla="val 3954"/>
                <a:gd name="f16" fmla="val 7884"/>
                <a:gd name="f17" fmla="val 4277"/>
                <a:gd name="f18" fmla="val 4600"/>
                <a:gd name="f19" fmla="val 4931"/>
                <a:gd name="f20" fmla="val 5199"/>
                <a:gd name="f21" fmla="val 7971"/>
                <a:gd name="f22" fmla="val 4726"/>
                <a:gd name="f23" fmla="*/ f0 1 7972"/>
                <a:gd name="f24" fmla="*/ f1 1 788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7972"/>
                <a:gd name="f31" fmla="*/ f28 1 788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7972" h="7885">
                  <a:moveTo>
                    <a:pt x="f5" y="f2"/>
                  </a:moveTo>
                  <a:lnTo>
                    <a:pt x="f6" y="f7"/>
                  </a:lnTo>
                  <a:cubicBezTo>
                    <a:pt x="f2" y="f8"/>
                    <a:pt x="f2" y="f9"/>
                    <a:pt x="f6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14"/>
                    <a:pt x="f20" y="f12"/>
                  </a:cubicBezTo>
                  <a:lnTo>
                    <a:pt x="f21" y="f2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6109;p67">
              <a:extLst>
                <a:ext uri="{FF2B5EF4-FFF2-40B4-BE49-F238E27FC236}">
                  <a16:creationId xmlns:a16="http://schemas.microsoft.com/office/drawing/2014/main" id="{16DB34A2-99B5-D0AE-E3CC-95769922A47D}"/>
                </a:ext>
              </a:extLst>
            </p:cNvPr>
            <p:cNvSpPr/>
            <p:nvPr/>
          </p:nvSpPr>
          <p:spPr>
            <a:xfrm>
              <a:off x="6521637" y="1856360"/>
              <a:ext cx="293577" cy="2902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80"/>
                <a:gd name="f4" fmla="val 8878"/>
                <a:gd name="f5" fmla="val 4395"/>
                <a:gd name="f6" fmla="val 1"/>
                <a:gd name="f7" fmla="val 4285"/>
                <a:gd name="f8" fmla="val 4175"/>
                <a:gd name="f9" fmla="val 40"/>
                <a:gd name="f10" fmla="val 4096"/>
                <a:gd name="f11" fmla="val 119"/>
                <a:gd name="f12" fmla="val 4152"/>
                <a:gd name="f13" fmla="val 4726"/>
                <a:gd name="f14" fmla="val 8877"/>
                <a:gd name="f15" fmla="val 8822"/>
                <a:gd name="f16" fmla="val 4845"/>
                <a:gd name="f17" fmla="val 8979"/>
                <a:gd name="f18" fmla="val 4687"/>
                <a:gd name="f19" fmla="val 4404"/>
                <a:gd name="f20" fmla="val 4246"/>
                <a:gd name="f21" fmla="val 4695"/>
                <a:gd name="f22" fmla="val 4616"/>
                <a:gd name="f23" fmla="val 4506"/>
                <a:gd name="f24" fmla="*/ f0 1 8980"/>
                <a:gd name="f25" fmla="*/ f1 1 8878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8980"/>
                <a:gd name="f32" fmla="*/ f29 1 8878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8980" h="88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7" y="f19"/>
                    <a:pt x="f15" y="f20"/>
                  </a:cubicBezTo>
                  <a:lnTo>
                    <a:pt x="f21" y="f11"/>
                  </a:ln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5593;p66">
            <a:extLst>
              <a:ext uri="{FF2B5EF4-FFF2-40B4-BE49-F238E27FC236}">
                <a16:creationId xmlns:a16="http://schemas.microsoft.com/office/drawing/2014/main" id="{B2CBAD4F-C369-168B-08A5-E5843709CBC2}"/>
              </a:ext>
            </a:extLst>
          </p:cNvPr>
          <p:cNvGrpSpPr/>
          <p:nvPr/>
        </p:nvGrpSpPr>
        <p:grpSpPr>
          <a:xfrm>
            <a:off x="5158511" y="5199500"/>
            <a:ext cx="1003644" cy="1003646"/>
            <a:chOff x="3885541" y="2599748"/>
            <a:chExt cx="501822" cy="501823"/>
          </a:xfrm>
          <a:solidFill>
            <a:schemeClr val="tx1"/>
          </a:solidFill>
        </p:grpSpPr>
        <p:sp>
          <p:nvSpPr>
            <p:cNvPr id="102" name="Google Shape;5594;p66">
              <a:extLst>
                <a:ext uri="{FF2B5EF4-FFF2-40B4-BE49-F238E27FC236}">
                  <a16:creationId xmlns:a16="http://schemas.microsoft.com/office/drawing/2014/main" id="{31B9DEB0-70FC-093E-8483-E5D6698676C9}"/>
                </a:ext>
              </a:extLst>
            </p:cNvPr>
            <p:cNvSpPr/>
            <p:nvPr/>
          </p:nvSpPr>
          <p:spPr>
            <a:xfrm>
              <a:off x="4033491" y="2924205"/>
              <a:ext cx="205822" cy="1773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05"/>
                <a:gd name="f4" fmla="val 6812"/>
                <a:gd name="f5" fmla="val 6213"/>
                <a:gd name="f6" fmla="val 1129"/>
                <a:gd name="f7" fmla="val 6523"/>
                <a:gd name="f8" fmla="val 6776"/>
                <a:gd name="f9" fmla="val 1379"/>
                <a:gd name="f10" fmla="val 1693"/>
                <a:gd name="f11" fmla="val 2006"/>
                <a:gd name="f12" fmla="val 2259"/>
                <a:gd name="f13" fmla="val 1696"/>
                <a:gd name="f14" fmla="val 1383"/>
                <a:gd name="f15" fmla="val 1130"/>
                <a:gd name="f16" fmla="val 3388"/>
                <a:gd name="f17" fmla="val 3638"/>
                <a:gd name="f18" fmla="val 3951"/>
                <a:gd name="f19" fmla="val 4264"/>
                <a:gd name="f20" fmla="val 4517"/>
                <a:gd name="f21" fmla="val 6249"/>
                <a:gd name="f22" fmla="val 6559"/>
                <a:gd name="f23" fmla="val 253"/>
                <a:gd name="f24" fmla="val 567"/>
                <a:gd name="f25" fmla="val 7342"/>
                <a:gd name="f26" fmla="val 7652"/>
                <a:gd name="f27" fmla="*/ f0 1 7905"/>
                <a:gd name="f28" fmla="*/ f1 1 681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7905"/>
                <a:gd name="f35" fmla="*/ f32 1 681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7905" h="681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" y="f2"/>
                  </a:moveTo>
                  <a:lnTo>
                    <a:pt x="f2" y="f21"/>
                  </a:lnTo>
                  <a:cubicBezTo>
                    <a:pt x="f2" y="f22"/>
                    <a:pt x="f23" y="f4"/>
                    <a:pt x="f24" y="f4"/>
                  </a:cubicBezTo>
                  <a:lnTo>
                    <a:pt x="f25" y="f4"/>
                  </a:lnTo>
                  <a:cubicBezTo>
                    <a:pt x="f26" y="f4"/>
                    <a:pt x="f3" y="f22"/>
                    <a:pt x="f3" y="f21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5595;p66">
              <a:extLst>
                <a:ext uri="{FF2B5EF4-FFF2-40B4-BE49-F238E27FC236}">
                  <a16:creationId xmlns:a16="http://schemas.microsoft.com/office/drawing/2014/main" id="{30C219AC-C452-D7AE-5B8E-03E39230C084}"/>
                </a:ext>
              </a:extLst>
            </p:cNvPr>
            <p:cNvSpPr/>
            <p:nvPr/>
          </p:nvSpPr>
          <p:spPr>
            <a:xfrm>
              <a:off x="3885541" y="2599748"/>
              <a:ext cx="501822" cy="4126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5849"/>
                <a:gd name="f5" fmla="val 4553"/>
                <a:gd name="f6" fmla="val 4518"/>
                <a:gd name="f7" fmla="val 5686"/>
                <a:gd name="f8" fmla="val 3424"/>
                <a:gd name="f9" fmla="val 4948"/>
                <a:gd name="f10" fmla="val 4710"/>
                <a:gd name="f11" fmla="val 3617"/>
                <a:gd name="f12" fmla="val 3852"/>
                <a:gd name="f13" fmla="val 15418"/>
                <a:gd name="f14" fmla="val 15653"/>
                <a:gd name="f15" fmla="val 15845"/>
                <a:gd name="f16" fmla="val 14716"/>
                <a:gd name="f17" fmla="val 10199"/>
                <a:gd name="f18" fmla="val 1130"/>
                <a:gd name="f19" fmla="val 3954"/>
                <a:gd name="f20" fmla="val 4265"/>
                <a:gd name="f21" fmla="val 10452"/>
                <a:gd name="f22" fmla="val 10765"/>
                <a:gd name="f23" fmla="val 13587"/>
                <a:gd name="f24" fmla="val 6815"/>
                <a:gd name="f25" fmla="val 5682"/>
                <a:gd name="f26" fmla="val 16412"/>
                <a:gd name="f27" fmla="val 9074"/>
                <a:gd name="f28" fmla="val 16722"/>
                <a:gd name="f29" fmla="val 16975"/>
                <a:gd name="f30" fmla="val 9324"/>
                <a:gd name="f31" fmla="val 9637"/>
                <a:gd name="f32" fmla="val 9950"/>
                <a:gd name="f33" fmla="val 10203"/>
                <a:gd name="f34" fmla="val 15282"/>
                <a:gd name="f35" fmla="val 14969"/>
                <a:gd name="f36" fmla="val 10782"/>
                <a:gd name="f37" fmla="val 1"/>
                <a:gd name="f38" fmla="val 10776"/>
                <a:gd name="f39" fmla="val 10771"/>
                <a:gd name="f40" fmla="val 5119"/>
                <a:gd name="f41" fmla="val 4806"/>
                <a:gd name="f42" fmla="val 254"/>
                <a:gd name="f43" fmla="val 567"/>
                <a:gd name="f44" fmla="val 3388"/>
                <a:gd name="f45" fmla="val 2993"/>
                <a:gd name="f46" fmla="val 2295"/>
                <a:gd name="f47" fmla="val 4087"/>
                <a:gd name="f48" fmla="val 1693"/>
                <a:gd name="f49" fmla="val 756"/>
                <a:gd name="f50" fmla="val 6442"/>
                <a:gd name="f51" fmla="val 7378"/>
                <a:gd name="f52" fmla="val 14154"/>
                <a:gd name="f53" fmla="val 15090"/>
                <a:gd name="f54" fmla="val 15846"/>
                <a:gd name="f55" fmla="val 12461"/>
                <a:gd name="f56" fmla="val 3990"/>
                <a:gd name="f57" fmla="val 3677"/>
                <a:gd name="f58" fmla="val 12208"/>
                <a:gd name="f59" fmla="val 11895"/>
                <a:gd name="f60" fmla="val 11582"/>
                <a:gd name="f61" fmla="val 11332"/>
                <a:gd name="f62" fmla="val 15593"/>
                <a:gd name="f63" fmla="val 17541"/>
                <a:gd name="f64" fmla="val 18474"/>
                <a:gd name="f65" fmla="val 19272"/>
                <a:gd name="f66" fmla="val 15087"/>
                <a:gd name="f67" fmla="val 6445"/>
                <a:gd name="f68" fmla="val 16276"/>
                <a:gd name="f69" fmla="val 14385"/>
                <a:gd name="f70" fmla="val 11026"/>
                <a:gd name="f71" fmla="val 30"/>
                <a:gd name="f72" fmla="val 11079"/>
                <a:gd name="f73" fmla="*/ f0 1 19273"/>
                <a:gd name="f74" fmla="*/ f1 1 15849"/>
                <a:gd name="f75" fmla="val f2"/>
                <a:gd name="f76" fmla="val f3"/>
                <a:gd name="f77" fmla="val f4"/>
                <a:gd name="f78" fmla="+- f77 0 f75"/>
                <a:gd name="f79" fmla="+- f76 0 f75"/>
                <a:gd name="f80" fmla="*/ f79 1 19273"/>
                <a:gd name="f81" fmla="*/ f78 1 15849"/>
                <a:gd name="f82" fmla="*/ f75 1 f80"/>
                <a:gd name="f83" fmla="*/ f76 1 f80"/>
                <a:gd name="f84" fmla="*/ f75 1 f81"/>
                <a:gd name="f85" fmla="*/ f77 1 f81"/>
                <a:gd name="f86" fmla="*/ f82 f73 1"/>
                <a:gd name="f87" fmla="*/ f83 f73 1"/>
                <a:gd name="f88" fmla="*/ f85 f74 1"/>
                <a:gd name="f89" fmla="*/ f84 f7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6" t="f89" r="f87" b="f88"/>
              <a:pathLst>
                <a:path w="19273" h="15849">
                  <a:moveTo>
                    <a:pt x="f5" y="f6"/>
                  </a:moveTo>
                  <a:lnTo>
                    <a:pt x="f5" y="f7"/>
                  </a:lnTo>
                  <a:lnTo>
                    <a:pt x="f8" y="f7"/>
                  </a:lnTo>
                  <a:lnTo>
                    <a:pt x="f8" y="f9"/>
                  </a:lnTo>
                  <a:cubicBezTo>
                    <a:pt x="f8" y="f10"/>
                    <a:pt x="f11" y="f6"/>
                    <a:pt x="f12" y="f6"/>
                  </a:cubicBezTo>
                  <a:close/>
                  <a:moveTo>
                    <a:pt x="f13" y="f6"/>
                  </a:moveTo>
                  <a:cubicBezTo>
                    <a:pt x="f14" y="f6"/>
                    <a:pt x="f15" y="f10"/>
                    <a:pt x="f15" y="f9"/>
                  </a:cubicBezTo>
                  <a:lnTo>
                    <a:pt x="f15" y="f7"/>
                  </a:lnTo>
                  <a:lnTo>
                    <a:pt x="f16" y="f7"/>
                  </a:lnTo>
                  <a:lnTo>
                    <a:pt x="f16" y="f6"/>
                  </a:lnTo>
                  <a:close/>
                  <a:moveTo>
                    <a:pt x="f17" y="f18"/>
                  </a:moveTo>
                  <a:lnTo>
                    <a:pt x="f17" y="f19"/>
                  </a:lnTo>
                  <a:cubicBezTo>
                    <a:pt x="f17" y="f20"/>
                    <a:pt x="f21" y="f6"/>
                    <a:pt x="f22" y="f6"/>
                  </a:cubicBezTo>
                  <a:lnTo>
                    <a:pt x="f23" y="f6"/>
                  </a:lnTo>
                  <a:lnTo>
                    <a:pt x="f23" y="f24"/>
                  </a:lnTo>
                  <a:lnTo>
                    <a:pt x="f25" y="f24"/>
                  </a:lnTo>
                  <a:lnTo>
                    <a:pt x="f25" y="f18"/>
                  </a:ln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31"/>
                  </a:cubicBezTo>
                  <a:cubicBezTo>
                    <a:pt x="f29" y="f32"/>
                    <a:pt x="f28" y="f33"/>
                    <a:pt x="f26" y="f33"/>
                  </a:cubicBezTo>
                  <a:lnTo>
                    <a:pt x="f34" y="f33"/>
                  </a:lnTo>
                  <a:cubicBezTo>
                    <a:pt x="f35" y="f33"/>
                    <a:pt x="f16" y="f32"/>
                    <a:pt x="f16" y="f31"/>
                  </a:cubicBezTo>
                  <a:cubicBezTo>
                    <a:pt x="f16" y="f30"/>
                    <a:pt x="f35" y="f27"/>
                    <a:pt x="f34" y="f27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37"/>
                    <a:pt x="f22" y="f37"/>
                  </a:cubicBezTo>
                  <a:lnTo>
                    <a:pt x="f40" y="f37"/>
                  </a:lnTo>
                  <a:cubicBezTo>
                    <a:pt x="f41" y="f37"/>
                    <a:pt x="f5" y="f42"/>
                    <a:pt x="f5" y="f43"/>
                  </a:cubicBezTo>
                  <a:lnTo>
                    <a:pt x="f5" y="f44"/>
                  </a:lnTo>
                  <a:lnTo>
                    <a:pt x="f12" y="f44"/>
                  </a:lnTo>
                  <a:cubicBezTo>
                    <a:pt x="f45" y="f44"/>
                    <a:pt x="f46" y="f47"/>
                    <a:pt x="f46" y="f9"/>
                  </a:cubicBezTo>
                  <a:lnTo>
                    <a:pt x="f46" y="f7"/>
                  </a:lnTo>
                  <a:lnTo>
                    <a:pt x="f48" y="f7"/>
                  </a:lnTo>
                  <a:cubicBezTo>
                    <a:pt x="f49" y="f7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49" y="f54"/>
                    <a:pt x="f48" y="f4"/>
                  </a:cubicBezTo>
                  <a:lnTo>
                    <a:pt x="f5" y="f4"/>
                  </a:lnTo>
                  <a:lnTo>
                    <a:pt x="f5" y="f55"/>
                  </a:lnTo>
                  <a:lnTo>
                    <a:pt x="f56" y="f55"/>
                  </a:lnTo>
                  <a:cubicBezTo>
                    <a:pt x="f57" y="f55"/>
                    <a:pt x="f8" y="f58"/>
                    <a:pt x="f8" y="f59"/>
                  </a:cubicBezTo>
                  <a:cubicBezTo>
                    <a:pt x="f8" y="f60"/>
                    <a:pt x="f57" y="f61"/>
                    <a:pt x="f56" y="f61"/>
                  </a:cubicBezTo>
                  <a:lnTo>
                    <a:pt x="f34" y="f61"/>
                  </a:lnTo>
                  <a:cubicBezTo>
                    <a:pt x="f62" y="f61"/>
                    <a:pt x="f15" y="f60"/>
                    <a:pt x="f15" y="f59"/>
                  </a:cubicBezTo>
                  <a:cubicBezTo>
                    <a:pt x="f15" y="f58"/>
                    <a:pt x="f62" y="f55"/>
                    <a:pt x="f34" y="f55"/>
                  </a:cubicBezTo>
                  <a:lnTo>
                    <a:pt x="f16" y="f55"/>
                  </a:lnTo>
                  <a:lnTo>
                    <a:pt x="f16" y="f4"/>
                  </a:lnTo>
                  <a:lnTo>
                    <a:pt x="f63" y="f4"/>
                  </a:lnTo>
                  <a:cubicBezTo>
                    <a:pt x="f64" y="f4"/>
                    <a:pt x="f65" y="f66"/>
                    <a:pt x="f65" y="f52"/>
                  </a:cubicBezTo>
                  <a:lnTo>
                    <a:pt x="f65" y="f51"/>
                  </a:lnTo>
                  <a:cubicBezTo>
                    <a:pt x="f65" y="f67"/>
                    <a:pt x="f64" y="f7"/>
                    <a:pt x="f63" y="f7"/>
                  </a:cubicBezTo>
                  <a:lnTo>
                    <a:pt x="f29" y="f7"/>
                  </a:lnTo>
                  <a:lnTo>
                    <a:pt x="f29" y="f9"/>
                  </a:lnTo>
                  <a:cubicBezTo>
                    <a:pt x="f29" y="f47"/>
                    <a:pt x="f68" y="f44"/>
                    <a:pt x="f13" y="f44"/>
                  </a:cubicBezTo>
                  <a:lnTo>
                    <a:pt x="f69" y="f44"/>
                  </a:lnTo>
                  <a:cubicBezTo>
                    <a:pt x="f70" y="f71"/>
                    <a:pt x="f72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4" name="Google Shape;5596;p66">
            <a:extLst>
              <a:ext uri="{FF2B5EF4-FFF2-40B4-BE49-F238E27FC236}">
                <a16:creationId xmlns:a16="http://schemas.microsoft.com/office/drawing/2014/main" id="{769B8A4E-F841-1F42-42BD-AA3DF40297CC}"/>
              </a:ext>
            </a:extLst>
          </p:cNvPr>
          <p:cNvGrpSpPr/>
          <p:nvPr/>
        </p:nvGrpSpPr>
        <p:grpSpPr>
          <a:xfrm>
            <a:off x="7748953" y="5341306"/>
            <a:ext cx="790040" cy="790043"/>
            <a:chOff x="5180761" y="2670651"/>
            <a:chExt cx="395020" cy="395021"/>
          </a:xfrm>
          <a:solidFill>
            <a:schemeClr val="tx1"/>
          </a:solidFill>
        </p:grpSpPr>
        <p:sp>
          <p:nvSpPr>
            <p:cNvPr id="105" name="Google Shape;5597;p66">
              <a:extLst>
                <a:ext uri="{FF2B5EF4-FFF2-40B4-BE49-F238E27FC236}">
                  <a16:creationId xmlns:a16="http://schemas.microsoft.com/office/drawing/2014/main" id="{4B88D8D5-6B44-8C34-0FAD-2732AD2E7E2C}"/>
                </a:ext>
              </a:extLst>
            </p:cNvPr>
            <p:cNvSpPr/>
            <p:nvPr/>
          </p:nvSpPr>
          <p:spPr>
            <a:xfrm>
              <a:off x="5180761" y="2833451"/>
              <a:ext cx="395020" cy="2322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330"/>
                <a:gd name="f5" fmla="val 5120"/>
                <a:gd name="f6" fmla="val 1130"/>
                <a:gd name="f7" fmla="val 5433"/>
                <a:gd name="f8" fmla="val 5683"/>
                <a:gd name="f9" fmla="val 1380"/>
                <a:gd name="f10" fmla="val 1693"/>
                <a:gd name="f11" fmla="val 2006"/>
                <a:gd name="f12" fmla="val 2259"/>
                <a:gd name="f13" fmla="val 2861"/>
                <a:gd name="f14" fmla="val 2548"/>
                <a:gd name="f15" fmla="val 2298"/>
                <a:gd name="f16" fmla="val 10766"/>
                <a:gd name="f17" fmla="val 11079"/>
                <a:gd name="f18" fmla="val 11329"/>
                <a:gd name="f19" fmla="val 8507"/>
                <a:gd name="f20" fmla="val 8194"/>
                <a:gd name="f21" fmla="val 7944"/>
                <a:gd name="f22" fmla="val 16412"/>
                <a:gd name="f23" fmla="val 16725"/>
                <a:gd name="f24" fmla="val 16975"/>
                <a:gd name="f25" fmla="val 14153"/>
                <a:gd name="f26" fmla="val 13840"/>
                <a:gd name="f27" fmla="val 13590"/>
                <a:gd name="f28" fmla="val 4518"/>
                <a:gd name="f29" fmla="val 4767"/>
                <a:gd name="f30" fmla="val 5081"/>
                <a:gd name="f31" fmla="val 5394"/>
                <a:gd name="f32" fmla="val 5647"/>
                <a:gd name="f33" fmla="val 7941"/>
                <a:gd name="f34" fmla="val 8818"/>
                <a:gd name="f35" fmla="val 9071"/>
                <a:gd name="f36" fmla="val 1"/>
                <a:gd name="f37" fmla="val 9637"/>
                <a:gd name="f38" fmla="val 10570"/>
                <a:gd name="f39" fmla="val 759"/>
                <a:gd name="f40" fmla="val 1696"/>
                <a:gd name="f41" fmla="val 17580"/>
                <a:gd name="f42" fmla="val 18514"/>
                <a:gd name="f43" fmla="*/ f0 1 19273"/>
                <a:gd name="f44" fmla="*/ f1 1 11330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9273"/>
                <a:gd name="f51" fmla="*/ f48 1 11330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9273" h="1133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7" y="f12"/>
                    <a:pt x="f16" y="f12"/>
                  </a:cubicBezTo>
                  <a:lnTo>
                    <a:pt x="f19" y="f12"/>
                  </a:lnTo>
                  <a:cubicBezTo>
                    <a:pt x="f20" y="f12"/>
                    <a:pt x="f21" y="f11"/>
                    <a:pt x="f21" y="f10"/>
                  </a:cubicBezTo>
                  <a:cubicBezTo>
                    <a:pt x="f21" y="f9"/>
                    <a:pt x="f20" y="f6"/>
                    <a:pt x="f19" y="f6"/>
                  </a:cubicBezTo>
                  <a:close/>
                  <a:moveTo>
                    <a:pt x="f22" y="f6"/>
                  </a:moveTo>
                  <a:cubicBezTo>
                    <a:pt x="f23" y="f6"/>
                    <a:pt x="f24" y="f9"/>
                    <a:pt x="f24" y="f10"/>
                  </a:cubicBezTo>
                  <a:cubicBezTo>
                    <a:pt x="f24" y="f11"/>
                    <a:pt x="f23" y="f12"/>
                    <a:pt x="f22" y="f12"/>
                  </a:cubicBezTo>
                  <a:lnTo>
                    <a:pt x="f25" y="f12"/>
                  </a:lnTo>
                  <a:cubicBezTo>
                    <a:pt x="f26" y="f12"/>
                    <a:pt x="f27" y="f11"/>
                    <a:pt x="f27" y="f10"/>
                  </a:cubicBezTo>
                  <a:cubicBezTo>
                    <a:pt x="f27" y="f9"/>
                    <a:pt x="f26" y="f6"/>
                    <a:pt x="f25" y="f6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1"/>
                    <a:pt x="f15" y="f30"/>
                  </a:cubicBezTo>
                  <a:cubicBezTo>
                    <a:pt x="f15" y="f29"/>
                    <a:pt x="f14" y="f28"/>
                    <a:pt x="f13" y="f28"/>
                  </a:cubicBezTo>
                  <a:close/>
                  <a:moveTo>
                    <a:pt x="f16" y="f28"/>
                  </a:moveTo>
                  <a:cubicBezTo>
                    <a:pt x="f17" y="f28"/>
                    <a:pt x="f18" y="f29"/>
                    <a:pt x="f18" y="f30"/>
                  </a:cubicBezTo>
                  <a:cubicBezTo>
                    <a:pt x="f18" y="f31"/>
                    <a:pt x="f17" y="f32"/>
                    <a:pt x="f16" y="f32"/>
                  </a:cubicBezTo>
                  <a:lnTo>
                    <a:pt x="f19" y="f32"/>
                  </a:lnTo>
                  <a:cubicBezTo>
                    <a:pt x="f20" y="f32"/>
                    <a:pt x="f21" y="f31"/>
                    <a:pt x="f21" y="f30"/>
                  </a:cubicBezTo>
                  <a:cubicBezTo>
                    <a:pt x="f21" y="f29"/>
                    <a:pt x="f20" y="f28"/>
                    <a:pt x="f19" y="f28"/>
                  </a:cubicBezTo>
                  <a:close/>
                  <a:moveTo>
                    <a:pt x="f22" y="f28"/>
                  </a:moveTo>
                  <a:cubicBezTo>
                    <a:pt x="f23" y="f28"/>
                    <a:pt x="f24" y="f29"/>
                    <a:pt x="f24" y="f30"/>
                  </a:cubicBezTo>
                  <a:cubicBezTo>
                    <a:pt x="f24" y="f31"/>
                    <a:pt x="f23" y="f32"/>
                    <a:pt x="f22" y="f32"/>
                  </a:cubicBezTo>
                  <a:lnTo>
                    <a:pt x="f25" y="f32"/>
                  </a:lnTo>
                  <a:cubicBezTo>
                    <a:pt x="f26" y="f32"/>
                    <a:pt x="f27" y="f31"/>
                    <a:pt x="f27" y="f30"/>
                  </a:cubicBezTo>
                  <a:cubicBezTo>
                    <a:pt x="f27" y="f29"/>
                    <a:pt x="f26" y="f28"/>
                    <a:pt x="f25" y="f28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20"/>
                    <a:pt x="f8" y="f19"/>
                  </a:cubicBezTo>
                  <a:cubicBezTo>
                    <a:pt x="f8" y="f34"/>
                    <a:pt x="f7" y="f35"/>
                    <a:pt x="f5" y="f35"/>
                  </a:cubicBezTo>
                  <a:lnTo>
                    <a:pt x="f13" y="f35"/>
                  </a:lnTo>
                  <a:cubicBezTo>
                    <a:pt x="f14" y="f35"/>
                    <a:pt x="f15" y="f34"/>
                    <a:pt x="f15" y="f19"/>
                  </a:cubicBezTo>
                  <a:cubicBezTo>
                    <a:pt x="f15" y="f20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7" y="f33"/>
                    <a:pt x="f18" y="f20"/>
                    <a:pt x="f18" y="f19"/>
                  </a:cubicBezTo>
                  <a:cubicBezTo>
                    <a:pt x="f18" y="f34"/>
                    <a:pt x="f17" y="f35"/>
                    <a:pt x="f16" y="f35"/>
                  </a:cubicBezTo>
                  <a:lnTo>
                    <a:pt x="f19" y="f35"/>
                  </a:lnTo>
                  <a:cubicBezTo>
                    <a:pt x="f20" y="f35"/>
                    <a:pt x="f21" y="f34"/>
                    <a:pt x="f21" y="f19"/>
                  </a:cubicBezTo>
                  <a:cubicBezTo>
                    <a:pt x="f21" y="f20"/>
                    <a:pt x="f20" y="f33"/>
                    <a:pt x="f19" y="f33"/>
                  </a:cubicBezTo>
                  <a:close/>
                  <a:moveTo>
                    <a:pt x="f22" y="f33"/>
                  </a:moveTo>
                  <a:cubicBezTo>
                    <a:pt x="f23" y="f33"/>
                    <a:pt x="f24" y="f20"/>
                    <a:pt x="f24" y="f19"/>
                  </a:cubicBezTo>
                  <a:cubicBezTo>
                    <a:pt x="f24" y="f34"/>
                    <a:pt x="f23" y="f35"/>
                    <a:pt x="f22" y="f35"/>
                  </a:cubicBezTo>
                  <a:lnTo>
                    <a:pt x="f25" y="f35"/>
                  </a:lnTo>
                  <a:cubicBezTo>
                    <a:pt x="f26" y="f35"/>
                    <a:pt x="f27" y="f34"/>
                    <a:pt x="f27" y="f19"/>
                  </a:cubicBezTo>
                  <a:cubicBezTo>
                    <a:pt x="f27" y="f20"/>
                    <a:pt x="f26" y="f33"/>
                    <a:pt x="f25" y="f33"/>
                  </a:cubicBezTo>
                  <a:close/>
                  <a:moveTo>
                    <a:pt x="f36" y="f36"/>
                  </a:moveTo>
                  <a:lnTo>
                    <a:pt x="f36" y="f37"/>
                  </a:lnTo>
                  <a:cubicBezTo>
                    <a:pt x="f36" y="f38"/>
                    <a:pt x="f39" y="f18"/>
                    <a:pt x="f40" y="f18"/>
                  </a:cubicBezTo>
                  <a:lnTo>
                    <a:pt x="f41" y="f18"/>
                  </a:lnTo>
                  <a:cubicBezTo>
                    <a:pt x="f42" y="f18"/>
                    <a:pt x="f3" y="f38"/>
                    <a:pt x="f3" y="f37"/>
                  </a:cubicBezTo>
                  <a:lnTo>
                    <a:pt x="f3" y="f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5598;p66">
              <a:extLst>
                <a:ext uri="{FF2B5EF4-FFF2-40B4-BE49-F238E27FC236}">
                  <a16:creationId xmlns:a16="http://schemas.microsoft.com/office/drawing/2014/main" id="{77B59146-8E02-AF18-B907-B351232BB955}"/>
                </a:ext>
              </a:extLst>
            </p:cNvPr>
            <p:cNvSpPr/>
            <p:nvPr/>
          </p:nvSpPr>
          <p:spPr>
            <a:xfrm>
              <a:off x="5180761" y="2670651"/>
              <a:ext cx="395020" cy="1396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6815"/>
                <a:gd name="f5" fmla="val 3990"/>
                <a:gd name="f6" fmla="val 1129"/>
                <a:gd name="f7" fmla="val 4304"/>
                <a:gd name="f8" fmla="val 4557"/>
                <a:gd name="f9" fmla="val 1382"/>
                <a:gd name="f10" fmla="val 1695"/>
                <a:gd name="f11" fmla="val 3954"/>
                <a:gd name="f12" fmla="val 4264"/>
                <a:gd name="f13" fmla="val 4517"/>
                <a:gd name="f14" fmla="val 3677"/>
                <a:gd name="f15" fmla="val 3427"/>
                <a:gd name="f16" fmla="val 9637"/>
                <a:gd name="f17" fmla="val 9950"/>
                <a:gd name="f18" fmla="val 10203"/>
                <a:gd name="f19" fmla="val 9323"/>
                <a:gd name="f20" fmla="val 9073"/>
                <a:gd name="f21" fmla="val 15283"/>
                <a:gd name="f22" fmla="val 15596"/>
                <a:gd name="f23" fmla="val 15849"/>
                <a:gd name="f24" fmla="val 14969"/>
                <a:gd name="f25" fmla="val 14719"/>
                <a:gd name="f26" fmla="val 3054"/>
                <a:gd name="f27" fmla="val 2298"/>
                <a:gd name="f28" fmla="val 759"/>
                <a:gd name="f29" fmla="val 2258"/>
                <a:gd name="f30" fmla="val 1696"/>
                <a:gd name="f31" fmla="val 1"/>
                <a:gd name="f32" fmla="val 3017"/>
                <a:gd name="f33" fmla="val 6814"/>
                <a:gd name="f34" fmla="val 18514"/>
                <a:gd name="f35" fmla="val 17580"/>
                <a:gd name="f36" fmla="val 16978"/>
                <a:gd name="f37" fmla="val 16219"/>
                <a:gd name="f38" fmla="val 14346"/>
                <a:gd name="f39" fmla="val 13590"/>
                <a:gd name="f40" fmla="val 11332"/>
                <a:gd name="f41" fmla="val 10573"/>
                <a:gd name="f42" fmla="val 8700"/>
                <a:gd name="f43" fmla="val 7944"/>
                <a:gd name="f44" fmla="val 5686"/>
                <a:gd name="f45" fmla="val 4927"/>
                <a:gd name="f46" fmla="*/ f0 1 19273"/>
                <a:gd name="f47" fmla="*/ f1 1 6815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9273"/>
                <a:gd name="f54" fmla="*/ f51 1 6815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9273" h="68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7" y="f13"/>
                    <a:pt x="f5" y="f13"/>
                  </a:cubicBezTo>
                  <a:cubicBezTo>
                    <a:pt x="f14" y="f13"/>
                    <a:pt x="f15" y="f12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4" y="f6"/>
                    <a:pt x="f5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lnTo>
                    <a:pt x="f18" y="f11"/>
                  </a:lnTo>
                  <a:cubicBezTo>
                    <a:pt x="f18" y="f12"/>
                    <a:pt x="f17" y="f13"/>
                    <a:pt x="f16" y="f13"/>
                  </a:cubicBezTo>
                  <a:cubicBezTo>
                    <a:pt x="f19" y="f13"/>
                    <a:pt x="f20" y="f12"/>
                    <a:pt x="f20" y="f11"/>
                  </a:cubicBezTo>
                  <a:lnTo>
                    <a:pt x="f20" y="f10"/>
                  </a:lnTo>
                  <a:cubicBezTo>
                    <a:pt x="f20" y="f9"/>
                    <a:pt x="f19" y="f6"/>
                    <a:pt x="f16" y="f6"/>
                  </a:cubicBezTo>
                  <a:close/>
                  <a:moveTo>
                    <a:pt x="f21" y="f6"/>
                  </a:moveTo>
                  <a:cubicBezTo>
                    <a:pt x="f22" y="f6"/>
                    <a:pt x="f23" y="f9"/>
                    <a:pt x="f23" y="f10"/>
                  </a:cubicBezTo>
                  <a:lnTo>
                    <a:pt x="f23" y="f11"/>
                  </a:lnTo>
                  <a:cubicBezTo>
                    <a:pt x="f23" y="f12"/>
                    <a:pt x="f22" y="f13"/>
                    <a:pt x="f21" y="f13"/>
                  </a:cubicBezTo>
                  <a:cubicBezTo>
                    <a:pt x="f24" y="f13"/>
                    <a:pt x="f25" y="f12"/>
                    <a:pt x="f25" y="f11"/>
                  </a:cubicBezTo>
                  <a:lnTo>
                    <a:pt x="f25" y="f10"/>
                  </a:lnTo>
                  <a:cubicBezTo>
                    <a:pt x="f25" y="f9"/>
                    <a:pt x="f24" y="f6"/>
                    <a:pt x="f21" y="f6"/>
                  </a:cubicBezTo>
                  <a:close/>
                  <a:moveTo>
                    <a:pt x="f5" y="f2"/>
                  </a:moveTo>
                  <a:cubicBezTo>
                    <a:pt x="f26" y="f2"/>
                    <a:pt x="f27" y="f28"/>
                    <a:pt x="f27" y="f10"/>
                  </a:cubicBezTo>
                  <a:lnTo>
                    <a:pt x="f27" y="f29"/>
                  </a:lnTo>
                  <a:lnTo>
                    <a:pt x="f30" y="f29"/>
                  </a:lnTo>
                  <a:cubicBezTo>
                    <a:pt x="f28" y="f29"/>
                    <a:pt x="f31" y="f32"/>
                    <a:pt x="f31" y="f11"/>
                  </a:cubicBezTo>
                  <a:lnTo>
                    <a:pt x="f31" y="f33"/>
                  </a:lnTo>
                  <a:lnTo>
                    <a:pt x="f3" y="f33"/>
                  </a:lnTo>
                  <a:lnTo>
                    <a:pt x="f3" y="f11"/>
                  </a:lnTo>
                  <a:cubicBezTo>
                    <a:pt x="f3" y="f32"/>
                    <a:pt x="f34" y="f29"/>
                    <a:pt x="f35" y="f29"/>
                  </a:cubicBezTo>
                  <a:lnTo>
                    <a:pt x="f36" y="f29"/>
                  </a:lnTo>
                  <a:lnTo>
                    <a:pt x="f36" y="f10"/>
                  </a:lnTo>
                  <a:cubicBezTo>
                    <a:pt x="f36" y="f28"/>
                    <a:pt x="f37" y="f2"/>
                    <a:pt x="f21" y="f2"/>
                  </a:cubicBezTo>
                  <a:cubicBezTo>
                    <a:pt x="f38" y="f2"/>
                    <a:pt x="f39" y="f28"/>
                    <a:pt x="f39" y="f10"/>
                  </a:cubicBezTo>
                  <a:lnTo>
                    <a:pt x="f39" y="f29"/>
                  </a:lnTo>
                  <a:lnTo>
                    <a:pt x="f40" y="f29"/>
                  </a:lnTo>
                  <a:lnTo>
                    <a:pt x="f40" y="f10"/>
                  </a:lnTo>
                  <a:cubicBezTo>
                    <a:pt x="f40" y="f28"/>
                    <a:pt x="f41" y="f2"/>
                    <a:pt x="f16" y="f2"/>
                  </a:cubicBezTo>
                  <a:cubicBezTo>
                    <a:pt x="f42" y="f2"/>
                    <a:pt x="f43" y="f28"/>
                    <a:pt x="f43" y="f10"/>
                  </a:cubicBezTo>
                  <a:lnTo>
                    <a:pt x="f43" y="f29"/>
                  </a:lnTo>
                  <a:lnTo>
                    <a:pt x="f44" y="f29"/>
                  </a:lnTo>
                  <a:lnTo>
                    <a:pt x="f44" y="f10"/>
                  </a:lnTo>
                  <a:cubicBezTo>
                    <a:pt x="f44" y="f28"/>
                    <a:pt x="f4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7" name="Google Shape;5651;p66">
            <a:extLst>
              <a:ext uri="{FF2B5EF4-FFF2-40B4-BE49-F238E27FC236}">
                <a16:creationId xmlns:a16="http://schemas.microsoft.com/office/drawing/2014/main" id="{44C443A1-23D3-6BF8-2439-F7CA4125E49E}"/>
              </a:ext>
            </a:extLst>
          </p:cNvPr>
          <p:cNvGrpSpPr/>
          <p:nvPr/>
        </p:nvGrpSpPr>
        <p:grpSpPr>
          <a:xfrm>
            <a:off x="12573985" y="5453849"/>
            <a:ext cx="882596" cy="568904"/>
            <a:chOff x="7593278" y="2726923"/>
            <a:chExt cx="441298" cy="284452"/>
          </a:xfrm>
          <a:solidFill>
            <a:schemeClr val="tx1"/>
          </a:solidFill>
        </p:grpSpPr>
        <p:sp>
          <p:nvSpPr>
            <p:cNvPr id="108" name="Google Shape;5652;p66">
              <a:extLst>
                <a:ext uri="{FF2B5EF4-FFF2-40B4-BE49-F238E27FC236}">
                  <a16:creationId xmlns:a16="http://schemas.microsoft.com/office/drawing/2014/main" id="{6DF30C2F-FF5F-954D-3176-F682F7D30A08}"/>
                </a:ext>
              </a:extLst>
            </p:cNvPr>
            <p:cNvSpPr/>
            <p:nvPr/>
          </p:nvSpPr>
          <p:spPr>
            <a:xfrm>
              <a:off x="7593278" y="2744919"/>
              <a:ext cx="441298" cy="266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637"/>
                <a:gd name="f5" fmla="val 266"/>
                <a:gd name="f6" fmla="val 1"/>
                <a:gd name="f7" fmla="val 91"/>
                <a:gd name="f8" fmla="val 272"/>
                <a:gd name="f9" fmla="val 585"/>
                <a:gd name="f10" fmla="val 907"/>
                <a:gd name="f11" fmla="val 9941"/>
                <a:gd name="f12" fmla="val 10877"/>
                <a:gd name="f13" fmla="val 757"/>
                <a:gd name="f14" fmla="val 11633"/>
                <a:gd name="f15" fmla="val 1693"/>
                <a:gd name="f16" fmla="val 11636"/>
                <a:gd name="f17" fmla="val 17577"/>
                <a:gd name="f18" fmla="val 18514"/>
                <a:gd name="f19" fmla="val 19270"/>
                <a:gd name="f20" fmla="val 19176"/>
                <a:gd name="f21" fmla="val 19005"/>
                <a:gd name="f22" fmla="val 9974"/>
                <a:gd name="f23" fmla="val 7005"/>
                <a:gd name="f24" fmla="val 9873"/>
                <a:gd name="f25" fmla="val 7080"/>
                <a:gd name="f26" fmla="val 9754"/>
                <a:gd name="f27" fmla="val 7118"/>
                <a:gd name="f28" fmla="val 9635"/>
                <a:gd name="f29" fmla="val 9516"/>
                <a:gd name="f30" fmla="val 9397"/>
                <a:gd name="f31" fmla="val 9296"/>
                <a:gd name="f32" fmla="*/ f0 1 19273"/>
                <a:gd name="f33" fmla="*/ f1 1 11637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9273"/>
                <a:gd name="f40" fmla="*/ f37 1 11637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9273" h="11637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6"/>
                  </a:cubicBezTo>
                  <a:lnTo>
                    <a:pt x="f17" y="f16"/>
                  </a:lnTo>
                  <a:cubicBezTo>
                    <a:pt x="f18" y="f14"/>
                    <a:pt x="f19" y="f12"/>
                    <a:pt x="f3" y="f11"/>
                  </a:cubicBezTo>
                  <a:lnTo>
                    <a:pt x="f3" y="f10"/>
                  </a:lnTo>
                  <a:cubicBezTo>
                    <a:pt x="f19" y="f9"/>
                    <a:pt x="f20" y="f8"/>
                    <a:pt x="f21" y="f6"/>
                  </a:cubicBezTo>
                  <a:lnTo>
                    <a:pt x="f22" y="f23"/>
                  </a:ln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1" y="f23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5653;p66">
              <a:extLst>
                <a:ext uri="{FF2B5EF4-FFF2-40B4-BE49-F238E27FC236}">
                  <a16:creationId xmlns:a16="http://schemas.microsoft.com/office/drawing/2014/main" id="{A1950053-E421-39D5-8E34-B8C4AD20DEAA}"/>
                </a:ext>
              </a:extLst>
            </p:cNvPr>
            <p:cNvSpPr/>
            <p:nvPr/>
          </p:nvSpPr>
          <p:spPr>
            <a:xfrm>
              <a:off x="7620664" y="2726923"/>
              <a:ext cx="386480" cy="1518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879"/>
                <a:gd name="f4" fmla="val 6632"/>
                <a:gd name="f5" fmla="val 497"/>
                <a:gd name="f6" fmla="val 1"/>
                <a:gd name="f7" fmla="val 328"/>
                <a:gd name="f8" fmla="val 160"/>
                <a:gd name="f9" fmla="val 31"/>
                <a:gd name="f10" fmla="val 82"/>
                <a:gd name="f11" fmla="val 8441"/>
                <a:gd name="f12" fmla="val 6631"/>
                <a:gd name="f13" fmla="val 16878"/>
                <a:gd name="f14" fmla="val 16719"/>
                <a:gd name="f15" fmla="val 16550"/>
                <a:gd name="f16" fmla="val 16381"/>
                <a:gd name="f17" fmla="*/ f0 1 16879"/>
                <a:gd name="f18" fmla="*/ f1 1 6632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6879"/>
                <a:gd name="f25" fmla="*/ f22 1 6632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6879" h="663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lnTo>
                    <a:pt x="f13" y="f10"/>
                  </a:lnTo>
                  <a:cubicBezTo>
                    <a:pt x="f14" y="f9"/>
                    <a:pt x="f15" y="f6"/>
                    <a:pt x="f1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5775;p66">
            <a:extLst>
              <a:ext uri="{FF2B5EF4-FFF2-40B4-BE49-F238E27FC236}">
                <a16:creationId xmlns:a16="http://schemas.microsoft.com/office/drawing/2014/main" id="{D3F7F1B4-38AC-D5D3-22EC-14B0EA8BAA4E}"/>
              </a:ext>
            </a:extLst>
          </p:cNvPr>
          <p:cNvGrpSpPr/>
          <p:nvPr/>
        </p:nvGrpSpPr>
        <p:grpSpPr>
          <a:xfrm>
            <a:off x="10252250" y="5496625"/>
            <a:ext cx="677862" cy="635489"/>
            <a:chOff x="6432410" y="2748311"/>
            <a:chExt cx="338931" cy="317744"/>
          </a:xfrm>
          <a:solidFill>
            <a:schemeClr val="tx1"/>
          </a:solidFill>
        </p:grpSpPr>
        <p:sp>
          <p:nvSpPr>
            <p:cNvPr id="111" name="Google Shape;5776;p66">
              <a:extLst>
                <a:ext uri="{FF2B5EF4-FFF2-40B4-BE49-F238E27FC236}">
                  <a16:creationId xmlns:a16="http://schemas.microsoft.com/office/drawing/2014/main" id="{D8A8C923-F0AB-E741-E1E0-D5F6608373CF}"/>
                </a:ext>
              </a:extLst>
            </p:cNvPr>
            <p:cNvSpPr/>
            <p:nvPr/>
          </p:nvSpPr>
          <p:spPr>
            <a:xfrm>
              <a:off x="6492624" y="3026325"/>
              <a:ext cx="133456" cy="397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89"/>
                <a:gd name="f4" fmla="val 2259"/>
                <a:gd name="f5" fmla="val 2792"/>
                <a:gd name="f6" fmla="val 2415"/>
                <a:gd name="f7" fmla="val 1130"/>
                <a:gd name="f8" fmla="val 567"/>
                <a:gd name="f9" fmla="val 253"/>
                <a:gd name="f10" fmla="val 1383"/>
                <a:gd name="f11" fmla="val 1696"/>
                <a:gd name="f12" fmla="val 2006"/>
                <a:gd name="f13" fmla="val 7101"/>
                <a:gd name="f14" fmla="val 1831"/>
                <a:gd name="f15" fmla="val 6821"/>
                <a:gd name="f16" fmla="val 1214"/>
                <a:gd name="f17" fmla="*/ f0 1 7589"/>
                <a:gd name="f18" fmla="*/ f1 1 225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589"/>
                <a:gd name="f25" fmla="*/ f22 1 225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589" h="2259">
                  <a:moveTo>
                    <a:pt x="f5" y="f2"/>
                  </a:moveTo>
                  <a:lnTo>
                    <a:pt x="f6" y="f7"/>
                  </a:lnTo>
                  <a:lnTo>
                    <a:pt x="f8" y="f7"/>
                  </a:lnTo>
                  <a:cubicBezTo>
                    <a:pt x="f9" y="f7"/>
                    <a:pt x="f2" y="f10"/>
                    <a:pt x="f2" y="f11"/>
                  </a:cubicBezTo>
                  <a:cubicBezTo>
                    <a:pt x="f2" y="f12"/>
                    <a:pt x="f9" y="f4"/>
                    <a:pt x="f8" y="f4"/>
                  </a:cubicBezTo>
                  <a:lnTo>
                    <a:pt x="f3" y="f4"/>
                  </a:lnTo>
                  <a:cubicBezTo>
                    <a:pt x="f13" y="f14"/>
                    <a:pt x="f15" y="f16"/>
                    <a:pt x="f15" y="f8"/>
                  </a:cubicBezTo>
                  <a:lnTo>
                    <a:pt x="f1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5777;p66">
              <a:extLst>
                <a:ext uri="{FF2B5EF4-FFF2-40B4-BE49-F238E27FC236}">
                  <a16:creationId xmlns:a16="http://schemas.microsoft.com/office/drawing/2014/main" id="{2F41D253-D8A9-D296-7877-9CB2167E1940}"/>
                </a:ext>
              </a:extLst>
            </p:cNvPr>
            <p:cNvSpPr/>
            <p:nvPr/>
          </p:nvSpPr>
          <p:spPr>
            <a:xfrm>
              <a:off x="6432410" y="2966743"/>
              <a:ext cx="180164" cy="397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245"/>
                <a:gd name="f4" fmla="val 2260"/>
                <a:gd name="f5" fmla="val 1"/>
                <a:gd name="f6" fmla="val 567"/>
                <a:gd name="f7" fmla="val 1500"/>
                <a:gd name="f8" fmla="val 756"/>
                <a:gd name="f9" fmla="val 2259"/>
                <a:gd name="f10" fmla="val 1693"/>
                <a:gd name="f11" fmla="*/ f0 1 10245"/>
                <a:gd name="f12" fmla="*/ f1 1 2260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0245"/>
                <a:gd name="f19" fmla="*/ f16 1 2260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0245" h="2260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5778;p66">
              <a:extLst>
                <a:ext uri="{FF2B5EF4-FFF2-40B4-BE49-F238E27FC236}">
                  <a16:creationId xmlns:a16="http://schemas.microsoft.com/office/drawing/2014/main" id="{F45AE9A9-0DEA-21E7-F56C-C06419BE442C}"/>
                </a:ext>
              </a:extLst>
            </p:cNvPr>
            <p:cNvSpPr/>
            <p:nvPr/>
          </p:nvSpPr>
          <p:spPr>
            <a:xfrm>
              <a:off x="6632435" y="2907179"/>
              <a:ext cx="119164" cy="993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5647"/>
                <a:gd name="f5" fmla="val 5646"/>
                <a:gd name="f6" fmla="val 6775"/>
                <a:gd name="f7" fmla="*/ f0 1 6776"/>
                <a:gd name="f8" fmla="*/ f1 1 564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776"/>
                <a:gd name="f15" fmla="*/ f12 1 564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776" h="5647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5779;p66">
              <a:extLst>
                <a:ext uri="{FF2B5EF4-FFF2-40B4-BE49-F238E27FC236}">
                  <a16:creationId xmlns:a16="http://schemas.microsoft.com/office/drawing/2014/main" id="{D643D69B-72C5-764D-6044-71B29BD90CD4}"/>
                </a:ext>
              </a:extLst>
            </p:cNvPr>
            <p:cNvSpPr/>
            <p:nvPr/>
          </p:nvSpPr>
          <p:spPr>
            <a:xfrm>
              <a:off x="6632435" y="3026325"/>
              <a:ext cx="119164" cy="298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6"/>
                <a:gd name="f5" fmla="val 567"/>
                <a:gd name="f6" fmla="val 1190"/>
                <a:gd name="f7" fmla="val 506"/>
                <a:gd name="f8" fmla="val 1129"/>
                <a:gd name="f9" fmla="val 5646"/>
                <a:gd name="f10" fmla="val 6270"/>
                <a:gd name="f11" fmla="val 6775"/>
                <a:gd name="f12" fmla="*/ f0 1 6776"/>
                <a:gd name="f13" fmla="*/ f1 1 169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776"/>
                <a:gd name="f20" fmla="*/ f17 1 169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776" h="1696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11" y="f6"/>
                    <a:pt x="f11" y="f5"/>
                  </a:cubicBezTo>
                  <a:lnTo>
                    <a:pt x="f1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5780;p66">
              <a:extLst>
                <a:ext uri="{FF2B5EF4-FFF2-40B4-BE49-F238E27FC236}">
                  <a16:creationId xmlns:a16="http://schemas.microsoft.com/office/drawing/2014/main" id="{24998626-4A92-742E-22EA-66888EFD8920}"/>
                </a:ext>
              </a:extLst>
            </p:cNvPr>
            <p:cNvSpPr/>
            <p:nvPr/>
          </p:nvSpPr>
          <p:spPr>
            <a:xfrm>
              <a:off x="6432410" y="2748311"/>
              <a:ext cx="338931" cy="1985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293"/>
                <a:gd name="f5" fmla="val 1693"/>
                <a:gd name="f6" fmla="val 756"/>
                <a:gd name="f7" fmla="val 1"/>
                <a:gd name="f8" fmla="val 759"/>
                <a:gd name="f9" fmla="val 1696"/>
                <a:gd name="f10" fmla="val 10245"/>
                <a:gd name="f11" fmla="val 7342"/>
                <a:gd name="f12" fmla="val 6092"/>
                <a:gd name="f13" fmla="val 11257"/>
                <a:gd name="f14" fmla="val 5083"/>
                <a:gd name="f15" fmla="val 12503"/>
                <a:gd name="f16" fmla="val 17020"/>
                <a:gd name="f17" fmla="val 18201"/>
                <a:gd name="f18" fmla="val 19179"/>
                <a:gd name="f19" fmla="val 5993"/>
                <a:gd name="f20" fmla="val 7167"/>
                <a:gd name="f21" fmla="val 19270"/>
                <a:gd name="f22" fmla="val 18514"/>
                <a:gd name="f23" fmla="val 17577"/>
                <a:gd name="f24" fmla="*/ f0 1 19273"/>
                <a:gd name="f25" fmla="*/ f1 1 11293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19273"/>
                <a:gd name="f32" fmla="*/ f29 1 11293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19273" h="11293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11"/>
                  </a:lnTo>
                  <a:cubicBezTo>
                    <a:pt x="f10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9"/>
                    <a:pt x="f3" y="f20"/>
                  </a:cubicBezTo>
                  <a:lnTo>
                    <a:pt x="f3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5781;p66">
              <a:extLst>
                <a:ext uri="{FF2B5EF4-FFF2-40B4-BE49-F238E27FC236}">
                  <a16:creationId xmlns:a16="http://schemas.microsoft.com/office/drawing/2014/main" id="{29EF2D69-AEF8-C02E-E87A-B80FA847EC8E}"/>
                </a:ext>
              </a:extLst>
            </p:cNvPr>
            <p:cNvSpPr/>
            <p:nvPr/>
          </p:nvSpPr>
          <p:spPr>
            <a:xfrm>
              <a:off x="6632435" y="2857554"/>
              <a:ext cx="119164" cy="29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3"/>
                <a:gd name="f5" fmla="val 1129"/>
                <a:gd name="f6" fmla="val 1"/>
                <a:gd name="f7" fmla="val 506"/>
                <a:gd name="f8" fmla="val 503"/>
                <a:gd name="f9" fmla="val 1130"/>
                <a:gd name="f10" fmla="val 6775"/>
                <a:gd name="f11" fmla="val 6270"/>
                <a:gd name="f12" fmla="val 5646"/>
                <a:gd name="f13" fmla="*/ f0 1 6776"/>
                <a:gd name="f14" fmla="*/ f1 1 1693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776"/>
                <a:gd name="f21" fmla="*/ f18 1 1693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776" h="169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8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17" name="Text Placeholder 1">
            <a:extLst>
              <a:ext uri="{FF2B5EF4-FFF2-40B4-BE49-F238E27FC236}">
                <a16:creationId xmlns:a16="http://schemas.microsoft.com/office/drawing/2014/main" id="{62062AD1-B30D-873A-4EBC-B9FF9F1BB7C8}"/>
              </a:ext>
            </a:extLst>
          </p:cNvPr>
          <p:cNvSpPr txBox="1">
            <a:spLocks/>
          </p:cNvSpPr>
          <p:nvPr/>
        </p:nvSpPr>
        <p:spPr>
          <a:xfrm>
            <a:off x="1567544" y="386791"/>
            <a:ext cx="14006573" cy="81477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7200" dirty="0"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7200" dirty="0">
                <a:latin typeface="Arial"/>
                <a:cs typeface="B Nazanin" panose="00000700000000000000" pitchFamily="2" charset="-78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8762314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08">
            <a:extLst>
              <a:ext uri="{FF2B5EF4-FFF2-40B4-BE49-F238E27FC236}">
                <a16:creationId xmlns:a16="http://schemas.microsoft.com/office/drawing/2014/main" id="{836B9443-019F-D89F-C4BD-6B124052BFFC}"/>
              </a:ext>
            </a:extLst>
          </p:cNvPr>
          <p:cNvSpPr/>
          <p:nvPr/>
        </p:nvSpPr>
        <p:spPr>
          <a:xfrm>
            <a:off x="6318433" y="2746158"/>
            <a:ext cx="830804" cy="978444"/>
          </a:xfrm>
          <a:custGeom>
            <a:avLst/>
            <a:gdLst>
              <a:gd name="f0" fmla="val w"/>
              <a:gd name="f1" fmla="val h"/>
              <a:gd name="f2" fmla="val 0"/>
              <a:gd name="f3" fmla="val 341005"/>
              <a:gd name="f4" fmla="val 376812"/>
              <a:gd name="f5" fmla="val 179590"/>
              <a:gd name="f6" fmla="val 105941"/>
              <a:gd name="f7" fmla="val 189466"/>
              <a:gd name="f8" fmla="val 103284"/>
              <a:gd name="f9" fmla="val 200229"/>
              <a:gd name="f10" fmla="val 106383"/>
              <a:gd name="f11" fmla="val 207502"/>
              <a:gd name="f12" fmla="val 113978"/>
              <a:gd name="f13" fmla="val 205155"/>
              <a:gd name="f14" fmla="val 116193"/>
              <a:gd name="f15" fmla="val 198727"/>
              <a:gd name="f16" fmla="val 109493"/>
              <a:gd name="f17" fmla="val 189244"/>
              <a:gd name="f18" fmla="val 106732"/>
              <a:gd name="f19" fmla="val 180543"/>
              <a:gd name="f20" fmla="val 109027"/>
              <a:gd name="f21" fmla="val 171284"/>
              <a:gd name="f22" fmla="val 111470"/>
              <a:gd name="f23" fmla="val 164597"/>
              <a:gd name="f24" fmla="val 119184"/>
              <a:gd name="f25" fmla="val 163491"/>
              <a:gd name="f26" fmla="val 128699"/>
              <a:gd name="f27" fmla="val 160301"/>
              <a:gd name="f28" fmla="val 128192"/>
              <a:gd name="f29" fmla="val 160626"/>
              <a:gd name="f30" fmla="val 125509"/>
              <a:gd name="f31" fmla="val 161343"/>
              <a:gd name="f32" fmla="val 122953"/>
              <a:gd name="f33" fmla="val 162397"/>
              <a:gd name="f34" fmla="val 120583"/>
              <a:gd name="f35" fmla="val 163188"/>
              <a:gd name="f36" fmla="val 118806"/>
              <a:gd name="f37" fmla="val 164168"/>
              <a:gd name="f38" fmla="val 117134"/>
              <a:gd name="f39" fmla="val 165317"/>
              <a:gd name="f40" fmla="val 115593"/>
              <a:gd name="f41" fmla="val 184774"/>
              <a:gd name="f42" fmla="val 76800"/>
              <a:gd name="f43" fmla="val 189722"/>
              <a:gd name="f44" fmla="val 75892"/>
              <a:gd name="f45" fmla="val 194950"/>
              <a:gd name="f46" fmla="val 76276"/>
              <a:gd name="f47" fmla="val 199898"/>
              <a:gd name="f48" fmla="val 78055"/>
              <a:gd name="f49" fmla="val 198784"/>
              <a:gd name="f50" fmla="val 81085"/>
              <a:gd name="f51" fmla="val 190044"/>
              <a:gd name="f52" fmla="val 77951"/>
              <a:gd name="f53" fmla="val 180324"/>
              <a:gd name="f54" fmla="val 79705"/>
              <a:gd name="f55" fmla="val 173557"/>
              <a:gd name="f56" fmla="val 85636"/>
              <a:gd name="f57" fmla="val 166357"/>
              <a:gd name="f58" fmla="val 91948"/>
              <a:gd name="f59" fmla="val 163808"/>
              <a:gd name="f60" fmla="val 101834"/>
              <a:gd name="f61" fmla="val 167057"/>
              <a:gd name="f62" fmla="val 110845"/>
              <a:gd name="f63" fmla="val 163976"/>
              <a:gd name="f64" fmla="val 111813"/>
              <a:gd name="f65" fmla="val 161264"/>
              <a:gd name="f66" fmla="val 104174"/>
              <a:gd name="f67" fmla="val 162206"/>
              <a:gd name="f68" fmla="val 95982"/>
              <a:gd name="f69" fmla="val 166259"/>
              <a:gd name="f70" fmla="val 89343"/>
              <a:gd name="f71" fmla="val 171329"/>
              <a:gd name="f72" fmla="val 83298"/>
              <a:gd name="f73" fmla="val 175158"/>
              <a:gd name="f74" fmla="val 79908"/>
              <a:gd name="f75" fmla="val 179826"/>
              <a:gd name="f76" fmla="val 77708"/>
              <a:gd name="f77" fmla="val 179076"/>
              <a:gd name="f78" fmla="val 24908"/>
              <a:gd name="f79" fmla="val 173882"/>
              <a:gd name="f80" fmla="val 25821"/>
              <a:gd name="f81" fmla="val 169065"/>
              <a:gd name="f82" fmla="val 28595"/>
              <a:gd name="f83" fmla="val 165693"/>
              <a:gd name="f84" fmla="val 33023"/>
              <a:gd name="f85" fmla="val 165081"/>
              <a:gd name="f86" fmla="val 32645"/>
              <a:gd name="f87" fmla="val 164343"/>
              <a:gd name="f88" fmla="val 33841"/>
              <a:gd name="f89" fmla="val 159156"/>
              <a:gd name="f90" fmla="val 28989"/>
              <a:gd name="f91" fmla="val 147650"/>
              <a:gd name="f92" fmla="val 21890"/>
              <a:gd name="f93" fmla="val 132568"/>
              <a:gd name="f94" fmla="val 25462"/>
              <a:gd name="f95" fmla="val 125468"/>
              <a:gd name="f96" fmla="val 36968"/>
              <a:gd name="f97" fmla="val 125028"/>
              <a:gd name="f98" fmla="val 37682"/>
              <a:gd name="f99" fmla="val 124628"/>
              <a:gd name="f100" fmla="val 38410"/>
              <a:gd name="f101" fmla="val 124607"/>
              <a:gd name="f102" fmla="val 39302"/>
              <a:gd name="f103" fmla="val 121192"/>
              <a:gd name="f104" fmla="val 53871"/>
              <a:gd name="f105" fmla="val 126621"/>
              <a:gd name="f106" fmla="val 67918"/>
              <a:gd name="f107" fmla="val 137512"/>
              <a:gd name="f108" fmla="val 72288"/>
              <a:gd name="f109" fmla="val 136408"/>
              <a:gd name="f110" fmla="val 75373"/>
              <a:gd name="f111" fmla="val 125065"/>
              <a:gd name="f112" fmla="val 70889"/>
              <a:gd name="f113" fmla="val 118824"/>
              <a:gd name="f114" fmla="val 57470"/>
              <a:gd name="f115" fmla="val 120792"/>
              <a:gd name="f116" fmla="val 42874"/>
              <a:gd name="f117" fmla="val 110219"/>
              <a:gd name="f118" fmla="val 38045"/>
              <a:gd name="f119" fmla="val 97555"/>
              <a:gd name="f120" fmla="val 41998"/>
              <a:gd name="f121" fmla="val 91229"/>
              <a:gd name="f122" fmla="val 52250"/>
              <a:gd name="f123" fmla="val 86215"/>
              <a:gd name="f124" fmla="val 60377"/>
              <a:gd name="f125" fmla="val 87164"/>
              <a:gd name="f126" fmla="val 68019"/>
              <a:gd name="f127" fmla="val 90995"/>
              <a:gd name="f128" fmla="val 75559"/>
              <a:gd name="f129" fmla="val 88405"/>
              <a:gd name="f130" fmla="val 77546"/>
              <a:gd name="f131" fmla="val 86197"/>
              <a:gd name="f132" fmla="val 80074"/>
              <a:gd name="f133" fmla="val 84391"/>
              <a:gd name="f134" fmla="val 83001"/>
              <a:gd name="f135" fmla="val 75261"/>
              <a:gd name="f136" fmla="val 97799"/>
              <a:gd name="f137" fmla="val 79855"/>
              <a:gd name="f138" fmla="val 117197"/>
              <a:gd name="f139" fmla="val 94653"/>
              <a:gd name="f140" fmla="val 126328"/>
              <a:gd name="f141" fmla="val 99603"/>
              <a:gd name="f142" fmla="val 129383"/>
              <a:gd name="f143" fmla="val 105068"/>
              <a:gd name="f144" fmla="val 130901"/>
              <a:gd name="f145" fmla="val 110449"/>
              <a:gd name="f146" fmla="val 130283"/>
              <a:gd name="f147" fmla="val 111461"/>
              <a:gd name="f148" fmla="val 121556"/>
              <a:gd name="f149" fmla="val 114239"/>
              <a:gd name="f150" fmla="val 112980"/>
              <a:gd name="f151" fmla="val 118788"/>
              <a:gd name="f152" fmla="val 105103"/>
              <a:gd name="f153" fmla="val 122060"/>
              <a:gd name="f154" fmla="val 106993"/>
              <a:gd name="f155" fmla="val 117549"/>
              <a:gd name="f156" fmla="val 114804"/>
              <a:gd name="f157" fmla="val 114885"/>
              <a:gd name="f158" fmla="val 123345"/>
              <a:gd name="f159" fmla="val 114602"/>
              <a:gd name="f160" fmla="val 132066"/>
              <a:gd name="f161" fmla="val 118189"/>
              <a:gd name="f162" fmla="val 142541"/>
              <a:gd name="f163" fmla="val 127538"/>
              <a:gd name="f164" fmla="val 149533"/>
              <a:gd name="f165" fmla="val 138054"/>
              <a:gd name="f166" fmla="val 150704"/>
              <a:gd name="f167" fmla="val 138622"/>
              <a:gd name="f168" fmla="val 157584"/>
              <a:gd name="f169" fmla="val 141809"/>
              <a:gd name="f170" fmla="val 168599"/>
              <a:gd name="f171" fmla="val 152592"/>
              <a:gd name="f172" fmla="val 175355"/>
              <a:gd name="f173" fmla="val 163536"/>
              <a:gd name="f174" fmla="val 173320"/>
              <a:gd name="f175" fmla="val 163736"/>
              <a:gd name="f176" fmla="val 174011"/>
              <a:gd name="f177" fmla="val 165086"/>
              <a:gd name="f178" fmla="val 173621"/>
              <a:gd name="f179" fmla="val 165671"/>
              <a:gd name="f180" fmla="val 180699"/>
              <a:gd name="f181" fmla="val 169429"/>
              <a:gd name="f182" fmla="val 193686"/>
              <a:gd name="f183" fmla="val 183003"/>
              <a:gd name="f184" fmla="val 201168"/>
              <a:gd name="f185" fmla="val 195990"/>
              <a:gd name="f186" fmla="val 197411"/>
              <a:gd name="f187" fmla="val 196796"/>
              <a:gd name="f188" fmla="val 197178"/>
              <a:gd name="f189" fmla="val 197581"/>
              <a:gd name="f190" fmla="val 196907"/>
              <a:gd name="f191" fmla="val 198196"/>
              <a:gd name="f192" fmla="val 196260"/>
              <a:gd name="f193" fmla="val 209934"/>
              <a:gd name="f194" fmla="val 188156"/>
              <a:gd name="f195" fmla="val 215400"/>
              <a:gd name="f196" fmla="val 175007"/>
              <a:gd name="f197" fmla="val 211155"/>
              <a:gd name="f198" fmla="val 164763"/>
              <a:gd name="f199" fmla="val 205121"/>
              <a:gd name="f200" fmla="val 170199"/>
              <a:gd name="f201" fmla="val 196738"/>
              <a:gd name="f202" fmla="val 172687"/>
              <a:gd name="f203" fmla="val 188343"/>
              <a:gd name="f204" fmla="val 171472"/>
              <a:gd name="f205" fmla="val 188829"/>
              <a:gd name="f206" fmla="val 168281"/>
              <a:gd name="f207" fmla="val 198020"/>
              <a:gd name="f208" fmla="val 169602"/>
              <a:gd name="f209" fmla="val 207192"/>
              <a:gd name="f210" fmla="val 165939"/>
              <a:gd name="f211" fmla="val 212635"/>
              <a:gd name="f212" fmla="val 158774"/>
              <a:gd name="f213" fmla="val 218427"/>
              <a:gd name="f214" fmla="val 151149"/>
              <a:gd name="f215" fmla="val 218946"/>
              <a:gd name="f216" fmla="val 140953"/>
              <a:gd name="f217" fmla="val 213960"/>
              <a:gd name="f218" fmla="val 132774"/>
              <a:gd name="f219" fmla="val 216785"/>
              <a:gd name="f220" fmla="val 131210"/>
              <a:gd name="f221" fmla="val 222366"/>
              <a:gd name="f222" fmla="val 140465"/>
              <a:gd name="f223" fmla="val 221779"/>
              <a:gd name="f224" fmla="val 151983"/>
              <a:gd name="f225" fmla="val 215286"/>
              <a:gd name="f226" fmla="val 160619"/>
              <a:gd name="f227" fmla="val 213805"/>
              <a:gd name="f228" fmla="val 162105"/>
              <a:gd name="f229" fmla="val 172938"/>
              <a:gd name="f230" fmla="val 214526"/>
              <a:gd name="f231" fmla="val 186813"/>
              <a:gd name="f232" fmla="val 203421"/>
              <a:gd name="f233" fmla="val 196175"/>
              <a:gd name="f234" fmla="val 208012"/>
              <a:gd name="f235" fmla="val 206854"/>
              <a:gd name="f236" fmla="val 220050"/>
              <a:gd name="f237" fmla="val 212429"/>
              <a:gd name="f238" fmla="val 231622"/>
              <a:gd name="f239" fmla="val 209082"/>
              <a:gd name="f240" fmla="val 239377"/>
              <a:gd name="f241" fmla="val 206838"/>
              <a:gd name="f242" fmla="val 243741"/>
              <a:gd name="f243" fmla="val 201989"/>
              <a:gd name="f244" fmla="val 246092"/>
              <a:gd name="f245" fmla="val 195539"/>
              <a:gd name="f246" fmla="val 255042"/>
              <a:gd name="f247" fmla="val 199507"/>
              <a:gd name="f248" fmla="val 265290"/>
              <a:gd name="f249" fmla="val 198199"/>
              <a:gd name="f250" fmla="val 272958"/>
              <a:gd name="f251" fmla="val 192601"/>
              <a:gd name="f252" fmla="val 276795"/>
              <a:gd name="f253" fmla="val 193971"/>
              <a:gd name="f254" fmla="val 289009"/>
              <a:gd name="f255" fmla="val 194016"/>
              <a:gd name="f256" fmla="val 298363"/>
              <a:gd name="f257" fmla="val 193248"/>
              <a:gd name="f258" fmla="val 304258"/>
              <a:gd name="f259" fmla="val 183694"/>
              <a:gd name="f260" fmla="val 309343"/>
              <a:gd name="f261" fmla="val 175453"/>
              <a:gd name="f262" fmla="val 308953"/>
              <a:gd name="f263" fmla="val 165378"/>
              <a:gd name="f264" fmla="val 303795"/>
              <a:gd name="f265" fmla="val 157923"/>
              <a:gd name="f266" fmla="val 298315"/>
              <a:gd name="f267" fmla="val 164420"/>
              <a:gd name="f268" fmla="val 291041"/>
              <a:gd name="f269" fmla="val 168177"/>
              <a:gd name="f270" fmla="val 283702"/>
              <a:gd name="f271" fmla="val 168174"/>
              <a:gd name="f272" fmla="val 283555"/>
              <a:gd name="f273" fmla="val 164527"/>
              <a:gd name="f274" fmla="val 293404"/>
              <a:gd name="f275" fmla="val 164978"/>
              <a:gd name="f276" fmla="val 303289"/>
              <a:gd name="f277" fmla="val 157339"/>
              <a:gd name="f278" fmla="val 308110"/>
              <a:gd name="f279" fmla="val 145450"/>
              <a:gd name="f280" fmla="val 311022"/>
              <a:gd name="f281" fmla="val 136198"/>
              <a:gd name="f282" fmla="val 308752"/>
              <a:gd name="f283" fmla="val 126109"/>
              <a:gd name="f284" fmla="val 302169"/>
              <a:gd name="f285" fmla="val 119023"/>
              <a:gd name="f286" fmla="val 296249"/>
              <a:gd name="f287" fmla="val 127191"/>
              <a:gd name="f288" fmla="val 286098"/>
              <a:gd name="f289" fmla="val 131525"/>
              <a:gd name="f290" fmla="val 275782"/>
              <a:gd name="f291" fmla="val 130309"/>
              <a:gd name="f292" fmla="val 276183"/>
              <a:gd name="f293" fmla="val 127106"/>
              <a:gd name="f294" fmla="val 285405"/>
              <a:gd name="f295" fmla="val 128184"/>
              <a:gd name="f296" fmla="val 294478"/>
              <a:gd name="f297" fmla="val 124281"/>
              <a:gd name="f298" fmla="val 299730"/>
              <a:gd name="f299" fmla="val 116974"/>
              <a:gd name="f300" fmla="val 300207"/>
              <a:gd name="f301" fmla="val 116045"/>
              <a:gd name="f302" fmla="val 300079"/>
              <a:gd name="f303" fmla="val 107222"/>
              <a:gd name="f304" fmla="val 295342"/>
              <a:gd name="f305" fmla="val 98867"/>
              <a:gd name="f306" fmla="val 287259"/>
              <a:gd name="f307" fmla="val 93880"/>
              <a:gd name="f308" fmla="val 284295"/>
              <a:gd name="f309" fmla="val 92051"/>
              <a:gd name="f310" fmla="val 281129"/>
              <a:gd name="f311" fmla="val 90828"/>
              <a:gd name="f312" fmla="val 277855"/>
              <a:gd name="f313" fmla="val 90561"/>
              <a:gd name="f314" fmla="val 271916"/>
              <a:gd name="f315" fmla="val 104194"/>
              <a:gd name="f316" fmla="val 259881"/>
              <a:gd name="f317" fmla="val 112708"/>
              <a:gd name="f318" fmla="val 248172"/>
              <a:gd name="f319" fmla="val 111695"/>
              <a:gd name="f320" fmla="val 248002"/>
              <a:gd name="f321" fmla="val 114741"/>
              <a:gd name="f322" fmla="val 246936"/>
              <a:gd name="f323" fmla="val 117719"/>
              <a:gd name="f324" fmla="val 245089"/>
              <a:gd name="f325" fmla="val 120348"/>
              <a:gd name="f326" fmla="val 241307"/>
              <a:gd name="f327" fmla="val 125729"/>
              <a:gd name="f328" fmla="val 234825"/>
              <a:gd name="f329" fmla="val 128827"/>
              <a:gd name="f330" fmla="val 228007"/>
              <a:gd name="f331" fmla="val 128511"/>
              <a:gd name="f332" fmla="val 228158"/>
              <a:gd name="f333" fmla="val 125380"/>
              <a:gd name="f334" fmla="val 233848"/>
              <a:gd name="f335" fmla="val 125642"/>
              <a:gd name="f336" fmla="val 239262"/>
              <a:gd name="f337" fmla="val 123097"/>
              <a:gd name="f338" fmla="val 242439"/>
              <a:gd name="f339" fmla="val 118667"/>
              <a:gd name="f340" fmla="val 244071"/>
              <a:gd name="f341" fmla="val 116391"/>
              <a:gd name="f342" fmla="val 244987"/>
              <a:gd name="f343" fmla="val 113796"/>
              <a:gd name="f344" fmla="val 245116"/>
              <a:gd name="f345" fmla="val 111152"/>
              <a:gd name="f346" fmla="val 243716"/>
              <a:gd name="f347" fmla="val 110904"/>
              <a:gd name="f348" fmla="val 244539"/>
              <a:gd name="f349" fmla="val 108155"/>
              <a:gd name="f350" fmla="val 244792"/>
              <a:gd name="f351" fmla="val 106166"/>
              <a:gd name="f352" fmla="val 244131"/>
              <a:gd name="f353" fmla="val 104285"/>
              <a:gd name="f354" fmla="val 243078"/>
              <a:gd name="f355" fmla="val 102544"/>
              <a:gd name="f356" fmla="val 240257"/>
              <a:gd name="f357" fmla="val 97875"/>
              <a:gd name="f358" fmla="val 235048"/>
              <a:gd name="f359" fmla="val 94922"/>
              <a:gd name="f360" fmla="val 229344"/>
              <a:gd name="f361" fmla="val 94755"/>
              <a:gd name="f362" fmla="val 229436"/>
              <a:gd name="f363" fmla="val 91621"/>
              <a:gd name="f364" fmla="val 236268"/>
              <a:gd name="f365" fmla="val 91821"/>
              <a:gd name="f366" fmla="val 242499"/>
              <a:gd name="f367" fmla="val 95409"/>
              <a:gd name="f368" fmla="val 245850"/>
              <a:gd name="f369" fmla="val 101072"/>
              <a:gd name="f370" fmla="val 247129"/>
              <a:gd name="f371" fmla="val 103235"/>
              <a:gd name="f372" fmla="val 247915"/>
              <a:gd name="f373" fmla="val 105575"/>
              <a:gd name="f374" fmla="val 248037"/>
              <a:gd name="f375" fmla="val 107973"/>
              <a:gd name="f376" fmla="val 258268"/>
              <a:gd name="f377" fmla="val 109553"/>
              <a:gd name="f378" fmla="val 268981"/>
              <a:gd name="f379" fmla="val 102051"/>
              <a:gd name="f380" fmla="val 274232"/>
              <a:gd name="f381" fmla="val 89778"/>
              <a:gd name="f382" fmla="val 278708"/>
              <a:gd name="f383" fmla="val 77339"/>
              <a:gd name="f384" fmla="val 274020"/>
              <a:gd name="f385" fmla="val 63056"/>
              <a:gd name="f386" fmla="val 262316"/>
              <a:gd name="f387" fmla="val 55834"/>
              <a:gd name="f388" fmla="val 257734"/>
              <a:gd name="f389" fmla="val 53007"/>
              <a:gd name="f390" fmla="val 252666"/>
              <a:gd name="f391" fmla="val 51626"/>
              <a:gd name="f392" fmla="val 247691"/>
              <a:gd name="f393" fmla="val 52231"/>
              <a:gd name="f394" fmla="val 248705"/>
              <a:gd name="f395" fmla="val 60913"/>
              <a:gd name="f396" fmla="val 245967"/>
              <a:gd name="f397" fmla="val 69020"/>
              <a:gd name="f398" fmla="val 239739"/>
              <a:gd name="f399" fmla="val 74185"/>
              <a:gd name="f400" fmla="val 237649"/>
              <a:gd name="f401" fmla="val 71664"/>
              <a:gd name="f402" fmla="val 244579"/>
              <a:gd name="f403" fmla="val 65918"/>
              <a:gd name="f404" fmla="val 246481"/>
              <a:gd name="f405" fmla="val 55888"/>
              <a:gd name="f406" fmla="val 243151"/>
              <a:gd name="f407" fmla="val 45920"/>
              <a:gd name="f408" fmla="val 241194"/>
              <a:gd name="f409" fmla="val 40124"/>
              <a:gd name="f410" fmla="val 237183"/>
              <a:gd name="f411" fmla="val 35004"/>
              <a:gd name="f412" fmla="val 231542"/>
              <a:gd name="f413" fmla="val 31523"/>
              <a:gd name="f414" fmla="val 221392"/>
              <a:gd name="f415" fmla="val 25261"/>
              <a:gd name="f416" fmla="val 208864"/>
              <a:gd name="f417" fmla="val 26095"/>
              <a:gd name="f418" fmla="val 199763"/>
              <a:gd name="f419" fmla="val 32668"/>
              <a:gd name="f420" fmla="val 194721"/>
              <a:gd name="f421" fmla="val 27952"/>
              <a:gd name="f422" fmla="val 189842"/>
              <a:gd name="f423" fmla="val 24941"/>
              <a:gd name="f424" fmla="val 184271"/>
              <a:gd name="f425" fmla="val 23995"/>
              <a:gd name="f426" fmla="val 190632"/>
              <a:gd name="f427" fmla="val 62"/>
              <a:gd name="f428" fmla="val 300121"/>
              <a:gd name="f429" fmla="val 2329"/>
              <a:gd name="f430" fmla="val 391248"/>
              <a:gd name="f431" fmla="val 125645"/>
              <a:gd name="f432" fmla="val 309641"/>
              <a:gd name="f433" fmla="val 225160"/>
              <a:gd name="f434" fmla="val 282892"/>
              <a:gd name="f435" fmla="val 251229"/>
              <a:gd name="f436" fmla="val 279266"/>
              <a:gd name="f437" fmla="val 288859"/>
              <a:gd name="f438" fmla="val 302841"/>
              <a:gd name="f439" fmla="val 374772"/>
              <a:gd name="f440" fmla="val 121266"/>
              <a:gd name="f441" fmla="val 109025"/>
              <a:gd name="f442" fmla="val 322355"/>
              <a:gd name="f443" fmla="val 76580"/>
              <a:gd name="f444" fmla="val 333165"/>
              <a:gd name="f445" fmla="val 40716"/>
              <a:gd name="f446" fmla="val 329924"/>
              <a:gd name="f447" fmla="val 28778"/>
              <a:gd name="f448" fmla="val 318327"/>
              <a:gd name="f449" fmla="val 22923"/>
              <a:gd name="f450" fmla="val 311868"/>
              <a:gd name="f451" fmla="val 25422"/>
              <a:gd name="f452" fmla="val 291738"/>
              <a:gd name="f453" fmla="val 32859"/>
              <a:gd name="f454" fmla="val 276164"/>
              <a:gd name="f455" fmla="val 35235"/>
              <a:gd name="f456" fmla="val 270344"/>
              <a:gd name="f457" fmla="val 23179"/>
              <a:gd name="f458" fmla="val 268321"/>
              <a:gd name="f459" fmla="val 20618"/>
              <a:gd name="f460" fmla="val 259843"/>
              <a:gd name="f461" fmla="val 19440"/>
              <a:gd name="f462" fmla="val 251965"/>
              <a:gd name="f463" fmla="val 27377"/>
              <a:gd name="f464" fmla="val 251682"/>
              <a:gd name="f465" fmla="val 30757"/>
              <a:gd name="f466" fmla="val 247602"/>
              <a:gd name="f467" fmla="val 18516"/>
              <a:gd name="f468" fmla="val 238938"/>
              <a:gd name="f469" fmla="val 12669"/>
              <a:gd name="f470" fmla="val 232923"/>
              <a:gd name="f471" fmla="val 25811"/>
              <a:gd name="f472" fmla="val 221592"/>
              <a:gd name="f473" fmla="val 29458"/>
              <a:gd name="f474" fmla="val 212919"/>
              <a:gd name="f475" fmla="val 16679"/>
              <a:gd name="f476" fmla="val 208924"/>
              <a:gd name="f477" fmla="val 7006"/>
              <a:gd name="f478" fmla="val 203466"/>
              <a:gd name="f479" fmla="val 307"/>
              <a:gd name="f480" fmla="val 196983"/>
              <a:gd name="f481" fmla="val -2572"/>
              <a:gd name="f482" fmla="val 186228"/>
              <a:gd name="f483" fmla="val 15339"/>
              <a:gd name="f484" fmla="val 171234"/>
              <a:gd name="f485" fmla="val 31089"/>
              <a:gd name="f486" fmla="val 151672"/>
              <a:gd name="f487" fmla="val 47602"/>
              <a:gd name="f488" fmla="val 132201"/>
              <a:gd name="f489" fmla="val 33821"/>
              <a:gd name="f490" fmla="val 117353"/>
              <a:gd name="f491" fmla="val 46470"/>
              <a:gd name="f492" fmla="val 75544"/>
              <a:gd name="f493" fmla="val 66559"/>
              <a:gd name="f494" fmla="val 23813"/>
              <a:gd name="f495" fmla="val 114124"/>
              <a:gd name="f496" fmla="val -1423"/>
              <a:gd name="f497" fmla="*/ f0 1 341005"/>
              <a:gd name="f498" fmla="*/ f1 1 376812"/>
              <a:gd name="f499" fmla="val f2"/>
              <a:gd name="f500" fmla="val f3"/>
              <a:gd name="f501" fmla="val f4"/>
              <a:gd name="f502" fmla="+- f501 0 f499"/>
              <a:gd name="f503" fmla="+- f500 0 f499"/>
              <a:gd name="f504" fmla="*/ f503 1 341005"/>
              <a:gd name="f505" fmla="*/ f502 1 376812"/>
              <a:gd name="f506" fmla="*/ f499 1 f504"/>
              <a:gd name="f507" fmla="*/ f500 1 f504"/>
              <a:gd name="f508" fmla="*/ f499 1 f505"/>
              <a:gd name="f509" fmla="*/ f501 1 f505"/>
              <a:gd name="f510" fmla="*/ f506 f497 1"/>
              <a:gd name="f511" fmla="*/ f507 f497 1"/>
              <a:gd name="f512" fmla="*/ f509 f498 1"/>
              <a:gd name="f513" fmla="*/ f508 f49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10" t="f513" r="f511" b="f512"/>
            <a:pathLst>
              <a:path w="341005" h="37681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lnTo>
                  <a:pt x="f13" y="f14"/>
                </a:ln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39" y="f40"/>
                </a:cubicBezTo>
                <a:close/>
                <a:moveTo>
                  <a:pt x="f41" y="f42"/>
                </a:move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63" y="f64"/>
                </a:lnTo>
                <a:cubicBezTo>
                  <a:pt x="f65" y="f66"/>
                  <a:pt x="f67" y="f68"/>
                  <a:pt x="f69" y="f70"/>
                </a:cubicBezTo>
                <a:lnTo>
                  <a:pt x="f71" y="f72"/>
                </a:lnTo>
                <a:cubicBezTo>
                  <a:pt x="f73" y="f74"/>
                  <a:pt x="f75" y="f76"/>
                  <a:pt x="f41" y="f42"/>
                </a:cubicBezTo>
                <a:close/>
                <a:moveTo>
                  <a:pt x="f77" y="f78"/>
                </a:moveTo>
                <a:cubicBezTo>
                  <a:pt x="f79" y="f80"/>
                  <a:pt x="f81" y="f82"/>
                  <a:pt x="f83" y="f84"/>
                </a:cubicBez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cubicBezTo>
                  <a:pt x="f147" y="f148"/>
                  <a:pt x="f149" y="f150"/>
                  <a:pt x="f151" y="f152"/>
                </a:cubicBez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lnTo>
                  <a:pt x="f175" y="f176"/>
                </a:lnTo>
                <a:lnTo>
                  <a:pt x="f177" y="f178"/>
                </a:lnTo>
                <a:lnTo>
                  <a:pt x="f179" y="f180"/>
                </a:lnTo>
                <a:cubicBezTo>
                  <a:pt x="f181" y="f182"/>
                  <a:pt x="f183" y="f184"/>
                  <a:pt x="f185" y="f186"/>
                </a:cubicBezTo>
                <a:cubicBezTo>
                  <a:pt x="f187" y="f188"/>
                  <a:pt x="f189" y="f190"/>
                  <a:pt x="f191" y="f192"/>
                </a:cubicBezTo>
                <a:cubicBezTo>
                  <a:pt x="f193" y="f194"/>
                  <a:pt x="f195" y="f196"/>
                  <a:pt x="f197" y="f198"/>
                </a:cubicBezTo>
                <a:cubicBezTo>
                  <a:pt x="f199" y="f200"/>
                  <a:pt x="f201" y="f202"/>
                  <a:pt x="f203" y="f204"/>
                </a:cubicBezTo>
                <a:lnTo>
                  <a:pt x="f205" y="f206"/>
                </a:lnTo>
                <a:cubicBezTo>
                  <a:pt x="f207" y="f208"/>
                  <a:pt x="f209" y="f210"/>
                  <a:pt x="f211" y="f212"/>
                </a:cubicBezTo>
                <a:cubicBezTo>
                  <a:pt x="f213" y="f214"/>
                  <a:pt x="f215" y="f216"/>
                  <a:pt x="f217" y="f218"/>
                </a:cubicBezTo>
                <a:lnTo>
                  <a:pt x="f219" y="f220"/>
                </a:lnTo>
                <a:cubicBezTo>
                  <a:pt x="f221" y="f222"/>
                  <a:pt x="f223" y="f224"/>
                  <a:pt x="f225" y="f226"/>
                </a:cubicBezTo>
                <a:lnTo>
                  <a:pt x="f227" y="f228"/>
                </a:lnTo>
                <a:cubicBezTo>
                  <a:pt x="f215" y="f229"/>
                  <a:pt x="f230" y="f231"/>
                  <a:pt x="f232" y="f233"/>
                </a:cubicBezTo>
                <a:cubicBezTo>
                  <a:pt x="f234" y="f235"/>
                  <a:pt x="f236" y="f237"/>
                  <a:pt x="f238" y="f239"/>
                </a:cubicBezTo>
                <a:cubicBezTo>
                  <a:pt x="f240" y="f241"/>
                  <a:pt x="f242" y="f243"/>
                  <a:pt x="f244" y="f245"/>
                </a:cubicBezTo>
                <a:cubicBezTo>
                  <a:pt x="f246" y="f247"/>
                  <a:pt x="f248" y="f249"/>
                  <a:pt x="f250" y="f251"/>
                </a:cubicBezTo>
                <a:lnTo>
                  <a:pt x="f252" y="f253"/>
                </a:lnTo>
                <a:cubicBezTo>
                  <a:pt x="f254" y="f255"/>
                  <a:pt x="f256" y="f257"/>
                  <a:pt x="f258" y="f259"/>
                </a:cubicBezTo>
                <a:cubicBezTo>
                  <a:pt x="f260" y="f261"/>
                  <a:pt x="f262" y="f263"/>
                  <a:pt x="f264" y="f265"/>
                </a:cubicBezTo>
                <a:cubicBezTo>
                  <a:pt x="f266" y="f267"/>
                  <a:pt x="f268" y="f269"/>
                  <a:pt x="f270" y="f271"/>
                </a:cubicBezTo>
                <a:lnTo>
                  <a:pt x="f272" y="f273"/>
                </a:lnTo>
                <a:cubicBezTo>
                  <a:pt x="f274" y="f275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lnTo>
                  <a:pt x="f300" y="f301"/>
                </a:lnTo>
                <a:cubicBezTo>
                  <a:pt x="f302" y="f303"/>
                  <a:pt x="f304" y="f305"/>
                  <a:pt x="f306" y="f307"/>
                </a:cubicBezTo>
                <a:cubicBezTo>
                  <a:pt x="f308" y="f309"/>
                  <a:pt x="f310" y="f311"/>
                  <a:pt x="f312" y="f313"/>
                </a:cubicBez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cubicBezTo>
                  <a:pt x="f326" y="f327"/>
                  <a:pt x="f328" y="f329"/>
                  <a:pt x="f330" y="f331"/>
                </a:cubicBezTo>
                <a:lnTo>
                  <a:pt x="f332" y="f333"/>
                </a:ln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lnTo>
                  <a:pt x="f348" y="f349"/>
                </a:lnTo>
                <a:cubicBezTo>
                  <a:pt x="f350" y="f351"/>
                  <a:pt x="f352" y="f353"/>
                  <a:pt x="f354" y="f355"/>
                </a:cubicBezTo>
                <a:cubicBezTo>
                  <a:pt x="f356" y="f357"/>
                  <a:pt x="f358" y="f359"/>
                  <a:pt x="f360" y="f361"/>
                </a:cubicBezTo>
                <a:lnTo>
                  <a:pt x="f362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cubicBezTo>
                  <a:pt x="f382" y="f383"/>
                  <a:pt x="f384" y="f385"/>
                  <a:pt x="f386" y="f387"/>
                </a:cubicBezTo>
                <a:cubicBezTo>
                  <a:pt x="f388" y="f389"/>
                  <a:pt x="f390" y="f391"/>
                  <a:pt x="f392" y="f393"/>
                </a:cubicBezTo>
                <a:cubicBezTo>
                  <a:pt x="f394" y="f395"/>
                  <a:pt x="f396" y="f397"/>
                  <a:pt x="f398" y="f399"/>
                </a:cubicBezTo>
                <a:lnTo>
                  <a:pt x="f400" y="f401"/>
                </a:lnTo>
                <a:cubicBezTo>
                  <a:pt x="f402" y="f403"/>
                  <a:pt x="f404" y="f405"/>
                  <a:pt x="f406" y="f407"/>
                </a:cubicBezTo>
                <a:cubicBezTo>
                  <a:pt x="f408" y="f409"/>
                  <a:pt x="f410" y="f411"/>
                  <a:pt x="f412" y="f413"/>
                </a:cubicBezTo>
                <a:cubicBezTo>
                  <a:pt x="f414" y="f415"/>
                  <a:pt x="f416" y="f417"/>
                  <a:pt x="f418" y="f419"/>
                </a:cubicBezTo>
                <a:lnTo>
                  <a:pt x="f420" y="f421"/>
                </a:lnTo>
                <a:cubicBezTo>
                  <a:pt x="f422" y="f423"/>
                  <a:pt x="f424" y="f425"/>
                  <a:pt x="f77" y="f78"/>
                </a:cubicBezTo>
                <a:close/>
                <a:moveTo>
                  <a:pt x="f426" y="f427"/>
                </a:moveTo>
                <a:cubicBezTo>
                  <a:pt x="f428" y="f429"/>
                  <a:pt x="f430" y="f431"/>
                  <a:pt x="f432" y="f433"/>
                </a:cubicBezTo>
                <a:cubicBezTo>
                  <a:pt x="f434" y="f435"/>
                  <a:pt x="f436" y="f437"/>
                  <a:pt x="f438" y="f439"/>
                </a:cubicBezTo>
                <a:lnTo>
                  <a:pt x="f440" y="f4"/>
                </a:lnTo>
                <a:lnTo>
                  <a:pt x="f441" y="f442"/>
                </a:lnTo>
                <a:cubicBezTo>
                  <a:pt x="f443" y="f444"/>
                  <a:pt x="f445" y="f446"/>
                  <a:pt x="f447" y="f448"/>
                </a:cubicBezTo>
                <a:cubicBezTo>
                  <a:pt x="f449" y="f450"/>
                  <a:pt x="f451" y="f452"/>
                  <a:pt x="f453" y="f454"/>
                </a:cubicBezTo>
                <a:cubicBezTo>
                  <a:pt x="f455" y="f456"/>
                  <a:pt x="f457" y="f458"/>
                  <a:pt x="f459" y="f460"/>
                </a:cubicBezTo>
                <a:cubicBezTo>
                  <a:pt x="f461" y="f462"/>
                  <a:pt x="f463" y="f464"/>
                  <a:pt x="f465" y="f466"/>
                </a:cubicBezTo>
                <a:lnTo>
                  <a:pt x="f467" y="f468"/>
                </a:lnTo>
                <a:cubicBezTo>
                  <a:pt x="f469" y="f470"/>
                  <a:pt x="f471" y="f472"/>
                  <a:pt x="f473" y="f474"/>
                </a:cubicBezTo>
                <a:cubicBezTo>
                  <a:pt x="f475" y="f476"/>
                  <a:pt x="f477" y="f478"/>
                  <a:pt x="f479" y="f480"/>
                </a:cubicBezTo>
                <a:cubicBezTo>
                  <a:pt x="f481" y="f482"/>
                  <a:pt x="f483" y="f484"/>
                  <a:pt x="f485" y="f486"/>
                </a:cubicBezTo>
                <a:cubicBezTo>
                  <a:pt x="f487" y="f488"/>
                  <a:pt x="f489" y="f490"/>
                  <a:pt x="f491" y="f492"/>
                </a:cubicBezTo>
                <a:cubicBezTo>
                  <a:pt x="f493" y="f494"/>
                  <a:pt x="f495" y="f496"/>
                  <a:pt x="f426" y="f427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1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Oval 8">
            <a:extLst>
              <a:ext uri="{FF2B5EF4-FFF2-40B4-BE49-F238E27FC236}">
                <a16:creationId xmlns:a16="http://schemas.microsoft.com/office/drawing/2014/main" id="{5F47057C-0435-DA9E-AEBD-2B7A188D439E}"/>
              </a:ext>
            </a:extLst>
          </p:cNvPr>
          <p:cNvSpPr/>
          <p:nvPr/>
        </p:nvSpPr>
        <p:spPr>
          <a:xfrm>
            <a:off x="7704625" y="2767924"/>
            <a:ext cx="872684" cy="934883"/>
          </a:xfrm>
          <a:custGeom>
            <a:avLst/>
            <a:gdLst>
              <a:gd name="f0" fmla="val w"/>
              <a:gd name="f1" fmla="val h"/>
              <a:gd name="f2" fmla="val 0"/>
              <a:gd name="f3" fmla="val 3068057"/>
              <a:gd name="f4" fmla="val 3083879"/>
              <a:gd name="f5" fmla="val 1943022"/>
              <a:gd name="f6" fmla="val 2091435"/>
              <a:gd name="f7" fmla="val 2214809"/>
              <a:gd name="f8" fmla="val 107202"/>
              <a:gd name="f9" fmla="val 2232575"/>
              <a:gd name="f10" fmla="val 249298"/>
              <a:gd name="f11" fmla="val 2066806"/>
              <a:gd name="f12" fmla="val 323095"/>
              <a:gd name="f13" fmla="val 1966497"/>
              <a:gd name="f14" fmla="val 475331"/>
              <a:gd name="f15" fmla="val 1992863"/>
              <a:gd name="f16" fmla="val 623272"/>
              <a:gd name="f17" fmla="val 2032344"/>
              <a:gd name="f18" fmla="val 614884"/>
              <a:gd name="f19" fmla="val 2007703"/>
              <a:gd name="f20" fmla="val 472429"/>
              <a:gd name="f21" fmla="val 2119863"/>
              <a:gd name="f22" fmla="val 324636"/>
              <a:gd name="f23" fmla="val 2294697"/>
              <a:gd name="f24" fmla="val 266187"/>
              <a:gd name="f25" fmla="val 2304190"/>
              <a:gd name="f26" fmla="val 260641"/>
              <a:gd name="f27" fmla="val 2314409"/>
              <a:gd name="f28" fmla="val 260119"/>
              <a:gd name="f29" fmla="val 2324748"/>
              <a:gd name="f30" fmla="val 2491310"/>
              <a:gd name="f31" fmla="val 2626336"/>
              <a:gd name="f32" fmla="val 395145"/>
              <a:gd name="f33" fmla="val 561708"/>
              <a:gd name="f34" fmla="val 2609021"/>
              <a:gd name="f35" fmla="val 647481"/>
              <a:gd name="f36" fmla="val 656343"/>
              <a:gd name="f37" fmla="val 2762823"/>
              <a:gd name="f38" fmla="val 669742"/>
              <a:gd name="f39" fmla="val 2867295"/>
              <a:gd name="f40" fmla="val 786613"/>
              <a:gd name="f41" fmla="val 927882"/>
              <a:gd name="f42" fmla="val 2850464"/>
              <a:gd name="f43" fmla="val 1011252"/>
              <a:gd name="f44" fmla="val 2978255"/>
              <a:gd name="f45" fmla="val 1064152"/>
              <a:gd name="f46" fmla="val 1190111"/>
              <a:gd name="f47" fmla="val 1337042"/>
              <a:gd name="f48" fmla="val 1418703"/>
              <a:gd name="f49" fmla="val 3040320"/>
              <a:gd name="f50" fmla="val 1493884"/>
              <a:gd name="f51" fmla="val 2992210"/>
              <a:gd name="f52" fmla="val 1551889"/>
              <a:gd name="f53" fmla="val 2909241"/>
              <a:gd name="f54" fmla="val 1651289"/>
              <a:gd name="f55" fmla="val 2791782"/>
              <a:gd name="f56" fmla="val 1696238"/>
              <a:gd name="f57" fmla="val 2686704"/>
              <a:gd name="f58" fmla="val 1660749"/>
              <a:gd name="f59" fmla="val 2673794"/>
              <a:gd name="f60" fmla="val 1698968"/>
              <a:gd name="f61" fmla="val 2768232"/>
              <a:gd name="f62" fmla="val 1730865"/>
              <a:gd name="f63" fmla="val 2870956"/>
              <a:gd name="f64" fmla="val 1707121"/>
              <a:gd name="f65" fmla="val 2955415"/>
              <a:gd name="f66" fmla="val 1640323"/>
              <a:gd name="f67" fmla="val 2993943"/>
              <a:gd name="f68" fmla="val 1688574"/>
              <a:gd name="f69" fmla="val 3012247"/>
              <a:gd name="f70" fmla="val 1750635"/>
              <a:gd name="f71" fmla="val 1816968"/>
              <a:gd name="f72" fmla="val 1986406"/>
              <a:gd name="f73" fmla="val 2892829"/>
              <a:gd name="f74" fmla="val 2127952"/>
              <a:gd name="f75" fmla="val 2733451"/>
              <a:gd name="f76" fmla="val 2161496"/>
              <a:gd name="f77" fmla="val 2570803"/>
              <a:gd name="f78" fmla="val 2185843"/>
              <a:gd name="f79" fmla="val 2422847"/>
              <a:gd name="f80" fmla="val 2122052"/>
              <a:gd name="f81" fmla="val 2373218"/>
              <a:gd name="f82" fmla="val 2004561"/>
              <a:gd name="f83" fmla="val 2397575"/>
              <a:gd name="f84" fmla="val 1987765"/>
              <a:gd name="f85" fmla="val 2417022"/>
              <a:gd name="f86" fmla="val 1964396"/>
              <a:gd name="f87" fmla="val 2431421"/>
              <a:gd name="f88" fmla="val 1936987"/>
              <a:gd name="f89" fmla="val 2469123"/>
              <a:gd name="f90" fmla="val 1865220"/>
              <a:gd name="f91" fmla="val 2466430"/>
              <a:gd name="f92" fmla="val 1776674"/>
              <a:gd name="f93" fmla="val 2424327"/>
              <a:gd name="f94" fmla="val 1703750"/>
              <a:gd name="f95" fmla="val 2390880"/>
              <a:gd name="f96" fmla="val 1723060"/>
              <a:gd name="f97" fmla="val 2426033"/>
              <a:gd name="f98" fmla="val 1783948"/>
              <a:gd name="f99" fmla="val 2428758"/>
              <a:gd name="f100" fmla="val 1857660"/>
              <a:gd name="f101" fmla="val 2398065"/>
              <a:gd name="f102" fmla="val 1917447"/>
              <a:gd name="f103" fmla="val 2386618"/>
              <a:gd name="f104" fmla="val 1939743"/>
              <a:gd name="f105" fmla="val 2371177"/>
              <a:gd name="f106" fmla="val 1958844"/>
              <a:gd name="f107" fmla="val 2348681"/>
              <a:gd name="f108" fmla="val 1969064"/>
              <a:gd name="f109" fmla="val 2314536"/>
              <a:gd name="f110" fmla="val 1978212"/>
              <a:gd name="f111" fmla="val 2320989"/>
              <a:gd name="f112" fmla="val 1994504"/>
              <a:gd name="f113" fmla="val 2292439"/>
              <a:gd name="f114" fmla="val 2010252"/>
              <a:gd name="f115" fmla="val 2259301"/>
              <a:gd name="f116" fmla="val 2017439"/>
              <a:gd name="f117" fmla="val 2224883"/>
              <a:gd name="f118" fmla="val 2015050"/>
              <a:gd name="f119" fmla="val 2157880"/>
              <a:gd name="f120" fmla="val 2010397"/>
              <a:gd name="f121" fmla="val 2096183"/>
              <a:gd name="f122" fmla="val 1970105"/>
              <a:gd name="f123" fmla="val 2062112"/>
              <a:gd name="f124" fmla="val 1908746"/>
              <a:gd name="f125" fmla="val 2028307"/>
              <a:gd name="f126" fmla="val 1927422"/>
              <a:gd name="f127" fmla="val 2069101"/>
              <a:gd name="f128" fmla="val 2000945"/>
              <a:gd name="f129" fmla="val 2143517"/>
              <a:gd name="f130" fmla="val 2048870"/>
              <a:gd name="f131" fmla="val 2224395"/>
              <a:gd name="f132" fmla="val 2053708"/>
              <a:gd name="f133" fmla="val 2263912"/>
              <a:gd name="f134" fmla="val 2056070"/>
              <a:gd name="f135" fmla="val 2302036"/>
              <a:gd name="f136" fmla="val 2047984"/>
              <a:gd name="f137" fmla="val 2335071"/>
              <a:gd name="f138" fmla="val 2030056"/>
              <a:gd name="f139" fmla="val 2400196"/>
              <a:gd name="f140" fmla="val 2159379"/>
              <a:gd name="f141" fmla="val 2567325"/>
              <a:gd name="f142" fmla="val 2230480"/>
              <a:gd name="f143" fmla="val 2748680"/>
              <a:gd name="f144" fmla="val 2204554"/>
              <a:gd name="f145" fmla="val 2767068"/>
              <a:gd name="f146" fmla="val 2240602"/>
              <a:gd name="f147" fmla="val 2774723"/>
              <a:gd name="f148" fmla="val 2281713"/>
              <a:gd name="f149" fmla="val 2324613"/>
              <a:gd name="f150" fmla="val 2444667"/>
              <a:gd name="f151" fmla="val 2714770"/>
              <a:gd name="f152" fmla="val 2550720"/>
              <a:gd name="f153" fmla="val 2619461"/>
              <a:gd name="f154" fmla="val 2609132"/>
              <a:gd name="f155" fmla="val 2594093"/>
              <a:gd name="f156" fmla="val 2739763"/>
              <a:gd name="f157" fmla="val 2496512"/>
              <a:gd name="f158" fmla="val 2844553"/>
              <a:gd name="f159" fmla="val 2368919"/>
              <a:gd name="f160" fmla="val 2876858"/>
              <a:gd name="f161" fmla="val 2184369"/>
              <a:gd name="f162" fmla="val 2908073"/>
              <a:gd name="f163" fmla="val 2016372"/>
              <a:gd name="f164" fmla="val 2826285"/>
              <a:gd name="f165" fmla="val 1978290"/>
              <a:gd name="f166" fmla="val 2684161"/>
              <a:gd name="f167" fmla="val 1939323"/>
              <a:gd name="f168" fmla="val 2694602"/>
              <a:gd name="f169" fmla="val 1970494"/>
              <a:gd name="f170" fmla="val 2810931"/>
              <a:gd name="f171" fmla="val 2075973"/>
              <a:gd name="f172" fmla="val 2892306"/>
              <a:gd name="f173" fmla="val 2210223"/>
              <a:gd name="f174" fmla="val 2912307"/>
              <a:gd name="f175" fmla="val 2165434"/>
              <a:gd name="f176" fmla="val 3014618"/>
              <a:gd name="f177" fmla="val 2062317"/>
              <a:gd name="f178" fmla="val 1804718"/>
              <a:gd name="f179" fmla="val 1736151"/>
              <a:gd name="f180" fmla="val 2990782"/>
              <a:gd name="f181" fmla="val 1657612"/>
              <a:gd name="f182" fmla="val 2862428"/>
              <a:gd name="f183" fmla="val 1632100"/>
              <a:gd name="f184" fmla="val 2775963"/>
              <a:gd name="f185" fmla="val 1598588"/>
              <a:gd name="f186" fmla="val 2449530"/>
              <a:gd name="f187" fmla="val 1653064"/>
              <a:gd name="f188" fmla="val 2147091"/>
              <a:gd name="f189" fmla="val 1775302"/>
              <a:gd name="f190" fmla="val 2294672"/>
              <a:gd name="f191" fmla="val 1947360"/>
              <a:gd name="f192" fmla="val 2360889"/>
              <a:gd name="f193" fmla="val 2101389"/>
              <a:gd name="f194" fmla="val 2319520"/>
              <a:gd name="f195" fmla="val 2085913"/>
              <a:gd name="f196" fmla="val 2268654"/>
              <a:gd name="f197" fmla="val 1935632"/>
              <a:gd name="f198" fmla="val 2308197"/>
              <a:gd name="f199" fmla="val 1765039"/>
              <a:gd name="f200" fmla="val 2228547"/>
              <a:gd name="f201" fmla="val 1652548"/>
              <a:gd name="f202" fmla="val 2065927"/>
              <a:gd name="f203" fmla="val 1594744"/>
              <a:gd name="f204" fmla="val 1988631"/>
              <a:gd name="f205" fmla="val 1552933"/>
              <a:gd name="f206" fmla="val 1543383"/>
              <a:gd name="f207" fmla="val 1647107"/>
              <a:gd name="f208" fmla="val 1210118"/>
              <a:gd name="f209" fmla="val 1757451"/>
              <a:gd name="f210" fmla="val 1073526"/>
              <a:gd name="f211" fmla="val 1924310"/>
              <a:gd name="f212" fmla="val 1023711"/>
              <a:gd name="f213" fmla="val 2044795"/>
              <a:gd name="f214" fmla="val 1095494"/>
              <a:gd name="f215" fmla="val 2046624"/>
              <a:gd name="f216" fmla="val 1092427"/>
              <a:gd name="f217" fmla="val 2044963"/>
              <a:gd name="f218" fmla="val 1115904"/>
              <a:gd name="f219" fmla="val 2049817"/>
              <a:gd name="f220" fmla="val 1139574"/>
              <a:gd name="f221" fmla="val 2059741"/>
              <a:gd name="f222" fmla="val 1162003"/>
              <a:gd name="f223" fmla="val 2085174"/>
              <a:gd name="f224" fmla="val 1219476"/>
              <a:gd name="f225" fmla="val 2140055"/>
              <a:gd name="f226" fmla="val 1259997"/>
              <a:gd name="f227" fmla="val 2204060"/>
              <a:gd name="f228" fmla="val 1268556"/>
              <a:gd name="f229" fmla="val 2208020"/>
              <a:gd name="f230" fmla="val 1238949"/>
              <a:gd name="f231" fmla="val 2154665"/>
              <a:gd name="f232" fmla="val 1231814"/>
              <a:gd name="f233" fmla="val 2108853"/>
              <a:gd name="f234" fmla="val 1198319"/>
              <a:gd name="f235" fmla="val 2087448"/>
              <a:gd name="f236" fmla="val 1150798"/>
              <a:gd name="f237" fmla="val 2064784"/>
              <a:gd name="f238" fmla="val 1100476"/>
              <a:gd name="f239" fmla="val 2073123"/>
              <a:gd name="f240" fmla="val 1042569"/>
              <a:gd name="f241" fmla="val 2109077"/>
              <a:gd name="f242" fmla="val 1000639"/>
              <a:gd name="f243" fmla="val 2142987"/>
              <a:gd name="f244" fmla="val 961090"/>
              <a:gd name="f245" fmla="val 2196315"/>
              <a:gd name="f246" fmla="val 941798"/>
              <a:gd name="f247" fmla="val 2249471"/>
              <a:gd name="f248" fmla="val 949847"/>
              <a:gd name="f249" fmla="val 2253988"/>
              <a:gd name="f250" fmla="val 920317"/>
              <a:gd name="f251" fmla="val 2190211"/>
              <a:gd name="f252" fmla="val 910645"/>
              <a:gd name="f253" fmla="val 2126205"/>
              <a:gd name="f254" fmla="val 934132"/>
              <a:gd name="f255" fmla="val 2085632"/>
              <a:gd name="f256" fmla="val 982099"/>
              <a:gd name="f257" fmla="val 2052614"/>
              <a:gd name="f258" fmla="val 1055246"/>
              <a:gd name="f259" fmla="val 1928226"/>
              <a:gd name="f260" fmla="val 988072"/>
              <a:gd name="f261" fmla="val 1765306"/>
              <a:gd name="f262" fmla="val 1028878"/>
              <a:gd name="f263" fmla="val 1646726"/>
              <a:gd name="f264" fmla="val 1149851"/>
              <a:gd name="f265" fmla="val 1576863"/>
              <a:gd name="f266" fmla="val 1018908"/>
              <a:gd name="f267" fmla="val 1584053"/>
              <a:gd name="f268" fmla="val 461235"/>
              <a:gd name="f269" fmla="val 1633436"/>
              <a:gd name="f270" fmla="val 269593"/>
              <a:gd name="f271" fmla="val 1697428"/>
              <a:gd name="f272" fmla="val 119029"/>
              <a:gd name="f273" fmla="val 1776459"/>
              <a:gd name="f274" fmla="val 1125035"/>
              <a:gd name="f275" fmla="val 1263339"/>
              <a:gd name="f276" fmla="val 1331906"/>
              <a:gd name="f277" fmla="val 93097"/>
              <a:gd name="f278" fmla="val 1410445"/>
              <a:gd name="f279" fmla="val 221451"/>
              <a:gd name="f280" fmla="val 1435957"/>
              <a:gd name="f281" fmla="val 307916"/>
              <a:gd name="f282" fmla="val 1469469"/>
              <a:gd name="f283" fmla="val 634350"/>
              <a:gd name="f284" fmla="val 1414993"/>
              <a:gd name="f285" fmla="val 936788"/>
              <a:gd name="f286" fmla="val 1292755"/>
              <a:gd name="f287" fmla="val 789207"/>
              <a:gd name="f288" fmla="val 1120697"/>
              <a:gd name="f289" fmla="val 722990"/>
              <a:gd name="f290" fmla="val 966668"/>
              <a:gd name="f291" fmla="val 764359"/>
              <a:gd name="f292" fmla="val 982144"/>
              <a:gd name="f293" fmla="val 815225"/>
              <a:gd name="f294" fmla="val 1132425"/>
              <a:gd name="f295" fmla="val 775682"/>
              <a:gd name="f296" fmla="val 1303018"/>
              <a:gd name="f297" fmla="val 855332"/>
              <a:gd name="f298" fmla="val 1415509"/>
              <a:gd name="f299" fmla="val 1017952"/>
              <a:gd name="f300" fmla="val 1473313"/>
              <a:gd name="f301" fmla="val 1095249"/>
              <a:gd name="f302" fmla="val 1515123"/>
              <a:gd name="f303" fmla="val 1540497"/>
              <a:gd name="f304" fmla="val 1420950"/>
              <a:gd name="f305" fmla="val 1873762"/>
              <a:gd name="f306" fmla="val 1310606"/>
              <a:gd name="f307" fmla="val 2010353"/>
              <a:gd name="f308" fmla="val 1143747"/>
              <a:gd name="f309" fmla="val 2060168"/>
              <a:gd name="f310" fmla="val 1023262"/>
              <a:gd name="f311" fmla="val 1988385"/>
              <a:gd name="f312" fmla="val 1021433"/>
              <a:gd name="f313" fmla="val 1991453"/>
              <a:gd name="f314" fmla="val 1023094"/>
              <a:gd name="f315" fmla="val 1967976"/>
              <a:gd name="f316" fmla="val 1018240"/>
              <a:gd name="f317" fmla="val 1944306"/>
              <a:gd name="f318" fmla="val 1008316"/>
              <a:gd name="f319" fmla="val 1921877"/>
              <a:gd name="f320" fmla="val 982883"/>
              <a:gd name="f321" fmla="val 1864403"/>
              <a:gd name="f322" fmla="val 928002"/>
              <a:gd name="f323" fmla="val 1823883"/>
              <a:gd name="f324" fmla="val 863997"/>
              <a:gd name="f325" fmla="val 1815323"/>
              <a:gd name="f326" fmla="val 860037"/>
              <a:gd name="f327" fmla="val 1844930"/>
              <a:gd name="f328" fmla="val 913392"/>
              <a:gd name="f329" fmla="val 1852066"/>
              <a:gd name="f330" fmla="val 959204"/>
              <a:gd name="f331" fmla="val 1885560"/>
              <a:gd name="f332" fmla="val 980609"/>
              <a:gd name="f333" fmla="val 1933082"/>
              <a:gd name="f334" fmla="val 1003273"/>
              <a:gd name="f335" fmla="val 1983404"/>
              <a:gd name="f336" fmla="val 994934"/>
              <a:gd name="f337" fmla="val 2041310"/>
              <a:gd name="f338" fmla="val 958980"/>
              <a:gd name="f339" fmla="val 2083241"/>
              <a:gd name="f340" fmla="val 925070"/>
              <a:gd name="f341" fmla="val 2122789"/>
              <a:gd name="f342" fmla="val 871742"/>
              <a:gd name="f343" fmla="val 2142082"/>
              <a:gd name="f344" fmla="val 818586"/>
              <a:gd name="f345" fmla="val 2134033"/>
              <a:gd name="f346" fmla="val 814069"/>
              <a:gd name="f347" fmla="val 2163562"/>
              <a:gd name="f348" fmla="val 877846"/>
              <a:gd name="f349" fmla="val 2173235"/>
              <a:gd name="f350" fmla="val 941852"/>
              <a:gd name="f351" fmla="val 2149747"/>
              <a:gd name="f352" fmla="val 982425"/>
              <a:gd name="f353" fmla="val 2101780"/>
              <a:gd name="f354" fmla="val 1015443"/>
              <a:gd name="f355" fmla="val 2028633"/>
              <a:gd name="f356" fmla="val 1139831"/>
              <a:gd name="f357" fmla="val 2095808"/>
              <a:gd name="f358" fmla="val 1302751"/>
              <a:gd name="f359" fmla="val 2055001"/>
              <a:gd name="f360" fmla="val 1421331"/>
              <a:gd name="f361" fmla="val 1934029"/>
              <a:gd name="f362" fmla="val 1491194"/>
              <a:gd name="f363" fmla="val 2064971"/>
              <a:gd name="f364" fmla="val 1484003"/>
              <a:gd name="f365" fmla="val 2622644"/>
              <a:gd name="f366" fmla="val 1434621"/>
              <a:gd name="f367" fmla="val 2814287"/>
              <a:gd name="f368" fmla="val 1370629"/>
              <a:gd name="f369" fmla="val 2964850"/>
              <a:gd name="f370" fmla="val 1291598"/>
              <a:gd name="f371" fmla="val 976622"/>
              <a:gd name="f372" fmla="val 853248"/>
              <a:gd name="f373" fmla="val 2976677"/>
              <a:gd name="f374" fmla="val 835482"/>
              <a:gd name="f375" fmla="val 2834581"/>
              <a:gd name="f376" fmla="val 1001251"/>
              <a:gd name="f377" fmla="val 2760784"/>
              <a:gd name="f378" fmla="val 1101560"/>
              <a:gd name="f379" fmla="val 2608549"/>
              <a:gd name="f380" fmla="val 1075194"/>
              <a:gd name="f381" fmla="val 2460607"/>
              <a:gd name="f382" fmla="val 1035713"/>
              <a:gd name="f383" fmla="val 2468996"/>
              <a:gd name="f384" fmla="val 1060354"/>
              <a:gd name="f385" fmla="val 2611450"/>
              <a:gd name="f386" fmla="val 948194"/>
              <a:gd name="f387" fmla="val 2759243"/>
              <a:gd name="f388" fmla="val 773360"/>
              <a:gd name="f389" fmla="val 2817692"/>
              <a:gd name="f390" fmla="val 763867"/>
              <a:gd name="f391" fmla="val 2823239"/>
              <a:gd name="f392" fmla="val 753648"/>
              <a:gd name="f393" fmla="val 2823760"/>
              <a:gd name="f394" fmla="val 743309"/>
              <a:gd name="f395" fmla="val 576747"/>
              <a:gd name="f396" fmla="val 441721"/>
              <a:gd name="f397" fmla="val 2688734"/>
              <a:gd name="f398" fmla="val 2522172"/>
              <a:gd name="f399" fmla="val 459036"/>
              <a:gd name="f400" fmla="val 2436399"/>
              <a:gd name="f401" fmla="val 2427537"/>
              <a:gd name="f402" fmla="val 305234"/>
              <a:gd name="f403" fmla="val 2414137"/>
              <a:gd name="f404" fmla="val 200762"/>
              <a:gd name="f405" fmla="val 2297266"/>
              <a:gd name="f406" fmla="val 2155997"/>
              <a:gd name="f407" fmla="val 217593"/>
              <a:gd name="f408" fmla="val 2072628"/>
              <a:gd name="f409" fmla="val 89802"/>
              <a:gd name="f410" fmla="val 2019727"/>
              <a:gd name="f411" fmla="val 1893768"/>
              <a:gd name="f412" fmla="val 1746838"/>
              <a:gd name="f413" fmla="val 1665177"/>
              <a:gd name="f414" fmla="val 27737"/>
              <a:gd name="f415" fmla="val 1589996"/>
              <a:gd name="f416" fmla="val 75847"/>
              <a:gd name="f417" fmla="val 1531990"/>
              <a:gd name="f418" fmla="val 158816"/>
              <a:gd name="f419" fmla="val 1432590"/>
              <a:gd name="f420" fmla="val 276275"/>
              <a:gd name="f421" fmla="val 1387641"/>
              <a:gd name="f422" fmla="val 381353"/>
              <a:gd name="f423" fmla="val 1423131"/>
              <a:gd name="f424" fmla="val 394263"/>
              <a:gd name="f425" fmla="val 1384911"/>
              <a:gd name="f426" fmla="val 299825"/>
              <a:gd name="f427" fmla="val 1353014"/>
              <a:gd name="f428" fmla="val 197101"/>
              <a:gd name="f429" fmla="val 1376758"/>
              <a:gd name="f430" fmla="val 112642"/>
              <a:gd name="f431" fmla="val 1443556"/>
              <a:gd name="f432" fmla="val 74114"/>
              <a:gd name="f433" fmla="val 1395305"/>
              <a:gd name="f434" fmla="val 55810"/>
              <a:gd name="f435" fmla="val 1333244"/>
              <a:gd name="f436" fmla="val 1266911"/>
              <a:gd name="f437" fmla="val 1097473"/>
              <a:gd name="f438" fmla="val 175228"/>
              <a:gd name="f439" fmla="val 955927"/>
              <a:gd name="f440" fmla="val 334606"/>
              <a:gd name="f441" fmla="val 922383"/>
              <a:gd name="f442" fmla="val 497254"/>
              <a:gd name="f443" fmla="val 898036"/>
              <a:gd name="f444" fmla="val 645210"/>
              <a:gd name="f445" fmla="val 961827"/>
              <a:gd name="f446" fmla="val 694839"/>
              <a:gd name="f447" fmla="val 1079319"/>
              <a:gd name="f448" fmla="val 670482"/>
              <a:gd name="f449" fmla="val 1096114"/>
              <a:gd name="f450" fmla="val 651035"/>
              <a:gd name="f451" fmla="val 1119484"/>
              <a:gd name="f452" fmla="val 636636"/>
              <a:gd name="f453" fmla="val 1146893"/>
              <a:gd name="f454" fmla="val 598934"/>
              <a:gd name="f455" fmla="val 1218660"/>
              <a:gd name="f456" fmla="val 601627"/>
              <a:gd name="f457" fmla="val 1307205"/>
              <a:gd name="f458" fmla="val 643730"/>
              <a:gd name="f459" fmla="val 1380130"/>
              <a:gd name="f460" fmla="val 677177"/>
              <a:gd name="f461" fmla="val 1360819"/>
              <a:gd name="f462" fmla="val 642024"/>
              <a:gd name="f463" fmla="val 1299932"/>
              <a:gd name="f464" fmla="val 639299"/>
              <a:gd name="f465" fmla="val 1226219"/>
              <a:gd name="f466" fmla="val 669992"/>
              <a:gd name="f467" fmla="val 1166433"/>
              <a:gd name="f468" fmla="val 681439"/>
              <a:gd name="f469" fmla="val 1144136"/>
              <a:gd name="f470" fmla="val 696880"/>
              <a:gd name="f471" fmla="val 1125036"/>
              <a:gd name="f472" fmla="val 719376"/>
              <a:gd name="f473" fmla="val 1114815"/>
              <a:gd name="f474" fmla="val 753521"/>
              <a:gd name="f475" fmla="val 1105667"/>
              <a:gd name="f476" fmla="val 747068"/>
              <a:gd name="f477" fmla="val 1089375"/>
              <a:gd name="f478" fmla="val 775618"/>
              <a:gd name="f479" fmla="val 1073627"/>
              <a:gd name="f480" fmla="val 808756"/>
              <a:gd name="f481" fmla="val 1066440"/>
              <a:gd name="f482" fmla="val 843174"/>
              <a:gd name="f483" fmla="val 1068829"/>
              <a:gd name="f484" fmla="val 910177"/>
              <a:gd name="f485" fmla="val 1073482"/>
              <a:gd name="f486" fmla="val 971874"/>
              <a:gd name="f487" fmla="val 1113774"/>
              <a:gd name="f488" fmla="val 1005945"/>
              <a:gd name="f489" fmla="val 1175134"/>
              <a:gd name="f490" fmla="val 1039750"/>
              <a:gd name="f491" fmla="val 1156458"/>
              <a:gd name="f492" fmla="val 998956"/>
              <a:gd name="f493" fmla="val 1082934"/>
              <a:gd name="f494" fmla="val 924540"/>
              <a:gd name="f495" fmla="val 1035010"/>
              <a:gd name="f496" fmla="val 843662"/>
              <a:gd name="f497" fmla="val 1030172"/>
              <a:gd name="f498" fmla="val 804145"/>
              <a:gd name="f499" fmla="val 1027809"/>
              <a:gd name="f500" fmla="val 766021"/>
              <a:gd name="f501" fmla="val 1035895"/>
              <a:gd name="f502" fmla="val 732986"/>
              <a:gd name="f503" fmla="val 1053824"/>
              <a:gd name="f504" fmla="val 667861"/>
              <a:gd name="f505" fmla="val 924500"/>
              <a:gd name="f506" fmla="val 500732"/>
              <a:gd name="f507" fmla="val 853399"/>
              <a:gd name="f508" fmla="val 319377"/>
              <a:gd name="f509" fmla="val 879325"/>
              <a:gd name="f510" fmla="val 300989"/>
              <a:gd name="f511" fmla="val 843277"/>
              <a:gd name="f512" fmla="val 293334"/>
              <a:gd name="f513" fmla="val 802167"/>
              <a:gd name="f514" fmla="val 759266"/>
              <a:gd name="f515" fmla="val 639212"/>
              <a:gd name="f516" fmla="val 353287"/>
              <a:gd name="f517" fmla="val 533159"/>
              <a:gd name="f518" fmla="val 448596"/>
              <a:gd name="f519" fmla="val 474747"/>
              <a:gd name="f520" fmla="val 473964"/>
              <a:gd name="f521" fmla="val 344116"/>
              <a:gd name="f522" fmla="val 571545"/>
              <a:gd name="f523" fmla="val 239326"/>
              <a:gd name="f524" fmla="val 699138"/>
              <a:gd name="f525" fmla="val 207021"/>
              <a:gd name="f526" fmla="val 883688"/>
              <a:gd name="f527" fmla="val 175806"/>
              <a:gd name="f528" fmla="val 1051685"/>
              <a:gd name="f529" fmla="val 257594"/>
              <a:gd name="f530" fmla="val 1089767"/>
              <a:gd name="f531" fmla="val 399718"/>
              <a:gd name="f532" fmla="val 1128734"/>
              <a:gd name="f533" fmla="val 389277"/>
              <a:gd name="f534" fmla="val 1097563"/>
              <a:gd name="f535" fmla="val 272948"/>
              <a:gd name="f536" fmla="val 992084"/>
              <a:gd name="f537" fmla="val 191573"/>
              <a:gd name="f538" fmla="val 857834"/>
              <a:gd name="f539" fmla="val 171572"/>
              <a:gd name="f540" fmla="val 902623"/>
              <a:gd name="f541" fmla="val 69261"/>
              <a:gd name="f542" fmla="val 1005740"/>
              <a:gd name="f543" fmla="*/ f0 1 3068057"/>
              <a:gd name="f544" fmla="*/ f1 1 3083879"/>
              <a:gd name="f545" fmla="val f2"/>
              <a:gd name="f546" fmla="val f3"/>
              <a:gd name="f547" fmla="val f4"/>
              <a:gd name="f548" fmla="+- f547 0 f545"/>
              <a:gd name="f549" fmla="+- f546 0 f545"/>
              <a:gd name="f550" fmla="*/ f549 1 3068057"/>
              <a:gd name="f551" fmla="*/ f548 1 3083879"/>
              <a:gd name="f552" fmla="*/ f545 1 f550"/>
              <a:gd name="f553" fmla="*/ f546 1 f550"/>
              <a:gd name="f554" fmla="*/ f545 1 f551"/>
              <a:gd name="f555" fmla="*/ f547 1 f551"/>
              <a:gd name="f556" fmla="*/ f552 f543 1"/>
              <a:gd name="f557" fmla="*/ f553 f543 1"/>
              <a:gd name="f558" fmla="*/ f555 f544 1"/>
              <a:gd name="f559" fmla="*/ f554 f5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56" t="f559" r="f557" b="f558"/>
            <a:pathLst>
              <a:path w="3068057" h="3083879">
                <a:moveTo>
                  <a:pt x="f5" y="f2"/>
                </a:moveTo>
                <a:cubicBezTo>
                  <a:pt x="f6" y="f2"/>
                  <a:pt x="f7" y="f8"/>
                  <a:pt x="f9" y="f10"/>
                </a:cubicBezTo>
                <a:cubicBezTo>
                  <a:pt x="f11" y="f12"/>
                  <a:pt x="f13" y="f14"/>
                  <a:pt x="f15" y="f16"/>
                </a:cubicBezTo>
                <a:lnTo>
                  <a:pt x="f17" y="f18"/>
                </a:ln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1" y="f33"/>
                </a:cubicBezTo>
                <a:lnTo>
                  <a:pt x="f34" y="f35"/>
                </a:lnTo>
                <a:lnTo>
                  <a:pt x="f31" y="f35"/>
                </a:lnTo>
                <a:lnTo>
                  <a:pt x="f31" y="f36"/>
                </a:lnTo>
                <a:cubicBezTo>
                  <a:pt x="f37" y="f38"/>
                  <a:pt x="f39" y="f40"/>
                  <a:pt x="f39" y="f41"/>
                </a:cubicBezTo>
                <a:lnTo>
                  <a:pt x="f42" y="f43"/>
                </a:lnTo>
                <a:cubicBezTo>
                  <a:pt x="f44" y="f45"/>
                  <a:pt x="f3" y="f46"/>
                  <a:pt x="f3" y="f47"/>
                </a:cubicBezTo>
                <a:cubicBezTo>
                  <a:pt x="f3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lnTo>
                  <a:pt x="f59" y="f60"/>
                </a:ln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69" y="f71"/>
                </a:cubicBezTo>
                <a:cubicBezTo>
                  <a:pt x="f69" y="f72"/>
                  <a:pt x="f73" y="f74"/>
                  <a:pt x="f75" y="f76"/>
                </a:cubicBezTo>
                <a:cubicBezTo>
                  <a:pt x="f77" y="f78"/>
                  <a:pt x="f79" y="f80"/>
                  <a:pt x="f81" y="f82"/>
                </a:cubicBezTo>
                <a:cubicBezTo>
                  <a:pt x="f83" y="f84"/>
                  <a:pt x="f85" y="f86"/>
                  <a:pt x="f87" y="f88"/>
                </a:cubicBezTo>
                <a:cubicBezTo>
                  <a:pt x="f89" y="f90"/>
                  <a:pt x="f91" y="f92"/>
                  <a:pt x="f93" y="f94"/>
                </a:cubicBez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lnTo>
                  <a:pt x="f111" y="f112"/>
                </a:lnTo>
                <a:cubicBezTo>
                  <a:pt x="f113" y="f114"/>
                  <a:pt x="f115" y="f116"/>
                  <a:pt x="f117" y="f118"/>
                </a:cubicBezTo>
                <a:cubicBezTo>
                  <a:pt x="f119" y="f120"/>
                  <a:pt x="f121" y="f122"/>
                  <a:pt x="f123" y="f124"/>
                </a:cubicBezTo>
                <a:lnTo>
                  <a:pt x="f125" y="f126"/>
                </a:ln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7" y="f149"/>
                </a:cubicBezTo>
                <a:cubicBezTo>
                  <a:pt x="f147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4"/>
                  <a:pt x="f5" y="f4"/>
                </a:cubicBezTo>
                <a:cubicBezTo>
                  <a:pt x="f178" y="f4"/>
                  <a:pt x="f179" y="f180"/>
                  <a:pt x="f181" y="f182"/>
                </a:cubicBezTo>
                <a:cubicBezTo>
                  <a:pt x="f183" y="f184"/>
                  <a:pt x="f185" y="f186"/>
                  <a:pt x="f187" y="f188"/>
                </a:cubicBezTo>
                <a:cubicBezTo>
                  <a:pt x="f189" y="f190"/>
                  <a:pt x="f191" y="f192"/>
                  <a:pt x="f193" y="f194"/>
                </a:cubicBezTo>
                <a:lnTo>
                  <a:pt x="f195" y="f196"/>
                </a:lnTo>
                <a:cubicBezTo>
                  <a:pt x="f197" y="f198"/>
                  <a:pt x="f199" y="f200"/>
                  <a:pt x="f201" y="f202"/>
                </a:cubicBez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lnTo>
                  <a:pt x="f215" y="f216"/>
                </a:lnTo>
                <a:cubicBezTo>
                  <a:pt x="f217" y="f218"/>
                  <a:pt x="f219" y="f220"/>
                  <a:pt x="f221" y="f222"/>
                </a:cubicBezTo>
                <a:cubicBezTo>
                  <a:pt x="f223" y="f224"/>
                  <a:pt x="f225" y="f226"/>
                  <a:pt x="f227" y="f228"/>
                </a:cubicBezTo>
                <a:lnTo>
                  <a:pt x="f229" y="f230"/>
                </a:lnTo>
                <a:cubicBezTo>
                  <a:pt x="f231" y="f232"/>
                  <a:pt x="f233" y="f234"/>
                  <a:pt x="f235" y="f236"/>
                </a:cubicBezTo>
                <a:cubicBezTo>
                  <a:pt x="f237" y="f238"/>
                  <a:pt x="f239" y="f240"/>
                  <a:pt x="f241" y="f242"/>
                </a:cubicBezTo>
                <a:cubicBezTo>
                  <a:pt x="f243" y="f244"/>
                  <a:pt x="f245" y="f246"/>
                  <a:pt x="f247" y="f248"/>
                </a:cubicBezTo>
                <a:lnTo>
                  <a:pt x="f249" y="f250"/>
                </a:lnTo>
                <a:cubicBezTo>
                  <a:pt x="f251" y="f252"/>
                  <a:pt x="f253" y="f254"/>
                  <a:pt x="f255" y="f256"/>
                </a:cubicBezTo>
                <a:lnTo>
                  <a:pt x="f257" y="f258"/>
                </a:lnTo>
                <a:cubicBezTo>
                  <a:pt x="f259" y="f260"/>
                  <a:pt x="f261" y="f262"/>
                  <a:pt x="f263" y="f264"/>
                </a:cubicBezTo>
                <a:cubicBezTo>
                  <a:pt x="f265" y="f266"/>
                  <a:pt x="f267" y="f268"/>
                  <a:pt x="f269" y="f270"/>
                </a:cubicBezTo>
                <a:cubicBezTo>
                  <a:pt x="f271" y="f272"/>
                  <a:pt x="f273" y="f2"/>
                  <a:pt x="f5" y="f2"/>
                </a:cubicBezTo>
                <a:close/>
                <a:moveTo>
                  <a:pt x="f274" y="f2"/>
                </a:moveTo>
                <a:cubicBezTo>
                  <a:pt x="f275" y="f2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cubicBezTo>
                  <a:pt x="f300" y="f301"/>
                  <a:pt x="f302" y="f303"/>
                  <a:pt x="f304" y="f305"/>
                </a:cubicBezTo>
                <a:cubicBezTo>
                  <a:pt x="f306" y="f307"/>
                  <a:pt x="f308" y="f309"/>
                  <a:pt x="f310" y="f311"/>
                </a:cubicBezTo>
                <a:lnTo>
                  <a:pt x="f312" y="f313"/>
                </a:ln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lnTo>
                  <a:pt x="f326" y="f327"/>
                </a:lnTo>
                <a:cubicBezTo>
                  <a:pt x="f328" y="f329"/>
                  <a:pt x="f330" y="f331"/>
                  <a:pt x="f332" y="f333"/>
                </a:cubicBez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cubicBezTo>
                  <a:pt x="f348" y="f349"/>
                  <a:pt x="f350" y="f351"/>
                  <a:pt x="f352" y="f353"/>
                </a:cubicBezTo>
                <a:lnTo>
                  <a:pt x="f354" y="f355"/>
                </a:lnTo>
                <a:cubicBezTo>
                  <a:pt x="f356" y="f357"/>
                  <a:pt x="f358" y="f359"/>
                  <a:pt x="f360" y="f361"/>
                </a:cubicBezTo>
                <a:cubicBezTo>
                  <a:pt x="f362" y="f363"/>
                  <a:pt x="f364" y="f365"/>
                  <a:pt x="f366" y="f367"/>
                </a:cubicBezTo>
                <a:cubicBezTo>
                  <a:pt x="f368" y="f369"/>
                  <a:pt x="f370" y="f4"/>
                  <a:pt x="f274" y="f4"/>
                </a:cubicBezTo>
                <a:cubicBezTo>
                  <a:pt x="f371" y="f4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lnTo>
                  <a:pt x="f382" y="f383"/>
                </a:lnTo>
                <a:cubicBezTo>
                  <a:pt x="f384" y="f385"/>
                  <a:pt x="f386" y="f387"/>
                  <a:pt x="f388" y="f389"/>
                </a:cubicBezTo>
                <a:cubicBezTo>
                  <a:pt x="f390" y="f391"/>
                  <a:pt x="f392" y="f393"/>
                  <a:pt x="f394" y="f393"/>
                </a:cubicBezTo>
                <a:cubicBezTo>
                  <a:pt x="f395" y="f393"/>
                  <a:pt x="f396" y="f397"/>
                  <a:pt x="f396" y="f398"/>
                </a:cubicBezTo>
                <a:lnTo>
                  <a:pt x="f399" y="f400"/>
                </a:lnTo>
                <a:lnTo>
                  <a:pt x="f396" y="f400"/>
                </a:lnTo>
                <a:lnTo>
                  <a:pt x="f396" y="f401"/>
                </a:lnTo>
                <a:cubicBezTo>
                  <a:pt x="f402" y="f403"/>
                  <a:pt x="f404" y="f405"/>
                  <a:pt x="f404" y="f406"/>
                </a:cubicBezTo>
                <a:lnTo>
                  <a:pt x="f407" y="f408"/>
                </a:lnTo>
                <a:cubicBezTo>
                  <a:pt x="f409" y="f410"/>
                  <a:pt x="f2" y="f411"/>
                  <a:pt x="f2" y="f412"/>
                </a:cubicBezTo>
                <a:cubicBezTo>
                  <a:pt x="f2" y="f413"/>
                  <a:pt x="f414" y="f415"/>
                  <a:pt x="f416" y="f417"/>
                </a:cubicBezTo>
                <a:cubicBezTo>
                  <a:pt x="f418" y="f419"/>
                  <a:pt x="f420" y="f421"/>
                  <a:pt x="f422" y="f423"/>
                </a:cubicBezTo>
                <a:lnTo>
                  <a:pt x="f424" y="f425"/>
                </a:lnTo>
                <a:cubicBezTo>
                  <a:pt x="f426" y="f427"/>
                  <a:pt x="f428" y="f429"/>
                  <a:pt x="f430" y="f431"/>
                </a:cubicBezTo>
                <a:cubicBezTo>
                  <a:pt x="f432" y="f433"/>
                  <a:pt x="f434" y="f435"/>
                  <a:pt x="f434" y="f436"/>
                </a:cubicBezTo>
                <a:cubicBezTo>
                  <a:pt x="f434" y="f437"/>
                  <a:pt x="f438" y="f439"/>
                  <a:pt x="f440" y="f441"/>
                </a:cubicBezTo>
                <a:cubicBezTo>
                  <a:pt x="f442" y="f443"/>
                  <a:pt x="f444" y="f445"/>
                  <a:pt x="f446" y="f447"/>
                </a:cubicBezTo>
                <a:cubicBezTo>
                  <a:pt x="f448" y="f449"/>
                  <a:pt x="f450" y="f451"/>
                  <a:pt x="f452" y="f453"/>
                </a:cubicBezTo>
                <a:cubicBezTo>
                  <a:pt x="f454" y="f455"/>
                  <a:pt x="f456" y="f457"/>
                  <a:pt x="f458" y="f459"/>
                </a:cubicBezTo>
                <a:lnTo>
                  <a:pt x="f460" y="f461"/>
                </a:lnTo>
                <a:cubicBezTo>
                  <a:pt x="f462" y="f463"/>
                  <a:pt x="f464" y="f465"/>
                  <a:pt x="f466" y="f467"/>
                </a:cubicBezTo>
                <a:cubicBezTo>
                  <a:pt x="f468" y="f469"/>
                  <a:pt x="f470" y="f471"/>
                  <a:pt x="f472" y="f473"/>
                </a:cubicBezTo>
                <a:lnTo>
                  <a:pt x="f474" y="f475"/>
                </a:lnTo>
                <a:lnTo>
                  <a:pt x="f476" y="f477"/>
                </a:lnTo>
                <a:cubicBezTo>
                  <a:pt x="f478" y="f479"/>
                  <a:pt x="f480" y="f481"/>
                  <a:pt x="f482" y="f483"/>
                </a:cubicBezTo>
                <a:cubicBezTo>
                  <a:pt x="f484" y="f485"/>
                  <a:pt x="f486" y="f487"/>
                  <a:pt x="f488" y="f489"/>
                </a:cubicBezTo>
                <a:lnTo>
                  <a:pt x="f490" y="f491"/>
                </a:lnTo>
                <a:cubicBezTo>
                  <a:pt x="f492" y="f493"/>
                  <a:pt x="f494" y="f495"/>
                  <a:pt x="f496" y="f497"/>
                </a:cubicBezTo>
                <a:cubicBezTo>
                  <a:pt x="f498" y="f499"/>
                  <a:pt x="f500" y="f501"/>
                  <a:pt x="f502" y="f503"/>
                </a:cubicBezTo>
                <a:cubicBezTo>
                  <a:pt x="f504" y="f505"/>
                  <a:pt x="f506" y="f507"/>
                  <a:pt x="f508" y="f509"/>
                </a:cubicBezTo>
                <a:cubicBezTo>
                  <a:pt x="f510" y="f511"/>
                  <a:pt x="f512" y="f513"/>
                  <a:pt x="f512" y="f514"/>
                </a:cubicBezTo>
                <a:cubicBezTo>
                  <a:pt x="f512" y="f515"/>
                  <a:pt x="f516" y="f517"/>
                  <a:pt x="f518" y="f519"/>
                </a:cubicBezTo>
                <a:cubicBezTo>
                  <a:pt x="f520" y="f521"/>
                  <a:pt x="f522" y="f523"/>
                  <a:pt x="f524" y="f525"/>
                </a:cubicBezTo>
                <a:cubicBezTo>
                  <a:pt x="f526" y="f527"/>
                  <a:pt x="f528" y="f529"/>
                  <a:pt x="f530" y="f531"/>
                </a:cubicBezTo>
                <a:lnTo>
                  <a:pt x="f532" y="f533"/>
                </a:lnTo>
                <a:cubicBezTo>
                  <a:pt x="f534" y="f535"/>
                  <a:pt x="f536" y="f537"/>
                  <a:pt x="f538" y="f539"/>
                </a:cubicBezTo>
                <a:cubicBezTo>
                  <a:pt x="f540" y="f541"/>
                  <a:pt x="f542" y="f2"/>
                  <a:pt x="f274" y="f2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1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4" name="Group 110">
            <a:extLst>
              <a:ext uri="{FF2B5EF4-FFF2-40B4-BE49-F238E27FC236}">
                <a16:creationId xmlns:a16="http://schemas.microsoft.com/office/drawing/2014/main" id="{34385B07-1CE1-6016-9A85-A51F82F610FC}"/>
              </a:ext>
            </a:extLst>
          </p:cNvPr>
          <p:cNvGrpSpPr/>
          <p:nvPr/>
        </p:nvGrpSpPr>
        <p:grpSpPr>
          <a:xfrm>
            <a:off x="4931161" y="2746158"/>
            <a:ext cx="830804" cy="978444"/>
            <a:chOff x="3837179" y="1242450"/>
            <a:chExt cx="415402" cy="489222"/>
          </a:xfrm>
          <a:solidFill>
            <a:schemeClr val="tx1"/>
          </a:solidFill>
        </p:grpSpPr>
        <p:sp>
          <p:nvSpPr>
            <p:cNvPr id="5" name="Freeform 111">
              <a:extLst>
                <a:ext uri="{FF2B5EF4-FFF2-40B4-BE49-F238E27FC236}">
                  <a16:creationId xmlns:a16="http://schemas.microsoft.com/office/drawing/2014/main" id="{A7BCD304-F9DD-C1A1-477A-0BD93A80B568}"/>
                </a:ext>
              </a:extLst>
            </p:cNvPr>
            <p:cNvSpPr/>
            <p:nvPr/>
          </p:nvSpPr>
          <p:spPr>
            <a:xfrm>
              <a:off x="3837179" y="1242450"/>
              <a:ext cx="415402" cy="48922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331558"/>
                <a:gd name="f7" fmla="val 5891405"/>
                <a:gd name="f8" fmla="val 2980491"/>
                <a:gd name="f9" fmla="val 968"/>
                <a:gd name="f10" fmla="val 1784302"/>
                <a:gd name="f11" fmla="val -22254"/>
                <a:gd name="f12" fmla="val 1040642"/>
                <a:gd name="f13" fmla="val 372305"/>
                <a:gd name="f14" fmla="val 726547"/>
                <a:gd name="f15" fmla="val 1181117"/>
                <a:gd name="f16" fmla="val 528785"/>
                <a:gd name="f17" fmla="val 1834793"/>
                <a:gd name="f18" fmla="val 744238"/>
                <a:gd name="f19" fmla="val 2066938"/>
                <a:gd name="f20" fmla="val 486068"/>
                <a:gd name="f21" fmla="val 2371366"/>
                <a:gd name="f22" fmla="val 239818"/>
                <a:gd name="f23" fmla="val 2677225"/>
                <a:gd name="f24" fmla="val -40213"/>
                <a:gd name="f25" fmla="val 2911644"/>
                <a:gd name="f26" fmla="val 4803"/>
                <a:gd name="f27" fmla="val 3079808"/>
                <a:gd name="f28" fmla="val 109541"/>
                <a:gd name="f29" fmla="val 3181162"/>
                <a:gd name="f30" fmla="val 260766"/>
                <a:gd name="f31" fmla="val 3266498"/>
                <a:gd name="f32" fmla="val 460575"/>
                <a:gd name="f33" fmla="val 3328959"/>
                <a:gd name="f34" fmla="val 403546"/>
                <a:gd name="f35" fmla="val 3464559"/>
                <a:gd name="f36" fmla="val 198074"/>
                <a:gd name="f37" fmla="val 3641722"/>
                <a:gd name="f38" fmla="val 289487"/>
                <a:gd name="f39" fmla="val 3735758"/>
                <a:gd name="f40" fmla="val 480873"/>
                <a:gd name="f41" fmla="val 3871219"/>
                <a:gd name="f42" fmla="val 428032"/>
                <a:gd name="f43" fmla="val 3935014"/>
                <a:gd name="f44" fmla="val 303940"/>
                <a:gd name="f45" fmla="val 3939433"/>
                <a:gd name="f46" fmla="val 322351"/>
                <a:gd name="f47" fmla="val 4062605"/>
                <a:gd name="f48" fmla="val 362395"/>
                <a:gd name="f49" fmla="val 4195168"/>
                <a:gd name="f50" fmla="val 550882"/>
                <a:gd name="f51" fmla="val 4226788"/>
                <a:gd name="f52" fmla="val 513737"/>
                <a:gd name="f53" fmla="val 4317787"/>
                <a:gd name="f54" fmla="val 397470"/>
                <a:gd name="f55" fmla="val 4561276"/>
                <a:gd name="f56" fmla="val 358392"/>
                <a:gd name="f57" fmla="val 4876020"/>
                <a:gd name="f58" fmla="val 449942"/>
                <a:gd name="f59" fmla="val 4977005"/>
                <a:gd name="f60" fmla="val 636587"/>
                <a:gd name="f61" fmla="val 5158310"/>
                <a:gd name="f62" fmla="val 1197305"/>
                <a:gd name="f63" fmla="val 5208988"/>
                <a:gd name="f64" fmla="val 1704584"/>
                <a:gd name="f65" fmla="val 5039972"/>
                <a:gd name="f66" fmla="val 1895970"/>
                <a:gd name="f67" fmla="val 4734863"/>
                <a:gd name="f68" fmla="val 5859508"/>
                <a:gd name="f69" fmla="val 4366268"/>
                <a:gd name="f70" fmla="val 4516262"/>
                <a:gd name="f71" fmla="val 4422975"/>
                <a:gd name="f72" fmla="val 3927926"/>
                <a:gd name="f73" fmla="val 4841189"/>
                <a:gd name="f74" fmla="val 3520345"/>
                <a:gd name="f75" fmla="val 6117095"/>
                <a:gd name="f76" fmla="val 1964448"/>
                <a:gd name="f77" fmla="val 4692333"/>
                <a:gd name="f78" fmla="val 36409"/>
                <a:gd name="f79" fmla="+- 0 0 -90"/>
                <a:gd name="f80" fmla="*/ f3 1 5331558"/>
                <a:gd name="f81" fmla="*/ f4 1 5891405"/>
                <a:gd name="f82" fmla="val f5"/>
                <a:gd name="f83" fmla="val f6"/>
                <a:gd name="f84" fmla="val f7"/>
                <a:gd name="f85" fmla="*/ f79 f0 1"/>
                <a:gd name="f86" fmla="+- f84 0 f82"/>
                <a:gd name="f87" fmla="+- f83 0 f82"/>
                <a:gd name="f88" fmla="*/ f85 1 f2"/>
                <a:gd name="f89" fmla="*/ f87 1 5331558"/>
                <a:gd name="f90" fmla="*/ f86 1 5891405"/>
                <a:gd name="f91" fmla="*/ 968 f86 1"/>
                <a:gd name="f92" fmla="*/ 1181117 f86 1"/>
                <a:gd name="f93" fmla="*/ 3328959 f86 1"/>
                <a:gd name="f94" fmla="*/ 3735758 f86 1"/>
                <a:gd name="f95" fmla="*/ 3871219 f86 1"/>
                <a:gd name="f96" fmla="*/ 4062605 f86 1"/>
                <a:gd name="f97" fmla="*/ 4317787 f86 1"/>
                <a:gd name="f98" fmla="*/ 4977005 f86 1"/>
                <a:gd name="f99" fmla="*/ 5039972 f86 1"/>
                <a:gd name="f100" fmla="*/ 5891405 f86 1"/>
                <a:gd name="f101" fmla="*/ 5859508 f86 1"/>
                <a:gd name="f102" fmla="*/ 3520345 f86 1"/>
                <a:gd name="f103" fmla="*/ 3079808 f86 1"/>
                <a:gd name="f104" fmla="*/ 2980491 f87 1"/>
                <a:gd name="f105" fmla="*/ 726547 f87 1"/>
                <a:gd name="f106" fmla="*/ 486068 f87 1"/>
                <a:gd name="f107" fmla="*/ 2371366 f86 1"/>
                <a:gd name="f108" fmla="*/ 4803 f87 1"/>
                <a:gd name="f109" fmla="*/ 460575 f87 1"/>
                <a:gd name="f110" fmla="*/ 289487 f87 1"/>
                <a:gd name="f111" fmla="*/ 480873 f87 1"/>
                <a:gd name="f112" fmla="*/ 322351 f87 1"/>
                <a:gd name="f113" fmla="*/ 513737 f87 1"/>
                <a:gd name="f114" fmla="*/ 449942 f87 1"/>
                <a:gd name="f115" fmla="*/ 1704584 f87 1"/>
                <a:gd name="f116" fmla="*/ 1895970 f87 1"/>
                <a:gd name="f117" fmla="*/ 4734863 f87 1"/>
                <a:gd name="f118" fmla="*/ 4841189 f87 1"/>
                <a:gd name="f119" fmla="+- f88 0 f1"/>
                <a:gd name="f120" fmla="*/ f91 1 5891405"/>
                <a:gd name="f121" fmla="*/ f92 1 5891405"/>
                <a:gd name="f122" fmla="*/ f93 1 5891405"/>
                <a:gd name="f123" fmla="*/ f94 1 5891405"/>
                <a:gd name="f124" fmla="*/ f95 1 5891405"/>
                <a:gd name="f125" fmla="*/ f96 1 5891405"/>
                <a:gd name="f126" fmla="*/ f97 1 5891405"/>
                <a:gd name="f127" fmla="*/ f98 1 5891405"/>
                <a:gd name="f128" fmla="*/ f99 1 5891405"/>
                <a:gd name="f129" fmla="*/ f100 1 5891405"/>
                <a:gd name="f130" fmla="*/ f101 1 5891405"/>
                <a:gd name="f131" fmla="*/ f102 1 5891405"/>
                <a:gd name="f132" fmla="*/ f103 1 5891405"/>
                <a:gd name="f133" fmla="*/ f104 1 5331558"/>
                <a:gd name="f134" fmla="*/ f105 1 5331558"/>
                <a:gd name="f135" fmla="*/ f106 1 5331558"/>
                <a:gd name="f136" fmla="*/ f107 1 5891405"/>
                <a:gd name="f137" fmla="*/ f108 1 5331558"/>
                <a:gd name="f138" fmla="*/ f109 1 5331558"/>
                <a:gd name="f139" fmla="*/ f110 1 5331558"/>
                <a:gd name="f140" fmla="*/ f111 1 5331558"/>
                <a:gd name="f141" fmla="*/ f112 1 5331558"/>
                <a:gd name="f142" fmla="*/ f113 1 5331558"/>
                <a:gd name="f143" fmla="*/ f114 1 5331558"/>
                <a:gd name="f144" fmla="*/ f115 1 5331558"/>
                <a:gd name="f145" fmla="*/ f116 1 5331558"/>
                <a:gd name="f146" fmla="*/ f117 1 5331558"/>
                <a:gd name="f147" fmla="*/ f118 1 5331558"/>
                <a:gd name="f148" fmla="*/ f82 1 f89"/>
                <a:gd name="f149" fmla="*/ f83 1 f89"/>
                <a:gd name="f150" fmla="*/ f82 1 f90"/>
                <a:gd name="f151" fmla="*/ f84 1 f90"/>
                <a:gd name="f152" fmla="*/ f133 1 f89"/>
                <a:gd name="f153" fmla="*/ f120 1 f90"/>
                <a:gd name="f154" fmla="*/ f134 1 f89"/>
                <a:gd name="f155" fmla="*/ f121 1 f90"/>
                <a:gd name="f156" fmla="*/ f135 1 f89"/>
                <a:gd name="f157" fmla="*/ f136 1 f90"/>
                <a:gd name="f158" fmla="*/ f137 1 f89"/>
                <a:gd name="f159" fmla="*/ f132 1 f90"/>
                <a:gd name="f160" fmla="*/ f138 1 f89"/>
                <a:gd name="f161" fmla="*/ f122 1 f90"/>
                <a:gd name="f162" fmla="*/ f139 1 f89"/>
                <a:gd name="f163" fmla="*/ f123 1 f90"/>
                <a:gd name="f164" fmla="*/ f140 1 f89"/>
                <a:gd name="f165" fmla="*/ f124 1 f90"/>
                <a:gd name="f166" fmla="*/ f141 1 f89"/>
                <a:gd name="f167" fmla="*/ f125 1 f90"/>
                <a:gd name="f168" fmla="*/ f142 1 f89"/>
                <a:gd name="f169" fmla="*/ f126 1 f90"/>
                <a:gd name="f170" fmla="*/ f143 1 f89"/>
                <a:gd name="f171" fmla="*/ f127 1 f90"/>
                <a:gd name="f172" fmla="*/ f144 1 f89"/>
                <a:gd name="f173" fmla="*/ f128 1 f90"/>
                <a:gd name="f174" fmla="*/ f145 1 f89"/>
                <a:gd name="f175" fmla="*/ f129 1 f90"/>
                <a:gd name="f176" fmla="*/ f146 1 f89"/>
                <a:gd name="f177" fmla="*/ f130 1 f90"/>
                <a:gd name="f178" fmla="*/ f147 1 f89"/>
                <a:gd name="f179" fmla="*/ f131 1 f90"/>
                <a:gd name="f180" fmla="*/ f148 f80 1"/>
                <a:gd name="f181" fmla="*/ f149 f80 1"/>
                <a:gd name="f182" fmla="*/ f151 f81 1"/>
                <a:gd name="f183" fmla="*/ f150 f81 1"/>
                <a:gd name="f184" fmla="*/ f152 f80 1"/>
                <a:gd name="f185" fmla="*/ f153 f81 1"/>
                <a:gd name="f186" fmla="*/ f154 f80 1"/>
                <a:gd name="f187" fmla="*/ f155 f81 1"/>
                <a:gd name="f188" fmla="*/ f156 f80 1"/>
                <a:gd name="f189" fmla="*/ f157 f81 1"/>
                <a:gd name="f190" fmla="*/ f158 f80 1"/>
                <a:gd name="f191" fmla="*/ f159 f81 1"/>
                <a:gd name="f192" fmla="*/ f160 f80 1"/>
                <a:gd name="f193" fmla="*/ f161 f81 1"/>
                <a:gd name="f194" fmla="*/ f162 f80 1"/>
                <a:gd name="f195" fmla="*/ f163 f81 1"/>
                <a:gd name="f196" fmla="*/ f164 f80 1"/>
                <a:gd name="f197" fmla="*/ f165 f81 1"/>
                <a:gd name="f198" fmla="*/ f166 f80 1"/>
                <a:gd name="f199" fmla="*/ f167 f81 1"/>
                <a:gd name="f200" fmla="*/ f168 f80 1"/>
                <a:gd name="f201" fmla="*/ f169 f81 1"/>
                <a:gd name="f202" fmla="*/ f170 f80 1"/>
                <a:gd name="f203" fmla="*/ f171 f81 1"/>
                <a:gd name="f204" fmla="*/ f172 f80 1"/>
                <a:gd name="f205" fmla="*/ f173 f81 1"/>
                <a:gd name="f206" fmla="*/ f174 f80 1"/>
                <a:gd name="f207" fmla="*/ f175 f81 1"/>
                <a:gd name="f208" fmla="*/ f176 f80 1"/>
                <a:gd name="f209" fmla="*/ f177 f81 1"/>
                <a:gd name="f210" fmla="*/ f178 f80 1"/>
                <a:gd name="f211" fmla="*/ f179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184" y="f185"/>
                </a:cxn>
                <a:cxn ang="f119">
                  <a:pos x="f186" y="f187"/>
                </a:cxn>
                <a:cxn ang="f119">
                  <a:pos x="f188" y="f189"/>
                </a:cxn>
                <a:cxn ang="f119">
                  <a:pos x="f190" y="f191"/>
                </a:cxn>
                <a:cxn ang="f119">
                  <a:pos x="f192" y="f193"/>
                </a:cxn>
                <a:cxn ang="f119">
                  <a:pos x="f194" y="f195"/>
                </a:cxn>
                <a:cxn ang="f119">
                  <a:pos x="f196" y="f197"/>
                </a:cxn>
                <a:cxn ang="f119">
                  <a:pos x="f198" y="f199"/>
                </a:cxn>
                <a:cxn ang="f119">
                  <a:pos x="f200" y="f201"/>
                </a:cxn>
                <a:cxn ang="f119">
                  <a:pos x="f202" y="f203"/>
                </a:cxn>
                <a:cxn ang="f119">
                  <a:pos x="f204" y="f205"/>
                </a:cxn>
                <a:cxn ang="f119">
                  <a:pos x="f206" y="f207"/>
                </a:cxn>
                <a:cxn ang="f119">
                  <a:pos x="f208" y="f209"/>
                </a:cxn>
                <a:cxn ang="f119">
                  <a:pos x="f210" y="f211"/>
                </a:cxn>
                <a:cxn ang="f119">
                  <a:pos x="f184" y="f185"/>
                </a:cxn>
              </a:cxnLst>
              <a:rect l="f180" t="f183" r="f181" b="f182"/>
              <a:pathLst>
                <a:path w="5331558" h="5891405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63"/>
                    <a:pt x="f64" y="f65"/>
                  </a:cubicBezTo>
                  <a:lnTo>
                    <a:pt x="f66" y="f7"/>
                  </a:ln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8" y="f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80" tIns="91440" rIns="182880" bIns="91440" anchor="ctr" anchorCtr="1" compatLnSpc="1">
              <a:noAutofit/>
            </a:bodyPr>
            <a:lstStyle/>
            <a:p>
              <a:pPr algn="ctr"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100">
                <a:solidFill>
                  <a:schemeClr val="bg1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  <p:sp>
          <p:nvSpPr>
            <p:cNvPr id="6" name="Oval 37">
              <a:extLst>
                <a:ext uri="{FF2B5EF4-FFF2-40B4-BE49-F238E27FC236}">
                  <a16:creationId xmlns:a16="http://schemas.microsoft.com/office/drawing/2014/main" id="{DE64B1C0-4574-6328-E787-D40496FE29E7}"/>
                </a:ext>
              </a:extLst>
            </p:cNvPr>
            <p:cNvSpPr/>
            <p:nvPr/>
          </p:nvSpPr>
          <p:spPr>
            <a:xfrm rot="18100527">
              <a:off x="3982997" y="1232478"/>
              <a:ext cx="217672" cy="3045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0491"/>
                <a:gd name="f4" fmla="val 1745209"/>
                <a:gd name="f5" fmla="val 429221"/>
                <a:gd name="f6" fmla="val 671495"/>
                <a:gd name="f7" fmla="val 415869"/>
                <a:gd name="f8" fmla="val 670322"/>
                <a:gd name="f9" fmla="val 402356"/>
                <a:gd name="f10" fmla="val 670624"/>
                <a:gd name="f11" fmla="val 388917"/>
                <a:gd name="f12" fmla="val 672439"/>
                <a:gd name="f13" fmla="val 370997"/>
                <a:gd name="f14" fmla="val 674859"/>
                <a:gd name="f15" fmla="val 353207"/>
                <a:gd name="f16" fmla="val 679968"/>
                <a:gd name="f17" fmla="val 336101"/>
                <a:gd name="f18" fmla="val 687858"/>
                <a:gd name="f19" fmla="val 344770"/>
                <a:gd name="f20" fmla="val 708640"/>
                <a:gd name="f21" fmla="val 405276"/>
                <a:gd name="f22" fmla="val 680369"/>
                <a:gd name="f23" fmla="val 475531"/>
                <a:gd name="f24" fmla="val 691805"/>
                <a:gd name="f25" fmla="val 523918"/>
                <a:gd name="f26" fmla="val 737799"/>
                <a:gd name="f27" fmla="val 569388"/>
                <a:gd name="f28" fmla="val 781022"/>
                <a:gd name="f29" fmla="val 587723"/>
                <a:gd name="f30" fmla="val 847396"/>
                <a:gd name="f31" fmla="val 571504"/>
                <a:gd name="f32" fmla="val 910067"/>
                <a:gd name="f33" fmla="val 593243"/>
                <a:gd name="f34" fmla="val 915886"/>
                <a:gd name="f35" fmla="val 611678"/>
                <a:gd name="f36" fmla="val 844923"/>
                <a:gd name="f37" fmla="val 590662"/>
                <a:gd name="f38" fmla="val 769719"/>
                <a:gd name="f39" fmla="val 538740"/>
                <a:gd name="f40" fmla="val 720849"/>
                <a:gd name="f41" fmla="val 507886"/>
                <a:gd name="f42" fmla="val 691808"/>
                <a:gd name="f43" fmla="val 469277"/>
                <a:gd name="f44" fmla="val 675014"/>
                <a:gd name="f45" fmla="val 588421"/>
                <a:gd name="f46" fmla="val 580980"/>
                <a:gd name="f47" fmla="val 534186"/>
                <a:gd name="f48" fmla="val 581239"/>
                <a:gd name="f49" fmla="val 482134"/>
                <a:gd name="f50" fmla="val 605639"/>
                <a:gd name="f51" fmla="val 446738"/>
                <a:gd name="f52" fmla="val 649695"/>
                <a:gd name="f53" fmla="val 463760"/>
                <a:gd name="f54" fmla="val 664437"/>
                <a:gd name="f55" fmla="val 505329"/>
                <a:gd name="f56" fmla="val 612166"/>
                <a:gd name="f57" fmla="val 573320"/>
                <a:gd name="f58" fmla="val 591099"/>
                <a:gd name="f59" fmla="val 637132"/>
                <a:gd name="f60" fmla="val 610714"/>
                <a:gd name="f61" fmla="val 697098"/>
                <a:gd name="f62" fmla="val 629147"/>
                <a:gd name="f63" fmla="val 743088"/>
                <a:gd name="f64" fmla="val 680397"/>
                <a:gd name="f65" fmla="val 756495"/>
                <a:gd name="f66" fmla="val 743730"/>
                <a:gd name="f67" fmla="val 778549"/>
                <a:gd name="f68" fmla="val 739251"/>
                <a:gd name="f69" fmla="val 763432"/>
                <a:gd name="f70" fmla="val 667508"/>
                <a:gd name="f71" fmla="val 711108"/>
                <a:gd name="f72" fmla="val 609548"/>
                <a:gd name="f73" fmla="val 642848"/>
                <a:gd name="f74" fmla="val 588934"/>
                <a:gd name="f75" fmla="val 624821"/>
                <a:gd name="f76" fmla="val 583490"/>
                <a:gd name="f77" fmla="val 606500"/>
                <a:gd name="f78" fmla="val 580894"/>
                <a:gd name="f79" fmla="val 533817"/>
                <a:gd name="f80" fmla="val 617807"/>
                <a:gd name="f81" fmla="val 1"/>
                <a:gd name="f82" fmla="val 687626"/>
                <a:gd name="f83" fmla="val 60667"/>
                <a:gd name="f84" fmla="val 697680"/>
                <a:gd name="f85" fmla="val 141081"/>
                <a:gd name="f86" fmla="val 603869"/>
                <a:gd name="f87" fmla="val 182843"/>
                <a:gd name="f88" fmla="val 547102"/>
                <a:gd name="f89" fmla="val 268997"/>
                <a:gd name="f90" fmla="val 562024"/>
                <a:gd name="f91" fmla="val 352718"/>
                <a:gd name="f92" fmla="val 584367"/>
                <a:gd name="f93" fmla="val 347971"/>
                <a:gd name="f94" fmla="val 570422"/>
                <a:gd name="f95" fmla="val 267354"/>
                <a:gd name="f96" fmla="val 633895"/>
                <a:gd name="f97" fmla="val 183716"/>
                <a:gd name="f98" fmla="val 732836"/>
                <a:gd name="f99" fmla="val 150639"/>
                <a:gd name="f100" fmla="val 738208"/>
                <a:gd name="f101" fmla="val 147500"/>
                <a:gd name="f102" fmla="val 743991"/>
                <a:gd name="f103" fmla="val 147205"/>
                <a:gd name="f104" fmla="val 749842"/>
                <a:gd name="f105" fmla="val 844103"/>
                <a:gd name="f106" fmla="val 920515"/>
                <a:gd name="f107" fmla="val 223618"/>
                <a:gd name="f108" fmla="val 317877"/>
                <a:gd name="f109" fmla="val 910716"/>
                <a:gd name="f110" fmla="val 366417"/>
                <a:gd name="f111" fmla="val 366418"/>
                <a:gd name="f112" fmla="val 371433"/>
                <a:gd name="f113" fmla="val 997755"/>
                <a:gd name="f114" fmla="val 379016"/>
                <a:gd name="f115" fmla="val 1056877"/>
                <a:gd name="f116" fmla="val 445155"/>
                <a:gd name="f117" fmla="val 525101"/>
                <a:gd name="f118" fmla="val 1047351"/>
                <a:gd name="f119" fmla="val 572282"/>
                <a:gd name="f120" fmla="val 1119671"/>
                <a:gd name="f121" fmla="val 602218"/>
                <a:gd name="f122" fmla="val 673500"/>
                <a:gd name="f123" fmla="val 756650"/>
                <a:gd name="f124" fmla="val 1170490"/>
                <a:gd name="f125" fmla="val 802863"/>
                <a:gd name="f126" fmla="val 1154794"/>
                <a:gd name="f127" fmla="val 845409"/>
                <a:gd name="f128" fmla="val 1127569"/>
                <a:gd name="f129" fmla="val 878235"/>
                <a:gd name="f130" fmla="val 1080615"/>
                <a:gd name="f131" fmla="val 934488"/>
                <a:gd name="f132" fmla="val 1014142"/>
                <a:gd name="f133" fmla="val 959925"/>
                <a:gd name="f134" fmla="val 954678"/>
                <a:gd name="f135" fmla="val 939840"/>
                <a:gd name="f136" fmla="val 947373"/>
                <a:gd name="f137" fmla="val 961469"/>
                <a:gd name="f138" fmla="val 1000817"/>
                <a:gd name="f139" fmla="val 979520"/>
                <a:gd name="f140" fmla="val 1058949"/>
                <a:gd name="f141" fmla="val 966083"/>
                <a:gd name="f142" fmla="val 1106746"/>
                <a:gd name="f143" fmla="val 928282"/>
                <a:gd name="f144" fmla="val 1128548"/>
                <a:gd name="f145" fmla="val 955588"/>
                <a:gd name="f146" fmla="val 1138907"/>
                <a:gd name="f147" fmla="val 990708"/>
                <a:gd name="f148" fmla="val 1028247"/>
                <a:gd name="f149" fmla="val 1124134"/>
                <a:gd name="f150" fmla="val 1071328"/>
                <a:gd name="f151" fmla="val 1204237"/>
                <a:gd name="f152" fmla="val 981133"/>
                <a:gd name="f153" fmla="val 1223220"/>
                <a:gd name="f154" fmla="val 889088"/>
                <a:gd name="f155" fmla="val 1236998"/>
                <a:gd name="f156" fmla="val 805358"/>
                <a:gd name="f157" fmla="val 1200898"/>
                <a:gd name="f158" fmla="val 777272"/>
                <a:gd name="f159" fmla="val 1134408"/>
                <a:gd name="f160" fmla="val 791057"/>
                <a:gd name="f161" fmla="val 1124903"/>
                <a:gd name="f162" fmla="val 802061"/>
                <a:gd name="f163" fmla="val 1111678"/>
                <a:gd name="f164" fmla="val 810210"/>
                <a:gd name="f165" fmla="val 1096167"/>
                <a:gd name="f166" fmla="val 831546"/>
                <a:gd name="f167" fmla="val 1055553"/>
                <a:gd name="f168" fmla="val 830022"/>
                <a:gd name="f169" fmla="val 1005443"/>
                <a:gd name="f170" fmla="val 806195"/>
                <a:gd name="f171" fmla="val 964175"/>
                <a:gd name="f172" fmla="val 787267"/>
                <a:gd name="f173" fmla="val 975103"/>
                <a:gd name="f174" fmla="val 807161"/>
                <a:gd name="f175" fmla="val 1009560"/>
                <a:gd name="f176" fmla="val 808703"/>
                <a:gd name="f177" fmla="val 1051275"/>
                <a:gd name="f178" fmla="val 791333"/>
                <a:gd name="f179" fmla="val 1085110"/>
                <a:gd name="f180" fmla="val 784855"/>
                <a:gd name="f181" fmla="val 1097727"/>
                <a:gd name="f182" fmla="val 776117"/>
                <a:gd name="f183" fmla="val 1108536"/>
                <a:gd name="f184" fmla="val 763385"/>
                <a:gd name="f185" fmla="val 1114320"/>
                <a:gd name="f186" fmla="val 744063"/>
                <a:gd name="f187" fmla="val 1119497"/>
                <a:gd name="f188" fmla="val 747716"/>
                <a:gd name="f189" fmla="val 1128718"/>
                <a:gd name="f190" fmla="val 731558"/>
                <a:gd name="f191" fmla="val 1137628"/>
                <a:gd name="f192" fmla="val 712804"/>
                <a:gd name="f193" fmla="val 1141697"/>
                <a:gd name="f194" fmla="val 693327"/>
                <a:gd name="f195" fmla="val 1140344"/>
                <a:gd name="f196" fmla="val 655409"/>
                <a:gd name="f197" fmla="val 1137711"/>
                <a:gd name="f198" fmla="val 620494"/>
                <a:gd name="f199" fmla="val 1114908"/>
                <a:gd name="f200" fmla="val 601213"/>
                <a:gd name="f201" fmla="val 1080185"/>
                <a:gd name="f202" fmla="val 582082"/>
                <a:gd name="f203" fmla="val 1090754"/>
                <a:gd name="f204" fmla="val 605167"/>
                <a:gd name="f205" fmla="val 1132362"/>
                <a:gd name="f206" fmla="val 647281"/>
                <a:gd name="f207" fmla="val 1159482"/>
                <a:gd name="f208" fmla="val 693051"/>
                <a:gd name="f209" fmla="val 1162221"/>
                <a:gd name="f210" fmla="val 715413"/>
                <a:gd name="f211" fmla="val 1163558"/>
                <a:gd name="f212" fmla="val 736989"/>
                <a:gd name="f213" fmla="val 1158982"/>
                <a:gd name="f214" fmla="val 755684"/>
                <a:gd name="f215" fmla="val 1148835"/>
                <a:gd name="f216" fmla="val 792539"/>
                <a:gd name="f217" fmla="val 1222022"/>
                <a:gd name="f218" fmla="val 887119"/>
                <a:gd name="f219" fmla="val 1262260"/>
                <a:gd name="f220" fmla="val 989751"/>
                <a:gd name="f221" fmla="val 1247587"/>
                <a:gd name="f222" fmla="val 1000157"/>
                <a:gd name="f223" fmla="val 1267987"/>
                <a:gd name="f224" fmla="val 1004489"/>
                <a:gd name="f225" fmla="val 1291252"/>
                <a:gd name="f226" fmla="val 1004488"/>
                <a:gd name="f227" fmla="val 1315531"/>
                <a:gd name="f228" fmla="val 1381750"/>
                <a:gd name="f229" fmla="val 972258"/>
                <a:gd name="f230" fmla="val 1440443"/>
                <a:gd name="f231" fmla="val 920375"/>
                <a:gd name="f232" fmla="val 1473506"/>
                <a:gd name="f233" fmla="val 913116"/>
                <a:gd name="f234" fmla="val 1474079"/>
                <a:gd name="f235" fmla="val 850536"/>
                <a:gd name="f236" fmla="val 1469665"/>
                <a:gd name="f237" fmla="val 794159"/>
                <a:gd name="f238" fmla="val 1430126"/>
                <a:gd name="f239" fmla="val 766796"/>
                <a:gd name="f240" fmla="val 1371458"/>
                <a:gd name="f241" fmla="val 746323"/>
                <a:gd name="f242" fmla="val 1380801"/>
                <a:gd name="f243" fmla="val 776874"/>
                <a:gd name="f244" fmla="val 1446464"/>
                <a:gd name="f245" fmla="val 839753"/>
                <a:gd name="f246" fmla="val 1490827"/>
                <a:gd name="f247" fmla="val 909888"/>
                <a:gd name="f248" fmla="val 1496052"/>
                <a:gd name="f249" fmla="val 891948"/>
                <a:gd name="f250" fmla="val 1561049"/>
                <a:gd name="f251" fmla="val 840393"/>
                <a:gd name="f252" fmla="val 1611456"/>
                <a:gd name="f253" fmla="val 774838"/>
                <a:gd name="f254" fmla="val 1628054"/>
                <a:gd name="f255" fmla="val 686646"/>
                <a:gd name="f256" fmla="val 1642970"/>
                <a:gd name="f257" fmla="val 605133"/>
                <a:gd name="f258" fmla="val 1612285"/>
                <a:gd name="f259" fmla="val 571751"/>
                <a:gd name="f260" fmla="val 1552195"/>
                <a:gd name="f261" fmla="val 550649"/>
                <a:gd name="f262" fmla="val 1566422"/>
                <a:gd name="f263" fmla="val 577499"/>
                <a:gd name="f264" fmla="val 1609979"/>
                <a:gd name="f265" fmla="val 626419"/>
                <a:gd name="f266" fmla="val 1639383"/>
                <a:gd name="f267" fmla="val 685031"/>
                <a:gd name="f268" fmla="val 1648114"/>
                <a:gd name="f269" fmla="val 659684"/>
                <a:gd name="f270" fmla="val 1706013"/>
                <a:gd name="f271" fmla="val 601329"/>
                <a:gd name="f272" fmla="val 1745210"/>
                <a:gd name="f273" fmla="val 533818"/>
                <a:gd name="f274" fmla="val 455549"/>
                <a:gd name="f275" fmla="val 416747"/>
                <a:gd name="f276" fmla="val 1692524"/>
                <a:gd name="f277" fmla="val 372301"/>
                <a:gd name="f278" fmla="val 1619888"/>
                <a:gd name="f279" fmla="val 366380"/>
                <a:gd name="f280" fmla="val 1592106"/>
                <a:gd name="f281" fmla="val 305091"/>
                <a:gd name="f282" fmla="val 1567105"/>
                <a:gd name="f283" fmla="val 259811"/>
                <a:gd name="f284" fmla="val 1511085"/>
                <a:gd name="f285" fmla="val 250590"/>
                <a:gd name="f286" fmla="val 1443452"/>
                <a:gd name="f287" fmla="val 203712"/>
                <a:gd name="f288" fmla="val 1453117"/>
                <a:gd name="f289" fmla="val 158965"/>
                <a:gd name="f290" fmla="val 1444975"/>
                <a:gd name="f291" fmla="val 117260"/>
                <a:gd name="f292" fmla="val 1407178"/>
                <a:gd name="f293" fmla="val 55030"/>
                <a:gd name="f294" fmla="val 1350772"/>
                <a:gd name="f295" fmla="val 44039"/>
                <a:gd name="f296" fmla="val 1258933"/>
                <a:gd name="f297" fmla="val 90593"/>
                <a:gd name="f298" fmla="val 1192598"/>
                <a:gd name="f299" fmla="val 186799"/>
                <a:gd name="f300" fmla="val 1224213"/>
                <a:gd name="f301" fmla="val 285304"/>
                <a:gd name="f302" fmla="val 1199642"/>
                <a:gd name="f303" fmla="val 330760"/>
                <a:gd name="f304" fmla="val 1129474"/>
                <a:gd name="f305" fmla="val 344999"/>
                <a:gd name="f306" fmla="val 1132822"/>
                <a:gd name="f307" fmla="val 420009"/>
                <a:gd name="f308" fmla="val 1139731"/>
                <a:gd name="f309" fmla="val 490500"/>
                <a:gd name="f310" fmla="val 1101048"/>
                <a:gd name="f311" fmla="val 524987"/>
                <a:gd name="f312" fmla="val 1034051"/>
                <a:gd name="f313" fmla="val 505360"/>
                <a:gd name="f314" fmla="val 1023014"/>
                <a:gd name="f315" fmla="val 475089"/>
                <a:gd name="f316" fmla="val 1082544"/>
                <a:gd name="f317" fmla="val 412689"/>
                <a:gd name="f318" fmla="val 1116790"/>
                <a:gd name="f319" fmla="val 346243"/>
                <a:gd name="f320" fmla="val 1110339"/>
                <a:gd name="f321" fmla="val 283801"/>
                <a:gd name="f322" fmla="val 1104277"/>
                <a:gd name="f323" fmla="val 228486"/>
                <a:gd name="f324" fmla="val 1063265"/>
                <a:gd name="f325" fmla="val 202679"/>
                <a:gd name="f326" fmla="val 1003895"/>
                <a:gd name="f327" fmla="val 181967"/>
                <a:gd name="f328" fmla="val 1012696"/>
                <a:gd name="f329" fmla="val 205492"/>
                <a:gd name="f330" fmla="val 1066954"/>
                <a:gd name="f331" fmla="val 250941"/>
                <a:gd name="f332" fmla="val 1107583"/>
                <a:gd name="f333" fmla="val 305288"/>
                <a:gd name="f334" fmla="val 1123484"/>
                <a:gd name="f335" fmla="val 260051"/>
                <a:gd name="f336" fmla="val 1186174"/>
                <a:gd name="f337" fmla="val 162021"/>
                <a:gd name="f338" fmla="val 1201884"/>
                <a:gd name="f339" fmla="val 70961"/>
                <a:gd name="f340" fmla="val 1161909"/>
                <a:gd name="f341" fmla="val 64874"/>
                <a:gd name="f342" fmla="val 1160625"/>
                <a:gd name="f343" fmla="val 60391"/>
                <a:gd name="f344" fmla="val 1156961"/>
                <a:gd name="f345" fmla="val 56055"/>
                <a:gd name="f346" fmla="val 1153032"/>
                <a:gd name="f347" fmla="val -13786"/>
                <a:gd name="f348" fmla="val 1089729"/>
                <a:gd name="f349" fmla="val -19088"/>
                <a:gd name="f350" fmla="val 981796"/>
                <a:gd name="f351" fmla="val 44214"/>
                <a:gd name="f352" fmla="val 911953"/>
                <a:gd name="f353" fmla="val 84073"/>
                <a:gd name="f354" fmla="val 882569"/>
                <a:gd name="f355" fmla="val 76811"/>
                <a:gd name="f356" fmla="val 875989"/>
                <a:gd name="f357" fmla="val 80179"/>
                <a:gd name="f358" fmla="val 872273"/>
                <a:gd name="f359" fmla="val 28040"/>
                <a:gd name="f360" fmla="val 814783"/>
                <a:gd name="f361" fmla="val 28651"/>
                <a:gd name="f362" fmla="val 726072"/>
                <a:gd name="f363" fmla="val 82340"/>
                <a:gd name="f364" fmla="val 666836"/>
                <a:gd name="f365" fmla="val 121082"/>
                <a:gd name="f366" fmla="val 638275"/>
                <a:gd name="f367" fmla="val 89526"/>
                <a:gd name="f368" fmla="val 571593"/>
                <a:gd name="f369" fmla="val 96788"/>
                <a:gd name="f370" fmla="val 490523"/>
                <a:gd name="f371" fmla="val 145805"/>
                <a:gd name="f372" fmla="val 430894"/>
                <a:gd name="f373" fmla="val 198586"/>
                <a:gd name="f374" fmla="val 400645"/>
                <a:gd name="f375" fmla="val 259015"/>
                <a:gd name="f376" fmla="val 385179"/>
                <a:gd name="f377" fmla="val 321878"/>
                <a:gd name="f378" fmla="val 383347"/>
                <a:gd name="f379" fmla="val 321111"/>
                <a:gd name="f380" fmla="val 357014"/>
                <a:gd name="f381" fmla="val 257723"/>
                <a:gd name="f382" fmla="val 358862"/>
                <a:gd name="f383" fmla="val 196668"/>
                <a:gd name="f384" fmla="val 373772"/>
                <a:gd name="f385" fmla="val 141180"/>
                <a:gd name="f386" fmla="val 399723"/>
                <a:gd name="f387" fmla="val 117813"/>
                <a:gd name="f388" fmla="val 370058"/>
                <a:gd name="f389" fmla="val 106816"/>
                <a:gd name="f390" fmla="val 332072"/>
                <a:gd name="f391" fmla="val 291518"/>
                <a:gd name="f392" fmla="val 170286"/>
                <a:gd name="f393" fmla="val 205094"/>
                <a:gd name="f394" fmla="val 72008"/>
                <a:gd name="f395" fmla="val 326327"/>
                <a:gd name="f396" fmla="val 350305"/>
                <a:gd name="f397" fmla="val 373385"/>
                <a:gd name="f398" fmla="val 75853"/>
                <a:gd name="f399" fmla="val 394659"/>
                <a:gd name="f400" fmla="val 83948"/>
                <a:gd name="f401" fmla="val 425371"/>
                <a:gd name="f402" fmla="val 33609"/>
                <a:gd name="f403" fmla="val 467237"/>
                <a:gd name="f404" fmla="*/ f0 1 1170491"/>
                <a:gd name="f405" fmla="*/ f1 1 1745209"/>
                <a:gd name="f406" fmla="val f2"/>
                <a:gd name="f407" fmla="val f3"/>
                <a:gd name="f408" fmla="val f4"/>
                <a:gd name="f409" fmla="+- f408 0 f406"/>
                <a:gd name="f410" fmla="+- f407 0 f406"/>
                <a:gd name="f411" fmla="*/ f410 1 1170491"/>
                <a:gd name="f412" fmla="*/ f409 1 1745209"/>
                <a:gd name="f413" fmla="*/ f406 1 f411"/>
                <a:gd name="f414" fmla="*/ f407 1 f411"/>
                <a:gd name="f415" fmla="*/ f406 1 f412"/>
                <a:gd name="f416" fmla="*/ f408 1 f412"/>
                <a:gd name="f417" fmla="*/ f413 f404 1"/>
                <a:gd name="f418" fmla="*/ f414 f404 1"/>
                <a:gd name="f419" fmla="*/ f416 f405 1"/>
                <a:gd name="f420" fmla="*/ f415 f40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7" t="f420" r="f418" b="f419"/>
              <a:pathLst>
                <a:path w="1170491" h="174520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7" y="f18"/>
                  </a:cubicBez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cubicBezTo>
                    <a:pt x="f41" y="f42"/>
                    <a:pt x="f43" y="f44"/>
                    <a:pt x="f5" y="f6"/>
                  </a:cubicBezTo>
                  <a:close/>
                  <a:moveTo>
                    <a:pt x="f45" y="f46"/>
                  </a:moveTo>
                  <a:cubicBezTo>
                    <a:pt x="f47" y="f48"/>
                    <a:pt x="f49" y="f50"/>
                    <a:pt x="f51" y="f52"/>
                  </a:cubicBezTo>
                  <a:lnTo>
                    <a:pt x="f53" y="f54"/>
                  </a:lnTo>
                  <a:cubicBezTo>
                    <a:pt x="f55" y="f56"/>
                    <a:pt x="f57" y="f58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45" y="f46"/>
                  </a:cubicBezTo>
                  <a:close/>
                  <a:moveTo>
                    <a:pt x="f79" y="f2"/>
                  </a:moveTo>
                  <a:cubicBezTo>
                    <a:pt x="f80" y="f81"/>
                    <a:pt x="f82" y="f83"/>
                    <a:pt x="f84" y="f85"/>
                  </a:cubicBezTo>
                  <a:cubicBezTo>
                    <a:pt x="f86" y="f87"/>
                    <a:pt x="f88" y="f89"/>
                    <a:pt x="f90" y="f91"/>
                  </a:cubicBezTo>
                  <a:lnTo>
                    <a:pt x="f92" y="f93"/>
                  </a:ln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3"/>
                  </a:cubicBezTo>
                  <a:cubicBezTo>
                    <a:pt x="f105" y="f103"/>
                    <a:pt x="f106" y="f107"/>
                    <a:pt x="f106" y="f108"/>
                  </a:cubicBezTo>
                  <a:lnTo>
                    <a:pt x="f109" y="f110"/>
                  </a:lnTo>
                  <a:lnTo>
                    <a:pt x="f106" y="f111"/>
                  </a:lnTo>
                  <a:lnTo>
                    <a:pt x="f106" y="f112"/>
                  </a:lnTo>
                  <a:cubicBezTo>
                    <a:pt x="f113" y="f114"/>
                    <a:pt x="f115" y="f116"/>
                    <a:pt x="f115" y="f117"/>
                  </a:cubicBezTo>
                  <a:lnTo>
                    <a:pt x="f118" y="f119"/>
                  </a:lnTo>
                  <a:cubicBezTo>
                    <a:pt x="f120" y="f121"/>
                    <a:pt x="f3" y="f122"/>
                    <a:pt x="f3" y="f123"/>
                  </a:cubicBezTo>
                  <a:cubicBezTo>
                    <a:pt x="f124" y="f125"/>
                    <a:pt x="f126" y="f127"/>
                    <a:pt x="f128" y="f129"/>
                  </a:cubicBezTo>
                  <a:cubicBezTo>
                    <a:pt x="f130" y="f131"/>
                    <a:pt x="f132" y="f133"/>
                    <a:pt x="f134" y="f135"/>
                  </a:cubicBezTo>
                  <a:lnTo>
                    <a:pt x="f136" y="f137"/>
                  </a:lnTo>
                  <a:cubicBezTo>
                    <a:pt x="f138" y="f139"/>
                    <a:pt x="f140" y="f141"/>
                    <a:pt x="f142" y="f143"/>
                  </a:cubicBezTo>
                  <a:cubicBezTo>
                    <a:pt x="f144" y="f145"/>
                    <a:pt x="f146" y="f147"/>
                    <a:pt x="f146" y="f148"/>
                  </a:cubicBezTo>
                  <a:cubicBezTo>
                    <a:pt x="f146" y="f149"/>
                    <a:pt x="f150" y="f151"/>
                    <a:pt x="f152" y="f153"/>
                  </a:cubicBezTo>
                  <a:cubicBezTo>
                    <a:pt x="f154" y="f155"/>
                    <a:pt x="f156" y="f157"/>
                    <a:pt x="f158" y="f159"/>
                  </a:cubicBezTo>
                  <a:cubicBezTo>
                    <a:pt x="f160" y="f161"/>
                    <a:pt x="f162" y="f163"/>
                    <a:pt x="f164" y="f165"/>
                  </a:cubicBezTo>
                  <a:cubicBezTo>
                    <a:pt x="f166" y="f167"/>
                    <a:pt x="f168" y="f169"/>
                    <a:pt x="f170" y="f171"/>
                  </a:cubicBezTo>
                  <a:lnTo>
                    <a:pt x="f172" y="f173"/>
                  </a:lnTo>
                  <a:cubicBezTo>
                    <a:pt x="f174" y="f175"/>
                    <a:pt x="f176" y="f177"/>
                    <a:pt x="f178" y="f179"/>
                  </a:cubicBezTo>
                  <a:cubicBezTo>
                    <a:pt x="f180" y="f181"/>
                    <a:pt x="f182" y="f183"/>
                    <a:pt x="f184" y="f185"/>
                  </a:cubicBezTo>
                  <a:lnTo>
                    <a:pt x="f186" y="f187"/>
                  </a:lnTo>
                  <a:lnTo>
                    <a:pt x="f188" y="f189"/>
                  </a:lnTo>
                  <a:cubicBezTo>
                    <a:pt x="f190" y="f191"/>
                    <a:pt x="f192" y="f193"/>
                    <a:pt x="f194" y="f195"/>
                  </a:cubicBezTo>
                  <a:cubicBezTo>
                    <a:pt x="f196" y="f197"/>
                    <a:pt x="f198" y="f199"/>
                    <a:pt x="f200" y="f201"/>
                  </a:cubicBezTo>
                  <a:lnTo>
                    <a:pt x="f202" y="f203"/>
                  </a:lnTo>
                  <a:cubicBezTo>
                    <a:pt x="f204" y="f205"/>
                    <a:pt x="f206" y="f207"/>
                    <a:pt x="f208" y="f209"/>
                  </a:cubicBezTo>
                  <a:cubicBezTo>
                    <a:pt x="f210" y="f211"/>
                    <a:pt x="f212" y="f213"/>
                    <a:pt x="f214" y="f215"/>
                  </a:cubicBezTo>
                  <a:cubicBezTo>
                    <a:pt x="f216" y="f217"/>
                    <a:pt x="f218" y="f219"/>
                    <a:pt x="f220" y="f221"/>
                  </a:cubicBezTo>
                  <a:cubicBezTo>
                    <a:pt x="f222" y="f223"/>
                    <a:pt x="f224" y="f225"/>
                    <a:pt x="f226" y="f227"/>
                  </a:cubicBezTo>
                  <a:cubicBezTo>
                    <a:pt x="f226" y="f228"/>
                    <a:pt x="f229" y="f230"/>
                    <a:pt x="f231" y="f232"/>
                  </a:cubicBezTo>
                  <a:lnTo>
                    <a:pt x="f233" y="f234"/>
                  </a:lnTo>
                  <a:cubicBezTo>
                    <a:pt x="f235" y="f236"/>
                    <a:pt x="f237" y="f238"/>
                    <a:pt x="f239" y="f240"/>
                  </a:cubicBezTo>
                  <a:lnTo>
                    <a:pt x="f241" y="f242"/>
                  </a:lnTo>
                  <a:cubicBezTo>
                    <a:pt x="f243" y="f244"/>
                    <a:pt x="f245" y="f246"/>
                    <a:pt x="f247" y="f248"/>
                  </a:cubicBezTo>
                  <a:cubicBezTo>
                    <a:pt x="f249" y="f250"/>
                    <a:pt x="f251" y="f252"/>
                    <a:pt x="f253" y="f254"/>
                  </a:cubicBezTo>
                  <a:cubicBezTo>
                    <a:pt x="f255" y="f256"/>
                    <a:pt x="f257" y="f258"/>
                    <a:pt x="f259" y="f260"/>
                  </a:cubicBezTo>
                  <a:lnTo>
                    <a:pt x="f261" y="f262"/>
                  </a:lnTo>
                  <a:cubicBezTo>
                    <a:pt x="f263" y="f264"/>
                    <a:pt x="f265" y="f266"/>
                    <a:pt x="f267" y="f268"/>
                  </a:cubicBezTo>
                  <a:cubicBezTo>
                    <a:pt x="f269" y="f270"/>
                    <a:pt x="f271" y="f272"/>
                    <a:pt x="f273" y="f4"/>
                  </a:cubicBezTo>
                  <a:cubicBezTo>
                    <a:pt x="f274" y="f272"/>
                    <a:pt x="f275" y="f276"/>
                    <a:pt x="f277" y="f278"/>
                  </a:cubicBezTo>
                  <a:lnTo>
                    <a:pt x="f279" y="f280"/>
                  </a:lnTo>
                  <a:cubicBezTo>
                    <a:pt x="f281" y="f282"/>
                    <a:pt x="f283" y="f284"/>
                    <a:pt x="f285" y="f286"/>
                  </a:cubicBezTo>
                  <a:cubicBezTo>
                    <a:pt x="f287" y="f288"/>
                    <a:pt x="f289" y="f290"/>
                    <a:pt x="f291" y="f292"/>
                  </a:cubicBezTo>
                  <a:cubicBezTo>
                    <a:pt x="f293" y="f294"/>
                    <a:pt x="f295" y="f296"/>
                    <a:pt x="f297" y="f298"/>
                  </a:cubicBezTo>
                  <a:cubicBezTo>
                    <a:pt x="f299" y="f300"/>
                    <a:pt x="f301" y="f302"/>
                    <a:pt x="f303" y="f304"/>
                  </a:cubicBezTo>
                  <a:lnTo>
                    <a:pt x="f305" y="f306"/>
                  </a:lnTo>
                  <a:cubicBezTo>
                    <a:pt x="f307" y="f308"/>
                    <a:pt x="f309" y="f310"/>
                    <a:pt x="f311" y="f312"/>
                  </a:cubicBezTo>
                  <a:lnTo>
                    <a:pt x="f313" y="f314"/>
                  </a:lnTo>
                  <a:cubicBezTo>
                    <a:pt x="f315" y="f316"/>
                    <a:pt x="f317" y="f318"/>
                    <a:pt x="f319" y="f320"/>
                  </a:cubicBezTo>
                  <a:cubicBezTo>
                    <a:pt x="f321" y="f322"/>
                    <a:pt x="f323" y="f324"/>
                    <a:pt x="f325" y="f326"/>
                  </a:cubicBezTo>
                  <a:lnTo>
                    <a:pt x="f327" y="f328"/>
                  </a:lnTo>
                  <a:cubicBezTo>
                    <a:pt x="f329" y="f330"/>
                    <a:pt x="f331" y="f332"/>
                    <a:pt x="f333" y="f334"/>
                  </a:cubicBezTo>
                  <a:cubicBezTo>
                    <a:pt x="f335" y="f336"/>
                    <a:pt x="f337" y="f338"/>
                    <a:pt x="f339" y="f340"/>
                  </a:cubicBezTo>
                  <a:cubicBezTo>
                    <a:pt x="f341" y="f342"/>
                    <a:pt x="f343" y="f344"/>
                    <a:pt x="f345" y="f346"/>
                  </a:cubicBezTo>
                  <a:cubicBezTo>
                    <a:pt x="f347" y="f348"/>
                    <a:pt x="f349" y="f350"/>
                    <a:pt x="f351" y="f352"/>
                  </a:cubicBezTo>
                  <a:lnTo>
                    <a:pt x="f353" y="f354"/>
                  </a:lnTo>
                  <a:lnTo>
                    <a:pt x="f355" y="f356"/>
                  </a:lnTo>
                  <a:lnTo>
                    <a:pt x="f357" y="f358"/>
                  </a:lnTo>
                  <a:cubicBezTo>
                    <a:pt x="f359" y="f360"/>
                    <a:pt x="f361" y="f362"/>
                    <a:pt x="f363" y="f364"/>
                  </a:cubicBezTo>
                  <a:lnTo>
                    <a:pt x="f365" y="f366"/>
                  </a:lnTo>
                  <a:cubicBezTo>
                    <a:pt x="f367" y="f368"/>
                    <a:pt x="f369" y="f370"/>
                    <a:pt x="f371" y="f372"/>
                  </a:cubicBezTo>
                  <a:cubicBezTo>
                    <a:pt x="f373" y="f374"/>
                    <a:pt x="f375" y="f376"/>
                    <a:pt x="f377" y="f378"/>
                  </a:cubicBezTo>
                  <a:lnTo>
                    <a:pt x="f379" y="f380"/>
                  </a:lnTo>
                  <a:cubicBezTo>
                    <a:pt x="f381" y="f382"/>
                    <a:pt x="f383" y="f384"/>
                    <a:pt x="f385" y="f386"/>
                  </a:cubicBezTo>
                  <a:cubicBezTo>
                    <a:pt x="f387" y="f388"/>
                    <a:pt x="f389" y="f390"/>
                    <a:pt x="f389" y="f391"/>
                  </a:cubicBezTo>
                  <a:cubicBezTo>
                    <a:pt x="f389" y="f392"/>
                    <a:pt x="f393" y="f394"/>
                    <a:pt x="f395" y="f394"/>
                  </a:cubicBezTo>
                  <a:cubicBezTo>
                    <a:pt x="f396" y="f394"/>
                    <a:pt x="f397" y="f398"/>
                    <a:pt x="f399" y="f400"/>
                  </a:cubicBezTo>
                  <a:cubicBezTo>
                    <a:pt x="f401" y="f402"/>
                    <a:pt x="f403" y="f2"/>
                    <a:pt x="f7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80" tIns="91440" rIns="182880" bIns="91440" anchor="ctr" anchorCtr="1" compatLnSpc="1">
              <a:noAutofit/>
            </a:bodyPr>
            <a:lstStyle/>
            <a:p>
              <a:pPr algn="ctr"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100">
                <a:solidFill>
                  <a:schemeClr val="bg1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</p:grpSp>
      <p:sp>
        <p:nvSpPr>
          <p:cNvPr id="7" name="Rectangle 19">
            <a:extLst>
              <a:ext uri="{FF2B5EF4-FFF2-40B4-BE49-F238E27FC236}">
                <a16:creationId xmlns:a16="http://schemas.microsoft.com/office/drawing/2014/main" id="{259A9D51-FAEF-B5A9-C465-6AAA8F7C6651}"/>
              </a:ext>
            </a:extLst>
          </p:cNvPr>
          <p:cNvSpPr/>
          <p:nvPr/>
        </p:nvSpPr>
        <p:spPr>
          <a:xfrm>
            <a:off x="3572141" y="2799253"/>
            <a:ext cx="744540" cy="872246"/>
          </a:xfrm>
          <a:custGeom>
            <a:avLst/>
            <a:gdLst>
              <a:gd name="f0" fmla="val w"/>
              <a:gd name="f1" fmla="val h"/>
              <a:gd name="f2" fmla="val 0"/>
              <a:gd name="f3" fmla="val 2926108"/>
              <a:gd name="f4" fmla="val 3216409"/>
              <a:gd name="f5" fmla="val 1150286"/>
              <a:gd name="f6" fmla="val 2039882"/>
              <a:gd name="f7" fmla="val 1216487"/>
              <a:gd name="f8" fmla="val 2110220"/>
              <a:gd name="f9" fmla="val 1249586"/>
              <a:gd name="f10" fmla="val 2238485"/>
              <a:gd name="f11" fmla="val 1348889"/>
              <a:gd name="f12" fmla="val 2250897"/>
              <a:gd name="f13" fmla="val 1452327"/>
              <a:gd name="f14" fmla="val 2213659"/>
              <a:gd name="f15" fmla="val 1530941"/>
              <a:gd name="f16" fmla="val 2147458"/>
              <a:gd name="f17" fmla="val 1597142"/>
              <a:gd name="f18" fmla="val 2052295"/>
              <a:gd name="f19" fmla="val 1634380"/>
              <a:gd name="f20" fmla="val 2030228"/>
              <a:gd name="f21" fmla="val 1712994"/>
              <a:gd name="f22" fmla="val 2049536"/>
              <a:gd name="f23" fmla="val 1721269"/>
              <a:gd name="f24" fmla="val 2072982"/>
              <a:gd name="f25" fmla="val 1533700"/>
              <a:gd name="f26" fmla="val 2362611"/>
              <a:gd name="f27" fmla="val 1615072"/>
              <a:gd name="f28" fmla="val 2763954"/>
              <a:gd name="f29" fmla="val 1568179"/>
              <a:gd name="f30" fmla="val 2830155"/>
              <a:gd name="f31" fmla="val 1391644"/>
              <a:gd name="f32" fmla="val 2965315"/>
              <a:gd name="f33" fmla="val 1231658"/>
              <a:gd name="f34" fmla="val 2893598"/>
              <a:gd name="f35" fmla="val 1063398"/>
              <a:gd name="f36" fmla="val 2925319"/>
              <a:gd name="f37" fmla="val 925479"/>
              <a:gd name="f38" fmla="val 2954282"/>
              <a:gd name="f39" fmla="val 820660"/>
              <a:gd name="f40" fmla="val 3107371"/>
              <a:gd name="f41" fmla="val 686879"/>
              <a:gd name="f42" fmla="val 3148747"/>
              <a:gd name="f43" fmla="val 536548"/>
              <a:gd name="f44" fmla="val 3184606"/>
              <a:gd name="f45" fmla="val 373804"/>
              <a:gd name="f46" fmla="val 3224602"/>
              <a:gd name="f47" fmla="val 215198"/>
              <a:gd name="f48" fmla="val 3214948"/>
              <a:gd name="f49" fmla="val 93829"/>
              <a:gd name="f50" fmla="val 3209431"/>
              <a:gd name="f51" fmla="val 71763"/>
              <a:gd name="f52" fmla="val 3046687"/>
              <a:gd name="f53" fmla="val 136584"/>
              <a:gd name="f54" fmla="val 2925318"/>
              <a:gd name="f55" fmla="val 168305"/>
              <a:gd name="f56" fmla="val 2828775"/>
              <a:gd name="f57" fmla="val 121415"/>
              <a:gd name="f58" fmla="val 2802571"/>
              <a:gd name="f59" fmla="val 107623"/>
              <a:gd name="f60" fmla="val 2710165"/>
              <a:gd name="f61" fmla="val 111150"/>
              <a:gd name="f62" fmla="val 2693172"/>
              <a:gd name="f63" fmla="val 127647"/>
              <a:gd name="f64" fmla="val 2691385"/>
              <a:gd name="f65" fmla="val 158288"/>
              <a:gd name="f66" fmla="val 2695563"/>
              <a:gd name="f67" fmla="val 2626239"/>
              <a:gd name="f68" fmla="val 266288"/>
              <a:gd name="f69" fmla="val 2708276"/>
              <a:gd name="f70" fmla="val 307224"/>
              <a:gd name="f71" fmla="val 2711894"/>
              <a:gd name="f72" fmla="val 415224"/>
              <a:gd name="f73" fmla="val 2711420"/>
              <a:gd name="f74" fmla="val 428487"/>
              <a:gd name="f75" fmla="val 2711947"/>
              <a:gd name="f76" fmla="val 442136"/>
              <a:gd name="f77" fmla="val 2710942"/>
              <a:gd name="f78" fmla="val 456160"/>
              <a:gd name="f79" fmla="val 2708700"/>
              <a:gd name="f80" fmla="val 2617963"/>
              <a:gd name="f81" fmla="val 564160"/>
              <a:gd name="f82" fmla="val 2692500"/>
              <a:gd name="f83" fmla="val 577696"/>
              <a:gd name="f84" fmla="val 2691220"/>
              <a:gd name="f85" fmla="val 591289"/>
              <a:gd name="f86" fmla="val 2688332"/>
              <a:gd name="f87" fmla="val 605096"/>
              <a:gd name="f88" fmla="val 2684680"/>
              <a:gd name="f89" fmla="val 2601411"/>
              <a:gd name="f90" fmla="val 713096"/>
              <a:gd name="f91" fmla="val 2654658"/>
              <a:gd name="f92" fmla="val 754032"/>
              <a:gd name="f93" fmla="val 2641463"/>
              <a:gd name="f94" fmla="val 2580721"/>
              <a:gd name="f95" fmla="val 862032"/>
              <a:gd name="f96" fmla="val 2599792"/>
              <a:gd name="f97" fmla="val 897454"/>
              <a:gd name="f98" fmla="val 2584791"/>
              <a:gd name="f99" fmla="val 934214"/>
              <a:gd name="f100" fmla="val 2567836"/>
              <a:gd name="f101" fmla="val 972371"/>
              <a:gd name="f102" fmla="val 2548802"/>
              <a:gd name="f103" fmla="val 1030297"/>
              <a:gd name="f104" fmla="val 2506047"/>
              <a:gd name="f105" fmla="val 939271"/>
              <a:gd name="f106" fmla="val 2219176"/>
              <a:gd name="f107" fmla="val 947546"/>
              <a:gd name="f108" fmla="val 2122633"/>
              <a:gd name="f109" fmla="val 957201"/>
              <a:gd name="f110" fmla="val 2082636"/>
              <a:gd name="f111" fmla="val 1082706"/>
              <a:gd name="f112" fmla="val 2067466"/>
              <a:gd name="f113" fmla="val 394278"/>
              <a:gd name="f114" fmla="val 1320337"/>
              <a:gd name="f115" fmla="val 356565"/>
              <a:gd name="f116" fmla="val 1315036"/>
              <a:gd name="f117" fmla="val 316914"/>
              <a:gd name="f118" fmla="val 1320983"/>
              <a:gd name="f119" fmla="val 277262"/>
              <a:gd name="f120" fmla="val 1344774"/>
              <a:gd name="f121" fmla="val 169686"/>
              <a:gd name="f122" fmla="val 1368221"/>
              <a:gd name="f123" fmla="val 281399"/>
              <a:gd name="f124" fmla="val 1532343"/>
              <a:gd name="f125" fmla="val 314500"/>
              <a:gd name="f126" fmla="val 1626128"/>
              <a:gd name="f127" fmla="val 335188"/>
              <a:gd name="f128" fmla="val 1715776"/>
              <a:gd name="f129" fmla="val 306225"/>
              <a:gd name="f130" fmla="val 1838523"/>
              <a:gd name="f131" fmla="val 376563"/>
              <a:gd name="f132" fmla="val 1820593"/>
              <a:gd name="f133" fmla="val 535169"/>
              <a:gd name="f134" fmla="val 1786113"/>
              <a:gd name="f135" fmla="val 681363"/>
              <a:gd name="f136" fmla="val 1673020"/>
              <a:gd name="f137" fmla="val 628954"/>
              <a:gd name="f138" fmla="val 1493726"/>
              <a:gd name="f139" fmla="val 603094"/>
              <a:gd name="f140" fmla="val 1453384"/>
              <a:gd name="f141" fmla="val 507414"/>
              <a:gd name="f142" fmla="val 1336241"/>
              <a:gd name="f143" fmla="val 1526804"/>
              <a:gd name="f144" fmla="val 66"/>
              <a:gd name="f145" fmla="val 2066065"/>
              <a:gd name="f146" fmla="val 2824"/>
              <a:gd name="f147" fmla="val 2621877"/>
              <a:gd name="f148" fmla="val 129710"/>
              <a:gd name="f149" fmla="val 2896335"/>
              <a:gd name="f150" fmla="val 1038593"/>
              <a:gd name="f151" fmla="val 3057700"/>
              <a:gd name="f152" fmla="val 1564063"/>
              <a:gd name="f153" fmla="val 2532230"/>
              <a:gd name="f154" fmla="val 2366749"/>
              <a:gd name="f155" fmla="val 2064686"/>
              <a:gd name="f156" fmla="val 2292273"/>
              <a:gd name="f157" fmla="val 1885392"/>
              <a:gd name="f158" fmla="val 2267447"/>
              <a:gd name="f159" fmla="val 1950214"/>
              <a:gd name="f160" fmla="val 2015056"/>
              <a:gd name="f161" fmla="val 1555767"/>
              <a:gd name="f162" fmla="val 1940580"/>
              <a:gd name="f163" fmla="val 1179249"/>
              <a:gd name="f164" fmla="val 1868862"/>
              <a:gd name="f165" fmla="val 732393"/>
              <a:gd name="f166" fmla="val 2186075"/>
              <a:gd name="f167" fmla="val 554478"/>
              <a:gd name="f168" fmla="val 2159871"/>
              <a:gd name="f169" fmla="val 466211"/>
              <a:gd name="f170" fmla="val 2141942"/>
              <a:gd name="f171" fmla="val 394493"/>
              <a:gd name="f172" fmla="val 1904722"/>
              <a:gd name="f173" fmla="val 364151"/>
              <a:gd name="f174" fmla="val 1932305"/>
              <a:gd name="f175" fmla="val 322774"/>
              <a:gd name="f176" fmla="val 1970922"/>
              <a:gd name="f177" fmla="val 405526"/>
              <a:gd name="f178" fmla="val 2146079"/>
              <a:gd name="f179" fmla="val 467589"/>
              <a:gd name="f180" fmla="val 2205384"/>
              <a:gd name="f181" fmla="val 525515"/>
              <a:gd name="f182" fmla="val 2241243"/>
              <a:gd name="f183" fmla="val 2202626"/>
              <a:gd name="f184" fmla="val 873070"/>
              <a:gd name="f185" fmla="val 2139183"/>
              <a:gd name="f186" fmla="val 913066"/>
              <a:gd name="f187" fmla="val 2128149"/>
              <a:gd name="f188" fmla="val 870312"/>
              <a:gd name="f189" fmla="val 2253655"/>
              <a:gd name="f190" fmla="val 877208"/>
              <a:gd name="f191" fmla="val 2333648"/>
              <a:gd name="f192" fmla="val 862033"/>
              <a:gd name="f193" fmla="val 2337135"/>
              <a:gd name="f194" fmla="val 2415799"/>
              <a:gd name="f195" fmla="val 754033"/>
              <a:gd name="f196" fmla="val 2360695"/>
              <a:gd name="f197" fmla="val 713097"/>
              <a:gd name="f198" fmla="val 2366601"/>
              <a:gd name="f199" fmla="val 2428213"/>
              <a:gd name="f200" fmla="val 605097"/>
              <a:gd name="f201" fmla="val 2379641"/>
              <a:gd name="f202" fmla="val 564161"/>
              <a:gd name="f203" fmla="val 2382960"/>
              <a:gd name="f204" fmla="val 2436489"/>
              <a:gd name="f205" fmla="val 456161"/>
              <a:gd name="f206" fmla="val 2388351"/>
              <a:gd name="f207" fmla="val 415225"/>
              <a:gd name="f208" fmla="val 2389346"/>
              <a:gd name="f209" fmla="val 307225"/>
              <a:gd name="f210" fmla="val 2386989"/>
              <a:gd name="f211" fmla="val 293173"/>
              <a:gd name="f212" fmla="val 2387203"/>
              <a:gd name="f213" fmla="val 279516"/>
              <a:gd name="f214" fmla="val 2386340"/>
              <a:gd name="f215" fmla="val 266289"/>
              <a:gd name="f216" fmla="val 2385150"/>
              <a:gd name="f217" fmla="val 158289"/>
              <a:gd name="f218" fmla="val 2370613"/>
              <a:gd name="f219" fmla="val 107017"/>
              <a:gd name="f220" fmla="val 2360332"/>
              <a:gd name="f221" fmla="val 72014"/>
              <a:gd name="f222" fmla="val 2345184"/>
              <a:gd name="f223" fmla="val 62108"/>
              <a:gd name="f224" fmla="val 2325373"/>
              <a:gd name="f225" fmla="val 37284"/>
              <a:gd name="f226" fmla="val 2261930"/>
              <a:gd name="f227" fmla="val 103484"/>
              <a:gd name="f228" fmla="val 2223314"/>
              <a:gd name="f229" fmla="val 124172"/>
              <a:gd name="f230" fmla="val 2172284"/>
              <a:gd name="f231" fmla="val 111759"/>
              <a:gd name="f232" fmla="val 2144700"/>
              <a:gd name="f233" fmla="val 74522"/>
              <a:gd name="f234" fmla="val 86934"/>
              <a:gd name="f235" fmla="val 2089533"/>
              <a:gd name="f236" fmla="val 96588"/>
              <a:gd name="f237" fmla="val 2053674"/>
              <a:gd name="f238" fmla="val 242782"/>
              <a:gd name="f239" fmla="val 264849"/>
              <a:gd name="f240" fmla="val 1994369"/>
              <a:gd name="f241" fmla="val 273125"/>
              <a:gd name="f242" fmla="val 1919892"/>
              <a:gd name="f243" fmla="val -4093"/>
              <a:gd name="f244" fmla="val 1721291"/>
              <a:gd name="f245" fmla="val 45"/>
              <a:gd name="f246" fmla="val 1671639"/>
              <a:gd name="f247" fmla="val 12458"/>
              <a:gd name="f248" fmla="val 1619230"/>
              <a:gd name="f249" fmla="val 1558546"/>
              <a:gd name="f250" fmla="val 190373"/>
              <a:gd name="f251" fmla="val 1477174"/>
              <a:gd name="f252" fmla="val 222094"/>
              <a:gd name="f253" fmla="val 1438557"/>
              <a:gd name="f254" fmla="val 80038"/>
              <a:gd name="f255" fmla="val 1267538"/>
              <a:gd name="f256" fmla="val 91072"/>
              <a:gd name="f257" fmla="val 1224783"/>
              <a:gd name="f258" fmla="val 111760"/>
              <a:gd name="f259" fmla="val 1092381"/>
              <a:gd name="f260" fmla="val 240023"/>
              <a:gd name="f261" fmla="val 943429"/>
              <a:gd name="f262" fmla="val 703451"/>
              <a:gd name="f263" fmla="val 342084"/>
              <a:gd name="f264" fmla="val 332450"/>
              <a:gd name="f265" fmla="val 961338"/>
              <a:gd name="f266" fmla="val -5451"/>
              <a:gd name="f267" fmla="*/ f0 1 2926108"/>
              <a:gd name="f268" fmla="*/ f1 1 3216409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2926108"/>
              <a:gd name="f275" fmla="*/ f272 1 3216409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2926108" h="3216409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53" y="f54"/>
                </a:cubicBez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9"/>
                </a:lnTo>
                <a:lnTo>
                  <a:pt x="f70" y="f71"/>
                </a:lnTo>
                <a:lnTo>
                  <a:pt x="f70" y="f67"/>
                </a:lnTo>
                <a:lnTo>
                  <a:pt x="f72" y="f67"/>
                </a:lnTo>
                <a:lnTo>
                  <a:pt x="f72" y="f73"/>
                </a:lnTo>
                <a:cubicBezTo>
                  <a:pt x="f74" y="f75"/>
                  <a:pt x="f76" y="f77"/>
                  <a:pt x="f78" y="f79"/>
                </a:cubicBezTo>
                <a:lnTo>
                  <a:pt x="f78" y="f80"/>
                </a:lnTo>
                <a:lnTo>
                  <a:pt x="f81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lnTo>
                  <a:pt x="f87" y="f89"/>
                </a:lnTo>
                <a:lnTo>
                  <a:pt x="f90" y="f89"/>
                </a:lnTo>
                <a:lnTo>
                  <a:pt x="f90" y="f91"/>
                </a:lnTo>
                <a:lnTo>
                  <a:pt x="f92" y="f93"/>
                </a:lnTo>
                <a:lnTo>
                  <a:pt x="f92" y="f94"/>
                </a:lnTo>
                <a:lnTo>
                  <a:pt x="f95" y="f94"/>
                </a:ln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5" y="f6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13" y="f114"/>
                </a:cubicBezTo>
                <a:close/>
                <a:moveTo>
                  <a:pt x="f143" y="f144"/>
                </a:move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cubicBezTo>
                  <a:pt x="f157" y="f158"/>
                  <a:pt x="f159" y="f160"/>
                  <a:pt x="f161" y="f162"/>
                </a:cubicBezTo>
                <a:cubicBezTo>
                  <a:pt x="f163" y="f164"/>
                  <a:pt x="f165" y="f166"/>
                  <a:pt x="f167" y="f168"/>
                </a:cubicBez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178"/>
                  <a:pt x="f179" y="f180"/>
                </a:cubicBezTo>
                <a:cubicBezTo>
                  <a:pt x="f181" y="f182"/>
                  <a:pt x="f165" y="f183"/>
                  <a:pt x="f184" y="f185"/>
                </a:cubicBezTo>
                <a:cubicBezTo>
                  <a:pt x="f186" y="f187"/>
                  <a:pt x="f188" y="f189"/>
                  <a:pt x="f190" y="f191"/>
                </a:cubicBezTo>
                <a:lnTo>
                  <a:pt x="f192" y="f193"/>
                </a:lnTo>
                <a:lnTo>
                  <a:pt x="f192" y="f194"/>
                </a:lnTo>
                <a:lnTo>
                  <a:pt x="f195" y="f194"/>
                </a:lnTo>
                <a:lnTo>
                  <a:pt x="f195" y="f196"/>
                </a:lnTo>
                <a:lnTo>
                  <a:pt x="f197" y="f198"/>
                </a:lnTo>
                <a:lnTo>
                  <a:pt x="f197" y="f199"/>
                </a:lnTo>
                <a:lnTo>
                  <a:pt x="f200" y="f199"/>
                </a:lnTo>
                <a:lnTo>
                  <a:pt x="f200" y="f201"/>
                </a:lnTo>
                <a:lnTo>
                  <a:pt x="f202" y="f203"/>
                </a:lnTo>
                <a:lnTo>
                  <a:pt x="f202" y="f204"/>
                </a:lnTo>
                <a:lnTo>
                  <a:pt x="f205" y="f204"/>
                </a:lnTo>
                <a:lnTo>
                  <a:pt x="f205" y="f206"/>
                </a:lnTo>
                <a:lnTo>
                  <a:pt x="f207" y="f208"/>
                </a:lnTo>
                <a:lnTo>
                  <a:pt x="f207" y="f204"/>
                </a:lnTo>
                <a:lnTo>
                  <a:pt x="f209" y="f204"/>
                </a:lnTo>
                <a:lnTo>
                  <a:pt x="f209" y="f210"/>
                </a:lnTo>
                <a:cubicBezTo>
                  <a:pt x="f211" y="f212"/>
                  <a:pt x="f213" y="f214"/>
                  <a:pt x="f215" y="f216"/>
                </a:cubicBezTo>
                <a:lnTo>
                  <a:pt x="f215" y="f199"/>
                </a:lnTo>
                <a:lnTo>
                  <a:pt x="f217" y="f199"/>
                </a:lnTo>
                <a:lnTo>
                  <a:pt x="f217" y="f218"/>
                </a:lnTo>
                <a:cubicBezTo>
                  <a:pt x="f219" y="f220"/>
                  <a:pt x="f221" y="f222"/>
                  <a:pt x="f223" y="f224"/>
                </a:cubicBezTo>
                <a:cubicBezTo>
                  <a:pt x="f225" y="f226"/>
                  <a:pt x="f227" y="f228"/>
                  <a:pt x="f229" y="f230"/>
                </a:cubicBezTo>
                <a:cubicBezTo>
                  <a:pt x="f231" y="f232"/>
                  <a:pt x="f233" y="f170"/>
                  <a:pt x="f234" y="f235"/>
                </a:cubicBezTo>
                <a:cubicBezTo>
                  <a:pt x="f236" y="f237"/>
                  <a:pt x="f238" y="f20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ubicBezTo>
                  <a:pt x="f247" y="f248"/>
                  <a:pt x="f229" y="f249"/>
                  <a:pt x="f250" y="f251"/>
                </a:cubicBezTo>
                <a:cubicBezTo>
                  <a:pt x="f252" y="f253"/>
                  <a:pt x="f254" y="f255"/>
                  <a:pt x="f256" y="f257"/>
                </a:cubicBezTo>
                <a:cubicBezTo>
                  <a:pt x="f258" y="f259"/>
                  <a:pt x="f260" y="f261"/>
                  <a:pt x="f239" y="f262"/>
                </a:cubicBezTo>
                <a:cubicBezTo>
                  <a:pt x="f263" y="f264"/>
                  <a:pt x="f265" y="f266"/>
                  <a:pt x="f143" y="f144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1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47">
            <a:extLst>
              <a:ext uri="{FF2B5EF4-FFF2-40B4-BE49-F238E27FC236}">
                <a16:creationId xmlns:a16="http://schemas.microsoft.com/office/drawing/2014/main" id="{F2918B67-1A4B-EB9B-1890-47C78F412AA6}"/>
              </a:ext>
            </a:extLst>
          </p:cNvPr>
          <p:cNvSpPr/>
          <p:nvPr/>
        </p:nvSpPr>
        <p:spPr>
          <a:xfrm>
            <a:off x="14224808" y="2767978"/>
            <a:ext cx="877092" cy="934790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303187"/>
              <a:gd name="f5" fmla="val 480874"/>
              <a:gd name="f6" fmla="val 1936813"/>
              <a:gd name="f7" fmla="val 2759126"/>
              <a:gd name="f8" fmla="val 1620000"/>
              <a:gd name="f9" fmla="val 2514701"/>
              <a:gd name="f10" fmla="val 725299"/>
              <a:gd name="f11" fmla="*/ f0 1 3240000"/>
              <a:gd name="f12" fmla="*/ f1 1 3240000"/>
              <a:gd name="f13" fmla="val f2"/>
              <a:gd name="f14" fmla="val f3"/>
              <a:gd name="f15" fmla="+- f14 0 f13"/>
              <a:gd name="f16" fmla="*/ f15 1 3240000"/>
              <a:gd name="f17" fmla="*/ f13 1 f16"/>
              <a:gd name="f18" fmla="*/ f14 1 f16"/>
              <a:gd name="f19" fmla="*/ f17 f11 1"/>
              <a:gd name="f20" fmla="*/ f18 f11 1"/>
              <a:gd name="f21" fmla="*/ f18 f12 1"/>
              <a:gd name="f22" fmla="*/ f17 f1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2" r="f20" b="f21"/>
            <a:pathLst>
              <a:path w="3240000" h="3240000">
                <a:moveTo>
                  <a:pt x="f4" y="f5"/>
                </a:moveTo>
                <a:lnTo>
                  <a:pt x="f4" y="f4"/>
                </a:lnTo>
                <a:lnTo>
                  <a:pt x="f5" y="f4"/>
                </a:lnTo>
                <a:lnTo>
                  <a:pt x="f5" y="f6"/>
                </a:lnTo>
                <a:lnTo>
                  <a:pt x="f4" y="f6"/>
                </a:lnTo>
                <a:lnTo>
                  <a:pt x="f4" y="f7"/>
                </a:lnTo>
                <a:lnTo>
                  <a:pt x="f6" y="f7"/>
                </a:lnTo>
                <a:lnTo>
                  <a:pt x="f6" y="f6"/>
                </a:lnTo>
                <a:lnTo>
                  <a:pt x="f7" y="f6"/>
                </a:lnTo>
                <a:lnTo>
                  <a:pt x="f7" y="f4"/>
                </a:lnTo>
                <a:lnTo>
                  <a:pt x="f6" y="f4"/>
                </a:lnTo>
                <a:lnTo>
                  <a:pt x="f6" y="f5"/>
                </a:lnTo>
                <a:close/>
                <a:moveTo>
                  <a:pt x="f8" y="f2"/>
                </a:moveTo>
                <a:cubicBezTo>
                  <a:pt x="f9" y="f2"/>
                  <a:pt x="f3" y="f10"/>
                  <a:pt x="f3" y="f8"/>
                </a:cubicBezTo>
                <a:cubicBezTo>
                  <a:pt x="f3" y="f9"/>
                  <a:pt x="f9" y="f3"/>
                  <a:pt x="f8" y="f3"/>
                </a:cubicBezTo>
                <a:cubicBezTo>
                  <a:pt x="f10" y="f3"/>
                  <a:pt x="f2" y="f9"/>
                  <a:pt x="f2" y="f8"/>
                </a:cubicBezTo>
                <a:cubicBezTo>
                  <a:pt x="f2" y="f10"/>
                  <a:pt x="f10" y="f2"/>
                  <a:pt x="f8" y="f2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1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ounded Rectangle 2">
            <a:extLst>
              <a:ext uri="{FF2B5EF4-FFF2-40B4-BE49-F238E27FC236}">
                <a16:creationId xmlns:a16="http://schemas.microsoft.com/office/drawing/2014/main" id="{8B5EF66A-D86B-A6D9-2CC3-4D9A8FADAB11}"/>
              </a:ext>
            </a:extLst>
          </p:cNvPr>
          <p:cNvSpPr/>
          <p:nvPr/>
        </p:nvSpPr>
        <p:spPr>
          <a:xfrm>
            <a:off x="4916747" y="8423963"/>
            <a:ext cx="859626" cy="91617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440"/>
              <a:gd name="f7" fmla="val 3960000"/>
              <a:gd name="f8" fmla="val 1979373"/>
              <a:gd name="f9" fmla="val 472350"/>
              <a:gd name="f10" fmla="val 1228307"/>
              <a:gd name="f11" fmla="val 485871"/>
              <a:gd name="f12" fmla="val 850011"/>
              <a:gd name="f13" fmla="val 1078219"/>
              <a:gd name="f14" fmla="val 813783"/>
              <a:gd name="f15" fmla="val 1434034"/>
              <a:gd name="f16" fmla="val 787561"/>
              <a:gd name="f17" fmla="val 1781828"/>
              <a:gd name="f18" fmla="val 889690"/>
              <a:gd name="f19" fmla="val 2005359"/>
              <a:gd name="f20" fmla="val 1119009"/>
              <a:gd name="f21" fmla="val 2222584"/>
              <a:gd name="f22" fmla="val 1178964"/>
              <a:gd name="f23" fmla="val 2123026"/>
              <a:gd name="f24" fmla="val 1260199"/>
              <a:gd name="f25" fmla="val 1908547"/>
              <a:gd name="f26" fmla="val 1328015"/>
              <a:gd name="f27" fmla="val 1812920"/>
              <a:gd name="f28" fmla="val 1222115"/>
              <a:gd name="f29" fmla="val 1647651"/>
              <a:gd name="f30" fmla="val 1255483"/>
              <a:gd name="f31" fmla="val 1756375"/>
              <a:gd name="f32" fmla="val 1234998"/>
              <a:gd name="f33" fmla="val 1431771"/>
              <a:gd name="f34" fmla="val 1331609"/>
              <a:gd name="f35" fmla="val 922504"/>
              <a:gd name="f36" fmla="val 1719145"/>
              <a:gd name="f37" fmla="val 812633"/>
              <a:gd name="f38" fmla="val 2217373"/>
              <a:gd name="f39" fmla="val 891303"/>
              <a:gd name="f40" fmla="val 2693518"/>
              <a:gd name="f41" fmla="val 1016895"/>
              <a:gd name="f42" fmla="val 2787642"/>
              <a:gd name="f43" fmla="val 1344599"/>
              <a:gd name="f44" fmla="val 2783502"/>
              <a:gd name="f45" fmla="val 1606823"/>
              <a:gd name="f46" fmla="val 2771081"/>
              <a:gd name="f47" fmla="val 1743454"/>
              <a:gd name="f48" fmla="val 2679609"/>
              <a:gd name="f49" fmla="val 2064482"/>
              <a:gd name="f50" fmla="val 2456028"/>
              <a:gd name="f51" fmla="val 2225955"/>
              <a:gd name="f52" fmla="val 2192422"/>
              <a:gd name="f53" fmla="val 2399851"/>
              <a:gd name="f54" fmla="val 2004893"/>
              <a:gd name="f55" fmla="val 2209395"/>
              <a:gd name="f56" fmla="val 2026974"/>
              <a:gd name="f57" fmla="val 2018938"/>
              <a:gd name="f58" fmla="val 2072519"/>
              <a:gd name="f59" fmla="val 1810540"/>
              <a:gd name="f60" fmla="val 2086043"/>
              <a:gd name="f61" fmla="val 1754994"/>
              <a:gd name="f62" fmla="val 2135727"/>
              <a:gd name="f63" fmla="val 1554876"/>
              <a:gd name="f64" fmla="val 2195073"/>
              <a:gd name="f65" fmla="val 1382360"/>
              <a:gd name="f66" fmla="val 2084273"/>
              <a:gd name="f67" fmla="val 1259912"/>
              <a:gd name="f68" fmla="val 1915898"/>
              <a:gd name="f69" fmla="val 1219889"/>
              <a:gd name="f70" fmla="val 1750283"/>
              <a:gd name="f71" fmla="val 1186766"/>
              <a:gd name="f72" fmla="val 1626460"/>
              <a:gd name="f73" fmla="val 1331294"/>
              <a:gd name="f74" fmla="val 1589196"/>
              <a:gd name="f75" fmla="val 1434803"/>
              <a:gd name="f76" fmla="val 1499489"/>
              <a:gd name="f77" fmla="val 1732912"/>
              <a:gd name="f78" fmla="val 1614533"/>
              <a:gd name="f79" fmla="val 1824000"/>
              <a:gd name="f80" fmla="val 1574511"/>
              <a:gd name="f81" fmla="val 1939931"/>
              <a:gd name="f82" fmla="val 1332991"/>
              <a:gd name="f83" fmla="val 2671400"/>
              <a:gd name="f84" fmla="val 1220920"/>
              <a:gd name="f85" fmla="val 3468343"/>
              <a:gd name="f86" fmla="val 1339611"/>
              <a:gd name="f87" fmla="val 3487664"/>
              <a:gd name="f88" fmla="val 1434840"/>
              <a:gd name="f89" fmla="val 3497327"/>
              <a:gd name="f90" fmla="val 1730357"/>
              <a:gd name="f91" fmla="val 3129057"/>
              <a:gd name="f92" fmla="val 1887692"/>
              <a:gd name="f93" fmla="val 2422431"/>
              <a:gd name="f94" fmla="val 1985681"/>
              <a:gd name="f95" fmla="val 2531460"/>
              <a:gd name="f96" fmla="val 2093439"/>
              <a:gd name="f97" fmla="val 2747804"/>
              <a:gd name="f98" fmla="val 2336342"/>
              <a:gd name="f99" fmla="val 2720202"/>
              <a:gd name="f100" fmla="val 2693796"/>
              <a:gd name="f101" fmla="val 2666377"/>
              <a:gd name="f102" fmla="val 3092265"/>
              <a:gd name="f103" fmla="val 2401394"/>
              <a:gd name="f104" fmla="val 3176454"/>
              <a:gd name="f105" fmla="val 1627140"/>
              <a:gd name="f106" fmla="val 3254038"/>
              <a:gd name="f107" fmla="val 999456"/>
              <a:gd name="f108" fmla="val 2816023"/>
              <a:gd name="f109" fmla="val 430731"/>
              <a:gd name="f110" fmla="val 436907"/>
              <a:gd name="f111" fmla="val 3523533"/>
              <a:gd name="f112" fmla="val 3764830"/>
              <a:gd name="f113" fmla="val 195610"/>
              <a:gd name="f114" fmla="val 3523093"/>
              <a:gd name="f115" fmla="val 3764390"/>
              <a:gd name="f116" fmla="+- 0 0 -90"/>
              <a:gd name="f117" fmla="*/ f3 1 3960440"/>
              <a:gd name="f118" fmla="*/ f4 1 3960000"/>
              <a:gd name="f119" fmla="val f5"/>
              <a:gd name="f120" fmla="val f6"/>
              <a:gd name="f121" fmla="val f7"/>
              <a:gd name="f122" fmla="*/ f116 f0 1"/>
              <a:gd name="f123" fmla="+- f121 0 f119"/>
              <a:gd name="f124" fmla="+- f120 0 f119"/>
              <a:gd name="f125" fmla="*/ f122 1 f2"/>
              <a:gd name="f126" fmla="*/ f124 1 3960440"/>
              <a:gd name="f127" fmla="*/ f123 1 3960000"/>
              <a:gd name="f128" fmla="*/ 1979373 f124 1"/>
              <a:gd name="f129" fmla="*/ 472350 f123 1"/>
              <a:gd name="f130" fmla="*/ 813783 f124 1"/>
              <a:gd name="f131" fmla="*/ 1434034 f123 1"/>
              <a:gd name="f132" fmla="*/ 2217373 f124 1"/>
              <a:gd name="f133" fmla="*/ 1339611 f124 1"/>
              <a:gd name="f134" fmla="*/ 3487664 f123 1"/>
              <a:gd name="f135" fmla="*/ 436907 f124 1"/>
              <a:gd name="f136" fmla="*/ 0 f123 1"/>
              <a:gd name="f137" fmla="*/ 3523533 f124 1"/>
              <a:gd name="f138" fmla="*/ 3960440 f124 1"/>
              <a:gd name="f139" fmla="*/ 436907 f123 1"/>
              <a:gd name="f140" fmla="*/ 3523093 f123 1"/>
              <a:gd name="f141" fmla="*/ 3960000 f123 1"/>
              <a:gd name="f142" fmla="*/ 0 f124 1"/>
              <a:gd name="f143" fmla="*/ 1119009 f124 1"/>
              <a:gd name="f144" fmla="*/ 2222584 f123 1"/>
              <a:gd name="f145" fmla="*/ 1234998 f124 1"/>
              <a:gd name="f146" fmla="*/ 1431771 f123 1"/>
              <a:gd name="f147" fmla="*/ 1915898 f124 1"/>
              <a:gd name="f148" fmla="*/ 1219889 f123 1"/>
              <a:gd name="f149" fmla="*/ 1589196 f124 1"/>
              <a:gd name="f150" fmla="*/ 1434803 f123 1"/>
              <a:gd name="f151" fmla="*/ 1574511 f124 1"/>
              <a:gd name="f152" fmla="*/ 1939931 f123 1"/>
              <a:gd name="f153" fmla="*/ 2135727 f124 1"/>
              <a:gd name="f154" fmla="*/ 1554876 f123 1"/>
              <a:gd name="f155" fmla="*/ 891303 f123 1"/>
              <a:gd name="f156" fmla="*/ 2783502 f124 1"/>
              <a:gd name="f157" fmla="*/ 1606823 f123 1"/>
              <a:gd name="f158" fmla="*/ 2456028 f124 1"/>
              <a:gd name="f159" fmla="*/ 2225955 f123 1"/>
              <a:gd name="f160" fmla="*/ 2026974 f124 1"/>
              <a:gd name="f161" fmla="*/ 2018938 f123 1"/>
              <a:gd name="f162" fmla="*/ 1887692 f124 1"/>
              <a:gd name="f163" fmla="*/ 2422431 f123 1"/>
              <a:gd name="f164" fmla="*/ 2336342 f124 1"/>
              <a:gd name="f165" fmla="*/ 2720202 f123 1"/>
              <a:gd name="f166" fmla="*/ 3176454 f124 1"/>
              <a:gd name="f167" fmla="*/ 1627140 f123 1"/>
              <a:gd name="f168" fmla="*/ 1328015 f124 1"/>
              <a:gd name="f169" fmla="*/ 1812920 f123 1"/>
              <a:gd name="f170" fmla="+- f125 0 f1"/>
              <a:gd name="f171" fmla="*/ f128 1 3960440"/>
              <a:gd name="f172" fmla="*/ f129 1 3960000"/>
              <a:gd name="f173" fmla="*/ f130 1 3960440"/>
              <a:gd name="f174" fmla="*/ f131 1 3960000"/>
              <a:gd name="f175" fmla="*/ f132 1 3960440"/>
              <a:gd name="f176" fmla="*/ f133 1 3960440"/>
              <a:gd name="f177" fmla="*/ f134 1 3960000"/>
              <a:gd name="f178" fmla="*/ f135 1 3960440"/>
              <a:gd name="f179" fmla="*/ f136 1 3960000"/>
              <a:gd name="f180" fmla="*/ f137 1 3960440"/>
              <a:gd name="f181" fmla="*/ f138 1 3960440"/>
              <a:gd name="f182" fmla="*/ f139 1 3960000"/>
              <a:gd name="f183" fmla="*/ f140 1 3960000"/>
              <a:gd name="f184" fmla="*/ f141 1 3960000"/>
              <a:gd name="f185" fmla="*/ f142 1 3960440"/>
              <a:gd name="f186" fmla="*/ f143 1 3960440"/>
              <a:gd name="f187" fmla="*/ f144 1 3960000"/>
              <a:gd name="f188" fmla="*/ f145 1 3960440"/>
              <a:gd name="f189" fmla="*/ f146 1 3960000"/>
              <a:gd name="f190" fmla="*/ f147 1 3960440"/>
              <a:gd name="f191" fmla="*/ f148 1 3960000"/>
              <a:gd name="f192" fmla="*/ f149 1 3960440"/>
              <a:gd name="f193" fmla="*/ f150 1 3960000"/>
              <a:gd name="f194" fmla="*/ f151 1 3960440"/>
              <a:gd name="f195" fmla="*/ f152 1 3960000"/>
              <a:gd name="f196" fmla="*/ f153 1 3960440"/>
              <a:gd name="f197" fmla="*/ f154 1 3960000"/>
              <a:gd name="f198" fmla="*/ f155 1 3960000"/>
              <a:gd name="f199" fmla="*/ f156 1 3960440"/>
              <a:gd name="f200" fmla="*/ f157 1 3960000"/>
              <a:gd name="f201" fmla="*/ f158 1 3960440"/>
              <a:gd name="f202" fmla="*/ f159 1 3960000"/>
              <a:gd name="f203" fmla="*/ f160 1 3960440"/>
              <a:gd name="f204" fmla="*/ f161 1 3960000"/>
              <a:gd name="f205" fmla="*/ f162 1 3960440"/>
              <a:gd name="f206" fmla="*/ f163 1 3960000"/>
              <a:gd name="f207" fmla="*/ f164 1 3960440"/>
              <a:gd name="f208" fmla="*/ f165 1 3960000"/>
              <a:gd name="f209" fmla="*/ f166 1 3960440"/>
              <a:gd name="f210" fmla="*/ f167 1 3960000"/>
              <a:gd name="f211" fmla="*/ f168 1 3960440"/>
              <a:gd name="f212" fmla="*/ f169 1 3960000"/>
              <a:gd name="f213" fmla="*/ f119 1 f126"/>
              <a:gd name="f214" fmla="*/ f120 1 f126"/>
              <a:gd name="f215" fmla="*/ f119 1 f127"/>
              <a:gd name="f216" fmla="*/ f121 1 f127"/>
              <a:gd name="f217" fmla="*/ f171 1 f126"/>
              <a:gd name="f218" fmla="*/ f172 1 f127"/>
              <a:gd name="f219" fmla="*/ f173 1 f126"/>
              <a:gd name="f220" fmla="*/ f174 1 f127"/>
              <a:gd name="f221" fmla="*/ f186 1 f126"/>
              <a:gd name="f222" fmla="*/ f187 1 f127"/>
              <a:gd name="f223" fmla="*/ f211 1 f126"/>
              <a:gd name="f224" fmla="*/ f212 1 f127"/>
              <a:gd name="f225" fmla="*/ f188 1 f126"/>
              <a:gd name="f226" fmla="*/ f189 1 f127"/>
              <a:gd name="f227" fmla="*/ f175 1 f126"/>
              <a:gd name="f228" fmla="*/ f198 1 f127"/>
              <a:gd name="f229" fmla="*/ f199 1 f126"/>
              <a:gd name="f230" fmla="*/ f200 1 f127"/>
              <a:gd name="f231" fmla="*/ f201 1 f126"/>
              <a:gd name="f232" fmla="*/ f202 1 f127"/>
              <a:gd name="f233" fmla="*/ f203 1 f126"/>
              <a:gd name="f234" fmla="*/ f204 1 f127"/>
              <a:gd name="f235" fmla="*/ f196 1 f126"/>
              <a:gd name="f236" fmla="*/ f197 1 f127"/>
              <a:gd name="f237" fmla="*/ f190 1 f126"/>
              <a:gd name="f238" fmla="*/ f191 1 f127"/>
              <a:gd name="f239" fmla="*/ f192 1 f126"/>
              <a:gd name="f240" fmla="*/ f193 1 f127"/>
              <a:gd name="f241" fmla="*/ f194 1 f126"/>
              <a:gd name="f242" fmla="*/ f195 1 f127"/>
              <a:gd name="f243" fmla="*/ f176 1 f126"/>
              <a:gd name="f244" fmla="*/ f177 1 f127"/>
              <a:gd name="f245" fmla="*/ f205 1 f126"/>
              <a:gd name="f246" fmla="*/ f206 1 f127"/>
              <a:gd name="f247" fmla="*/ f207 1 f126"/>
              <a:gd name="f248" fmla="*/ f208 1 f127"/>
              <a:gd name="f249" fmla="*/ f209 1 f126"/>
              <a:gd name="f250" fmla="*/ f210 1 f127"/>
              <a:gd name="f251" fmla="*/ f178 1 f126"/>
              <a:gd name="f252" fmla="*/ f179 1 f127"/>
              <a:gd name="f253" fmla="*/ f180 1 f126"/>
              <a:gd name="f254" fmla="*/ f181 1 f126"/>
              <a:gd name="f255" fmla="*/ f182 1 f127"/>
              <a:gd name="f256" fmla="*/ f183 1 f127"/>
              <a:gd name="f257" fmla="*/ f184 1 f127"/>
              <a:gd name="f258" fmla="*/ f185 1 f126"/>
              <a:gd name="f259" fmla="*/ f213 f117 1"/>
              <a:gd name="f260" fmla="*/ f214 f117 1"/>
              <a:gd name="f261" fmla="*/ f216 f118 1"/>
              <a:gd name="f262" fmla="*/ f215 f118 1"/>
              <a:gd name="f263" fmla="*/ f217 f117 1"/>
              <a:gd name="f264" fmla="*/ f218 f118 1"/>
              <a:gd name="f265" fmla="*/ f219 f117 1"/>
              <a:gd name="f266" fmla="*/ f220 f118 1"/>
              <a:gd name="f267" fmla="*/ f221 f117 1"/>
              <a:gd name="f268" fmla="*/ f222 f118 1"/>
              <a:gd name="f269" fmla="*/ f223 f117 1"/>
              <a:gd name="f270" fmla="*/ f224 f118 1"/>
              <a:gd name="f271" fmla="*/ f225 f117 1"/>
              <a:gd name="f272" fmla="*/ f226 f118 1"/>
              <a:gd name="f273" fmla="*/ f227 f117 1"/>
              <a:gd name="f274" fmla="*/ f228 f118 1"/>
              <a:gd name="f275" fmla="*/ f229 f117 1"/>
              <a:gd name="f276" fmla="*/ f230 f118 1"/>
              <a:gd name="f277" fmla="*/ f231 f117 1"/>
              <a:gd name="f278" fmla="*/ f232 f118 1"/>
              <a:gd name="f279" fmla="*/ f233 f117 1"/>
              <a:gd name="f280" fmla="*/ f234 f118 1"/>
              <a:gd name="f281" fmla="*/ f235 f117 1"/>
              <a:gd name="f282" fmla="*/ f236 f118 1"/>
              <a:gd name="f283" fmla="*/ f237 f117 1"/>
              <a:gd name="f284" fmla="*/ f238 f118 1"/>
              <a:gd name="f285" fmla="*/ f239 f117 1"/>
              <a:gd name="f286" fmla="*/ f240 f118 1"/>
              <a:gd name="f287" fmla="*/ f241 f117 1"/>
              <a:gd name="f288" fmla="*/ f242 f118 1"/>
              <a:gd name="f289" fmla="*/ f243 f117 1"/>
              <a:gd name="f290" fmla="*/ f244 f118 1"/>
              <a:gd name="f291" fmla="*/ f245 f117 1"/>
              <a:gd name="f292" fmla="*/ f246 f118 1"/>
              <a:gd name="f293" fmla="*/ f247 f117 1"/>
              <a:gd name="f294" fmla="*/ f248 f118 1"/>
              <a:gd name="f295" fmla="*/ f249 f117 1"/>
              <a:gd name="f296" fmla="*/ f250 f118 1"/>
              <a:gd name="f297" fmla="*/ f251 f117 1"/>
              <a:gd name="f298" fmla="*/ f252 f118 1"/>
              <a:gd name="f299" fmla="*/ f253 f117 1"/>
              <a:gd name="f300" fmla="*/ f254 f117 1"/>
              <a:gd name="f301" fmla="*/ f255 f118 1"/>
              <a:gd name="f302" fmla="*/ f256 f118 1"/>
              <a:gd name="f303" fmla="*/ f257 f118 1"/>
              <a:gd name="f304" fmla="*/ f258 f1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70">
                <a:pos x="f263" y="f264"/>
              </a:cxn>
              <a:cxn ang="f170">
                <a:pos x="f265" y="f266"/>
              </a:cxn>
              <a:cxn ang="f170">
                <a:pos x="f267" y="f268"/>
              </a:cxn>
              <a:cxn ang="f170">
                <a:pos x="f269" y="f270"/>
              </a:cxn>
              <a:cxn ang="f170">
                <a:pos x="f271" y="f272"/>
              </a:cxn>
              <a:cxn ang="f170">
                <a:pos x="f273" y="f274"/>
              </a:cxn>
              <a:cxn ang="f170">
                <a:pos x="f275" y="f276"/>
              </a:cxn>
              <a:cxn ang="f170">
                <a:pos x="f277" y="f278"/>
              </a:cxn>
              <a:cxn ang="f170">
                <a:pos x="f279" y="f280"/>
              </a:cxn>
              <a:cxn ang="f170">
                <a:pos x="f281" y="f282"/>
              </a:cxn>
              <a:cxn ang="f170">
                <a:pos x="f283" y="f284"/>
              </a:cxn>
              <a:cxn ang="f170">
                <a:pos x="f285" y="f286"/>
              </a:cxn>
              <a:cxn ang="f170">
                <a:pos x="f287" y="f288"/>
              </a:cxn>
              <a:cxn ang="f170">
                <a:pos x="f289" y="f290"/>
              </a:cxn>
              <a:cxn ang="f170">
                <a:pos x="f291" y="f292"/>
              </a:cxn>
              <a:cxn ang="f170">
                <a:pos x="f293" y="f294"/>
              </a:cxn>
              <a:cxn ang="f170">
                <a:pos x="f295" y="f296"/>
              </a:cxn>
              <a:cxn ang="f170">
                <a:pos x="f263" y="f264"/>
              </a:cxn>
              <a:cxn ang="f170">
                <a:pos x="f297" y="f298"/>
              </a:cxn>
              <a:cxn ang="f170">
                <a:pos x="f299" y="f298"/>
              </a:cxn>
              <a:cxn ang="f170">
                <a:pos x="f300" y="f301"/>
              </a:cxn>
              <a:cxn ang="f170">
                <a:pos x="f300" y="f302"/>
              </a:cxn>
              <a:cxn ang="f170">
                <a:pos x="f299" y="f303"/>
              </a:cxn>
              <a:cxn ang="f170">
                <a:pos x="f297" y="f303"/>
              </a:cxn>
              <a:cxn ang="f170">
                <a:pos x="f304" y="f302"/>
              </a:cxn>
              <a:cxn ang="f170">
                <a:pos x="f304" y="f301"/>
              </a:cxn>
              <a:cxn ang="f170">
                <a:pos x="f297" y="f298"/>
              </a:cxn>
            </a:cxnLst>
            <a:rect l="f259" t="f262" r="f260" b="f261"/>
            <a:pathLst>
              <a:path w="3960440" h="3960000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8" y="f9"/>
                </a:cubicBezTo>
                <a:close/>
                <a:moveTo>
                  <a:pt x="f110" y="f5"/>
                </a:moveTo>
                <a:lnTo>
                  <a:pt x="f111" y="f5"/>
                </a:lnTo>
                <a:cubicBezTo>
                  <a:pt x="f112" y="f5"/>
                  <a:pt x="f6" y="f113"/>
                  <a:pt x="f6" y="f110"/>
                </a:cubicBezTo>
                <a:lnTo>
                  <a:pt x="f6" y="f114"/>
                </a:lnTo>
                <a:cubicBezTo>
                  <a:pt x="f6" y="f115"/>
                  <a:pt x="f112" y="f7"/>
                  <a:pt x="f111" y="f7"/>
                </a:cubicBezTo>
                <a:lnTo>
                  <a:pt x="f110" y="f7"/>
                </a:lnTo>
                <a:cubicBezTo>
                  <a:pt x="f113" y="f7"/>
                  <a:pt x="f5" y="f115"/>
                  <a:pt x="f5" y="f114"/>
                </a:cubicBezTo>
                <a:lnTo>
                  <a:pt x="f5" y="f110"/>
                </a:lnTo>
                <a:cubicBezTo>
                  <a:pt x="f5" y="f113"/>
                  <a:pt x="f113" y="f5"/>
                  <a:pt x="f110" y="f5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1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ounded Rectangle 8">
            <a:extLst>
              <a:ext uri="{FF2B5EF4-FFF2-40B4-BE49-F238E27FC236}">
                <a16:creationId xmlns:a16="http://schemas.microsoft.com/office/drawing/2014/main" id="{20E35854-C7D4-4A04-EB2B-EBF94A2F6BA8}"/>
              </a:ext>
            </a:extLst>
          </p:cNvPr>
          <p:cNvSpPr/>
          <p:nvPr/>
        </p:nvSpPr>
        <p:spPr>
          <a:xfrm>
            <a:off x="3514537" y="8423963"/>
            <a:ext cx="859718" cy="91617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888432"/>
              <a:gd name="f7" fmla="val 3960440"/>
              <a:gd name="f8" fmla="val 554477"/>
              <a:gd name="f9" fmla="val 1512168"/>
              <a:gd name="f10" fmla="val 3312368"/>
              <a:gd name="f11" fmla="val 1201638"/>
              <a:gd name="f12" fmla="val 2840340"/>
              <a:gd name="f13" fmla="val 1479943"/>
              <a:gd name="f14" fmla="val 2293254"/>
              <a:gd name="f15" fmla="val 1484797"/>
              <a:gd name="f16" fmla="val 2254084"/>
              <a:gd name="f17" fmla="val 1780470"/>
              <a:gd name="f18" fmla="val 2136833"/>
              <a:gd name="f19" fmla="val 1785510"/>
              <a:gd name="f20" fmla="val 1510185"/>
              <a:gd name="f21" fmla="val 1489672"/>
              <a:gd name="f22" fmla="val 3310385"/>
              <a:gd name="f23" fmla="val 2140283"/>
              <a:gd name="f24" fmla="val 2925445"/>
              <a:gd name="f25" fmla="val 2133383"/>
              <a:gd name="f26" fmla="val 2560917"/>
              <a:gd name="f27" fmla="val 2147184"/>
              <a:gd name="f28" fmla="val 2155564"/>
              <a:gd name="f29" fmla="val 2187272"/>
              <a:gd name="f30" fmla="val 1842063"/>
              <a:gd name="f31" fmla="val 2668986"/>
              <a:gd name="f32" fmla="val 1938990"/>
              <a:gd name="f33" fmla="val 2673919"/>
              <a:gd name="f34" fmla="val 2138897"/>
              <a:gd name="f35" fmla="val 2679688"/>
              <a:gd name="f36" fmla="val 3312366"/>
              <a:gd name="f37" fmla="val 3326849"/>
              <a:gd name="f38" fmla="val 3329155"/>
              <a:gd name="f39" fmla="val 2917782"/>
              <a:gd name="f40" fmla="val 3331462"/>
              <a:gd name="f41" fmla="val 2523197"/>
              <a:gd name="f42" fmla="val 3333768"/>
              <a:gd name="f43" fmla="val 2128613"/>
              <a:gd name="f44" fmla="val 3339026"/>
              <a:gd name="f45" fmla="val 1942962"/>
              <a:gd name="f46" fmla="val 3184753"/>
              <a:gd name="f47" fmla="val 1475890"/>
              <a:gd name="f48" fmla="val 878058"/>
              <a:gd name="f49" fmla="val 648072"/>
              <a:gd name="f50" fmla="val 699349"/>
              <a:gd name="f51" fmla="val 792944"/>
              <a:gd name="f52" fmla="val 971653"/>
              <a:gd name="f53" fmla="val 1150362"/>
              <a:gd name="f54" fmla="val 1295234"/>
              <a:gd name="f55" fmla="val 1056767"/>
              <a:gd name="f56" fmla="val 1201639"/>
              <a:gd name="f57" fmla="val 333511"/>
              <a:gd name="f58" fmla="val 3554921"/>
              <a:gd name="f59" fmla="val 3739114"/>
              <a:gd name="f60" fmla="val 149318"/>
              <a:gd name="f61" fmla="val 3626929"/>
              <a:gd name="f62" fmla="val 3811122"/>
              <a:gd name="f63" fmla="+- 0 0 -90"/>
              <a:gd name="f64" fmla="*/ f3 1 3888432"/>
              <a:gd name="f65" fmla="*/ f4 1 3960440"/>
              <a:gd name="f66" fmla="val f5"/>
              <a:gd name="f67" fmla="val f6"/>
              <a:gd name="f68" fmla="val f7"/>
              <a:gd name="f69" fmla="*/ f63 f0 1"/>
              <a:gd name="f70" fmla="+- f68 0 f66"/>
              <a:gd name="f71" fmla="+- f67 0 f66"/>
              <a:gd name="f72" fmla="*/ f69 1 f2"/>
              <a:gd name="f73" fmla="*/ f71 1 3888432"/>
              <a:gd name="f74" fmla="*/ f70 1 3960440"/>
              <a:gd name="f75" fmla="*/ 554477 f71 1"/>
              <a:gd name="f76" fmla="*/ 1512168 f70 1"/>
              <a:gd name="f77" fmla="*/ 3312368 f70 1"/>
              <a:gd name="f78" fmla="*/ 1201638 f71 1"/>
              <a:gd name="f79" fmla="*/ 2136833 f71 1"/>
              <a:gd name="f80" fmla="*/ 1785510 f70 1"/>
              <a:gd name="f81" fmla="*/ 1510185 f70 1"/>
              <a:gd name="f82" fmla="*/ 1489672 f71 1"/>
              <a:gd name="f83" fmla="*/ 3310385 f70 1"/>
              <a:gd name="f84" fmla="*/ 2673919 f71 1"/>
              <a:gd name="f85" fmla="*/ 2138897 f70 1"/>
              <a:gd name="f86" fmla="*/ 2679688 f71 1"/>
              <a:gd name="f87" fmla="*/ 3312366 f70 1"/>
              <a:gd name="f88" fmla="*/ 3326849 f71 1"/>
              <a:gd name="f89" fmla="*/ 3333768 f71 1"/>
              <a:gd name="f90" fmla="*/ 2128613 f70 1"/>
              <a:gd name="f91" fmla="*/ 2840340 f71 1"/>
              <a:gd name="f92" fmla="*/ 1479943 f70 1"/>
              <a:gd name="f93" fmla="*/ 878058 f71 1"/>
              <a:gd name="f94" fmla="*/ 648072 f70 1"/>
              <a:gd name="f95" fmla="*/ 971653 f70 1"/>
              <a:gd name="f96" fmla="*/ 1295234 f70 1"/>
              <a:gd name="f97" fmla="*/ 1201639 f71 1"/>
              <a:gd name="f98" fmla="*/ 333511 f71 1"/>
              <a:gd name="f99" fmla="*/ 0 f70 1"/>
              <a:gd name="f100" fmla="*/ 3554921 f71 1"/>
              <a:gd name="f101" fmla="*/ 3888432 f71 1"/>
              <a:gd name="f102" fmla="*/ 333511 f70 1"/>
              <a:gd name="f103" fmla="*/ 3626929 f70 1"/>
              <a:gd name="f104" fmla="*/ 3960440 f70 1"/>
              <a:gd name="f105" fmla="*/ 0 f71 1"/>
              <a:gd name="f106" fmla="*/ 2147184 f71 1"/>
              <a:gd name="f107" fmla="*/ 2155564 f70 1"/>
              <a:gd name="f108" fmla="+- f72 0 f1"/>
              <a:gd name="f109" fmla="*/ f75 1 3888432"/>
              <a:gd name="f110" fmla="*/ f76 1 3960440"/>
              <a:gd name="f111" fmla="*/ f77 1 3960440"/>
              <a:gd name="f112" fmla="*/ f78 1 3888432"/>
              <a:gd name="f113" fmla="*/ f79 1 3888432"/>
              <a:gd name="f114" fmla="*/ f80 1 3960440"/>
              <a:gd name="f115" fmla="*/ f81 1 3960440"/>
              <a:gd name="f116" fmla="*/ f82 1 3888432"/>
              <a:gd name="f117" fmla="*/ f83 1 3960440"/>
              <a:gd name="f118" fmla="*/ f84 1 3888432"/>
              <a:gd name="f119" fmla="*/ f85 1 3960440"/>
              <a:gd name="f120" fmla="*/ f86 1 3888432"/>
              <a:gd name="f121" fmla="*/ f87 1 3960440"/>
              <a:gd name="f122" fmla="*/ f88 1 3888432"/>
              <a:gd name="f123" fmla="*/ f89 1 3888432"/>
              <a:gd name="f124" fmla="*/ f90 1 3960440"/>
              <a:gd name="f125" fmla="*/ f91 1 3888432"/>
              <a:gd name="f126" fmla="*/ f92 1 3960440"/>
              <a:gd name="f127" fmla="*/ f93 1 3888432"/>
              <a:gd name="f128" fmla="*/ f94 1 3960440"/>
              <a:gd name="f129" fmla="*/ f95 1 3960440"/>
              <a:gd name="f130" fmla="*/ f96 1 3960440"/>
              <a:gd name="f131" fmla="*/ f97 1 3888432"/>
              <a:gd name="f132" fmla="*/ f98 1 3888432"/>
              <a:gd name="f133" fmla="*/ f99 1 3960440"/>
              <a:gd name="f134" fmla="*/ f100 1 3888432"/>
              <a:gd name="f135" fmla="*/ f101 1 3888432"/>
              <a:gd name="f136" fmla="*/ f102 1 3960440"/>
              <a:gd name="f137" fmla="*/ f103 1 3960440"/>
              <a:gd name="f138" fmla="*/ f104 1 3960440"/>
              <a:gd name="f139" fmla="*/ f105 1 3888432"/>
              <a:gd name="f140" fmla="*/ f106 1 3888432"/>
              <a:gd name="f141" fmla="*/ f107 1 3960440"/>
              <a:gd name="f142" fmla="*/ f66 1 f73"/>
              <a:gd name="f143" fmla="*/ f67 1 f73"/>
              <a:gd name="f144" fmla="*/ f66 1 f74"/>
              <a:gd name="f145" fmla="*/ f68 1 f74"/>
              <a:gd name="f146" fmla="*/ f109 1 f73"/>
              <a:gd name="f147" fmla="*/ f110 1 f74"/>
              <a:gd name="f148" fmla="*/ f111 1 f74"/>
              <a:gd name="f149" fmla="*/ f112 1 f73"/>
              <a:gd name="f150" fmla="*/ f125 1 f73"/>
              <a:gd name="f151" fmla="*/ f126 1 f74"/>
              <a:gd name="f152" fmla="*/ f113 1 f73"/>
              <a:gd name="f153" fmla="*/ f114 1 f74"/>
              <a:gd name="f154" fmla="*/ f115 1 f74"/>
              <a:gd name="f155" fmla="*/ f116 1 f73"/>
              <a:gd name="f156" fmla="*/ f117 1 f74"/>
              <a:gd name="f157" fmla="*/ f140 1 f73"/>
              <a:gd name="f158" fmla="*/ f141 1 f74"/>
              <a:gd name="f159" fmla="*/ f118 1 f73"/>
              <a:gd name="f160" fmla="*/ f119 1 f74"/>
              <a:gd name="f161" fmla="*/ f120 1 f73"/>
              <a:gd name="f162" fmla="*/ f121 1 f74"/>
              <a:gd name="f163" fmla="*/ f122 1 f73"/>
              <a:gd name="f164" fmla="*/ f123 1 f73"/>
              <a:gd name="f165" fmla="*/ f124 1 f74"/>
              <a:gd name="f166" fmla="*/ f127 1 f73"/>
              <a:gd name="f167" fmla="*/ f128 1 f74"/>
              <a:gd name="f168" fmla="*/ f129 1 f74"/>
              <a:gd name="f169" fmla="*/ f130 1 f74"/>
              <a:gd name="f170" fmla="*/ f131 1 f73"/>
              <a:gd name="f171" fmla="*/ f132 1 f73"/>
              <a:gd name="f172" fmla="*/ f133 1 f74"/>
              <a:gd name="f173" fmla="*/ f134 1 f73"/>
              <a:gd name="f174" fmla="*/ f135 1 f73"/>
              <a:gd name="f175" fmla="*/ f136 1 f74"/>
              <a:gd name="f176" fmla="*/ f137 1 f74"/>
              <a:gd name="f177" fmla="*/ f138 1 f74"/>
              <a:gd name="f178" fmla="*/ f139 1 f73"/>
              <a:gd name="f179" fmla="*/ f142 f64 1"/>
              <a:gd name="f180" fmla="*/ f143 f64 1"/>
              <a:gd name="f181" fmla="*/ f145 f65 1"/>
              <a:gd name="f182" fmla="*/ f144 f65 1"/>
              <a:gd name="f183" fmla="*/ f146 f64 1"/>
              <a:gd name="f184" fmla="*/ f147 f65 1"/>
              <a:gd name="f185" fmla="*/ f148 f65 1"/>
              <a:gd name="f186" fmla="*/ f149 f64 1"/>
              <a:gd name="f187" fmla="*/ f150 f64 1"/>
              <a:gd name="f188" fmla="*/ f151 f65 1"/>
              <a:gd name="f189" fmla="*/ f152 f64 1"/>
              <a:gd name="f190" fmla="*/ f153 f65 1"/>
              <a:gd name="f191" fmla="*/ f154 f65 1"/>
              <a:gd name="f192" fmla="*/ f155 f64 1"/>
              <a:gd name="f193" fmla="*/ f156 f65 1"/>
              <a:gd name="f194" fmla="*/ f157 f64 1"/>
              <a:gd name="f195" fmla="*/ f158 f65 1"/>
              <a:gd name="f196" fmla="*/ f159 f64 1"/>
              <a:gd name="f197" fmla="*/ f160 f65 1"/>
              <a:gd name="f198" fmla="*/ f161 f64 1"/>
              <a:gd name="f199" fmla="*/ f162 f65 1"/>
              <a:gd name="f200" fmla="*/ f163 f64 1"/>
              <a:gd name="f201" fmla="*/ f164 f64 1"/>
              <a:gd name="f202" fmla="*/ f165 f65 1"/>
              <a:gd name="f203" fmla="*/ f166 f64 1"/>
              <a:gd name="f204" fmla="*/ f167 f65 1"/>
              <a:gd name="f205" fmla="*/ f168 f65 1"/>
              <a:gd name="f206" fmla="*/ f169 f65 1"/>
              <a:gd name="f207" fmla="*/ f170 f64 1"/>
              <a:gd name="f208" fmla="*/ f171 f64 1"/>
              <a:gd name="f209" fmla="*/ f172 f65 1"/>
              <a:gd name="f210" fmla="*/ f173 f64 1"/>
              <a:gd name="f211" fmla="*/ f174 f64 1"/>
              <a:gd name="f212" fmla="*/ f175 f65 1"/>
              <a:gd name="f213" fmla="*/ f176 f65 1"/>
              <a:gd name="f214" fmla="*/ f177 f65 1"/>
              <a:gd name="f215" fmla="*/ f178 f6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3" y="f184"/>
              </a:cxn>
              <a:cxn ang="f108">
                <a:pos x="f183" y="f185"/>
              </a:cxn>
              <a:cxn ang="f108">
                <a:pos x="f186" y="f185"/>
              </a:cxn>
              <a:cxn ang="f108">
                <a:pos x="f186" y="f184"/>
              </a:cxn>
              <a:cxn ang="f108">
                <a:pos x="f183" y="f184"/>
              </a:cxn>
              <a:cxn ang="f108">
                <a:pos x="f187" y="f188"/>
              </a:cxn>
              <a:cxn ang="f108">
                <a:pos x="f189" y="f190"/>
              </a:cxn>
              <a:cxn ang="f108">
                <a:pos x="f189" y="f191"/>
              </a:cxn>
              <a:cxn ang="f108">
                <a:pos x="f192" y="f191"/>
              </a:cxn>
              <a:cxn ang="f108">
                <a:pos x="f192" y="f193"/>
              </a:cxn>
              <a:cxn ang="f108">
                <a:pos x="f189" y="f193"/>
              </a:cxn>
              <a:cxn ang="f108">
                <a:pos x="f194" y="f195"/>
              </a:cxn>
              <a:cxn ang="f108">
                <a:pos x="f196" y="f197"/>
              </a:cxn>
              <a:cxn ang="f108">
                <a:pos x="f198" y="f199"/>
              </a:cxn>
              <a:cxn ang="f108">
                <a:pos x="f200" y="f199"/>
              </a:cxn>
              <a:cxn ang="f108">
                <a:pos x="f201" y="f202"/>
              </a:cxn>
              <a:cxn ang="f108">
                <a:pos x="f187" y="f188"/>
              </a:cxn>
              <a:cxn ang="f108">
                <a:pos x="f203" y="f204"/>
              </a:cxn>
              <a:cxn ang="f108">
                <a:pos x="f183" y="f205"/>
              </a:cxn>
              <a:cxn ang="f108">
                <a:pos x="f203" y="f206"/>
              </a:cxn>
              <a:cxn ang="f108">
                <a:pos x="f207" y="f205"/>
              </a:cxn>
              <a:cxn ang="f108">
                <a:pos x="f203" y="f204"/>
              </a:cxn>
              <a:cxn ang="f108">
                <a:pos x="f208" y="f209"/>
              </a:cxn>
              <a:cxn ang="f108">
                <a:pos x="f210" y="f209"/>
              </a:cxn>
              <a:cxn ang="f108">
                <a:pos x="f211" y="f212"/>
              </a:cxn>
              <a:cxn ang="f108">
                <a:pos x="f211" y="f213"/>
              </a:cxn>
              <a:cxn ang="f108">
                <a:pos x="f210" y="f214"/>
              </a:cxn>
              <a:cxn ang="f108">
                <a:pos x="f208" y="f214"/>
              </a:cxn>
              <a:cxn ang="f108">
                <a:pos x="f215" y="f213"/>
              </a:cxn>
              <a:cxn ang="f108">
                <a:pos x="f215" y="f212"/>
              </a:cxn>
              <a:cxn ang="f108">
                <a:pos x="f208" y="f209"/>
              </a:cxn>
            </a:cxnLst>
            <a:rect l="f179" t="f182" r="f180" b="f181"/>
            <a:pathLst>
              <a:path w="3888432" h="3960440">
                <a:moveTo>
                  <a:pt x="f8" y="f9"/>
                </a:moveTo>
                <a:lnTo>
                  <a:pt x="f8" y="f10"/>
                </a:lnTo>
                <a:lnTo>
                  <a:pt x="f11" y="f10"/>
                </a:lnTo>
                <a:lnTo>
                  <a:pt x="f11" y="f9"/>
                </a:lnTo>
                <a:lnTo>
                  <a:pt x="f8" y="f9"/>
                </a:lnTo>
                <a:close/>
                <a:moveTo>
                  <a:pt x="f12" y="f13"/>
                </a:moveTo>
                <a:cubicBezTo>
                  <a:pt x="f14" y="f15"/>
                  <a:pt x="f16" y="f17"/>
                  <a:pt x="f18" y="f19"/>
                </a:cubicBezTo>
                <a:lnTo>
                  <a:pt x="f18" y="f20"/>
                </a:lnTo>
                <a:lnTo>
                  <a:pt x="f21" y="f20"/>
                </a:lnTo>
                <a:lnTo>
                  <a:pt x="f21" y="f22"/>
                </a:lnTo>
                <a:lnTo>
                  <a:pt x="f18" y="f22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lnTo>
                  <a:pt x="f37" y="f36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2" y="f13"/>
                </a:cubicBezTo>
                <a:close/>
                <a:moveTo>
                  <a:pt x="f48" y="f49"/>
                </a:moveTo>
                <a:cubicBezTo>
                  <a:pt x="f50" y="f49"/>
                  <a:pt x="f8" y="f51"/>
                  <a:pt x="f8" y="f52"/>
                </a:cubicBezTo>
                <a:cubicBezTo>
                  <a:pt x="f8" y="f53"/>
                  <a:pt x="f50" y="f54"/>
                  <a:pt x="f48" y="f54"/>
                </a:cubicBezTo>
                <a:cubicBezTo>
                  <a:pt x="f55" y="f54"/>
                  <a:pt x="f56" y="f53"/>
                  <a:pt x="f56" y="f52"/>
                </a:cubicBezTo>
                <a:cubicBezTo>
                  <a:pt x="f56" y="f51"/>
                  <a:pt x="f55" y="f49"/>
                  <a:pt x="f48" y="f49"/>
                </a:cubicBezTo>
                <a:close/>
                <a:moveTo>
                  <a:pt x="f57" y="f5"/>
                </a:moveTo>
                <a:lnTo>
                  <a:pt x="f58" y="f5"/>
                </a:lnTo>
                <a:cubicBezTo>
                  <a:pt x="f59" y="f5"/>
                  <a:pt x="f6" y="f60"/>
                  <a:pt x="f6" y="f57"/>
                </a:cubicBezTo>
                <a:lnTo>
                  <a:pt x="f6" y="f61"/>
                </a:lnTo>
                <a:cubicBezTo>
                  <a:pt x="f6" y="f62"/>
                  <a:pt x="f59" y="f7"/>
                  <a:pt x="f58" y="f7"/>
                </a:cubicBezTo>
                <a:lnTo>
                  <a:pt x="f57" y="f7"/>
                </a:lnTo>
                <a:cubicBezTo>
                  <a:pt x="f60" y="f7"/>
                  <a:pt x="f5" y="f62"/>
                  <a:pt x="f5" y="f61"/>
                </a:cubicBezTo>
                <a:lnTo>
                  <a:pt x="f5" y="f57"/>
                </a:lnTo>
                <a:cubicBezTo>
                  <a:pt x="f5" y="f60"/>
                  <a:pt x="f60" y="f5"/>
                  <a:pt x="f57" y="f5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1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Rounded Rectangle 2">
            <a:extLst>
              <a:ext uri="{FF2B5EF4-FFF2-40B4-BE49-F238E27FC236}">
                <a16:creationId xmlns:a16="http://schemas.microsoft.com/office/drawing/2014/main" id="{66E64284-35BC-A59E-E106-712296BF028D}"/>
              </a:ext>
            </a:extLst>
          </p:cNvPr>
          <p:cNvSpPr/>
          <p:nvPr/>
        </p:nvSpPr>
        <p:spPr>
          <a:xfrm>
            <a:off x="7711137" y="8423963"/>
            <a:ext cx="859626" cy="91617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3160999"/>
              <a:gd name="f8" fmla="val 1374274"/>
              <a:gd name="f9" fmla="val 3155132"/>
              <a:gd name="f10" fmla="val 1419362"/>
              <a:gd name="f11" fmla="val 2496208"/>
              <a:gd name="f12" fmla="val 770986"/>
              <a:gd name="f13" fmla="val 2113414"/>
              <a:gd name="f14" fmla="val 1929581"/>
              <a:gd name="f15" fmla="val 1106902"/>
              <a:gd name="f16" fmla="val 1921633"/>
              <a:gd name="f17" fmla="val 1292845"/>
              <a:gd name="f18" fmla="val 1914712"/>
              <a:gd name="f19" fmla="val 1454769"/>
              <a:gd name="f20" fmla="val 1928136"/>
              <a:gd name="f21" fmla="val 1522392"/>
              <a:gd name="f22" fmla="val 1942445"/>
              <a:gd name="f23" fmla="val 1570340"/>
              <a:gd name="f24" fmla="val 1547199"/>
              <a:gd name="f25" fmla="val 1510736"/>
              <a:gd name="f26" fmla="val 1237189"/>
              <a:gd name="f27" fmla="val 1330681"/>
              <a:gd name="f28" fmla="val 815277"/>
              <a:gd name="f29" fmla="val 836121"/>
              <a:gd name="f30" fmla="val 618819"/>
              <a:gd name="f31" fmla="val 1229038"/>
              <a:gd name="f32" fmla="val 733086"/>
              <a:gd name="f33" fmla="val 1558961"/>
              <a:gd name="f34" fmla="val 965659"/>
              <a:gd name="f35" fmla="val 1735195"/>
              <a:gd name="f36" fmla="val 864541"/>
              <a:gd name="f37" fmla="val 1716416"/>
              <a:gd name="f38" fmla="val 662904"/>
              <a:gd name="f39" fmla="val 1695759"/>
              <a:gd name="f40" fmla="val 570453"/>
              <a:gd name="f41" fmla="val 1629310"/>
              <a:gd name="f42" fmla="val 597898"/>
              <a:gd name="f43" fmla="val 2016450"/>
              <a:gd name="f44" fmla="val 990931"/>
              <a:gd name="f45" fmla="val 2177657"/>
              <a:gd name="f46" fmla="val 1196057"/>
              <a:gd name="f47" fmla="val 2257108"/>
              <a:gd name="f48" fmla="val 1113718"/>
              <a:gd name="f49" fmla="val 2275887"/>
              <a:gd name="f50" fmla="val 943857"/>
              <a:gd name="f51" fmla="val 2321380"/>
              <a:gd name="f52" fmla="val 813848"/>
              <a:gd name="f53" fmla="val 2296824"/>
              <a:gd name="f54" fmla="val 926523"/>
              <a:gd name="f55" fmla="val 2634848"/>
              <a:gd name="f56" fmla="val 1326064"/>
              <a:gd name="f57" fmla="val 2611755"/>
              <a:gd name="f58" fmla="val 1486410"/>
              <a:gd name="f59" fmla="val 2607420"/>
              <a:gd name="f60" fmla="val 1297174"/>
              <a:gd name="f61" fmla="val 2749708"/>
              <a:gd name="f62" fmla="val 1000058"/>
              <a:gd name="f63" fmla="val 2795794"/>
              <a:gd name="f64" fmla="val 489408"/>
              <a:gd name="f65" fmla="val 2829018"/>
              <a:gd name="f66" fmla="val 914827"/>
              <a:gd name="f67" fmla="val 3139596"/>
              <a:gd name="f68" fmla="val 1734874"/>
              <a:gd name="f69" fmla="val 3242281"/>
              <a:gd name="f70" fmla="val 2062787"/>
              <a:gd name="f71" fmla="val 3146219"/>
              <a:gd name="f72" fmla="val 2763394"/>
              <a:gd name="f73" fmla="val 2903535"/>
              <a:gd name="f74" fmla="val 2915370"/>
              <a:gd name="f75" fmla="val 2621267"/>
              <a:gd name="f76" fmla="val 3074271"/>
              <a:gd name="f77" fmla="val 2105563"/>
              <a:gd name="f78" fmla="val 3173740"/>
              <a:gd name="f79" fmla="val 1733406"/>
              <a:gd name="f80" fmla="val 3145310"/>
              <a:gd name="f81" fmla="val 1648999"/>
              <a:gd name="f82" fmla="val 3207849"/>
              <a:gd name="f83" fmla="val 1493166"/>
              <a:gd name="f84" fmla="val 3270388"/>
              <a:gd name="f85" fmla="val 1337333"/>
              <a:gd name="f86" fmla="val 3414210"/>
              <a:gd name="f87" fmla="val 1276468"/>
              <a:gd name="f88" fmla="val 3449507"/>
              <a:gd name="f89" fmla="val 1170564"/>
              <a:gd name="f90" fmla="val 3349883"/>
              <a:gd name="f91" fmla="val 1192977"/>
              <a:gd name="f92" fmla="val 3252716"/>
              <a:gd name="f93" fmla="val 1239516"/>
              <a:gd name="f94" fmla="val 3140091"/>
              <a:gd name="f95" fmla="val 1227260"/>
              <a:gd name="f96" fmla="val 3219995"/>
              <a:gd name="f97" fmla="val 1183499"/>
              <a:gd name="f98" fmla="val 3274317"/>
              <a:gd name="f99" fmla="val 996523"/>
              <a:gd name="f100" fmla="val 3324107"/>
              <a:gd name="f101" fmla="val 851504"/>
              <a:gd name="f102" fmla="val 3215037"/>
              <a:gd name="f103" fmla="val 921165"/>
              <a:gd name="f104" fmla="val 3152155"/>
              <a:gd name="f105" fmla="val 998691"/>
              <a:gd name="f106" fmla="val 2995677"/>
              <a:gd name="f107" fmla="val 1008938"/>
              <a:gd name="f108" fmla="val 2884471"/>
              <a:gd name="f109" fmla="val 881691"/>
              <a:gd name="f110" fmla="val 2678487"/>
              <a:gd name="f111" fmla="val 308009"/>
              <a:gd name="f112" fmla="val 3651991"/>
              <a:gd name="f113" fmla="val 3822100"/>
              <a:gd name="f114" fmla="val 137900"/>
              <a:gd name="f115" fmla="+- 0 0 -90"/>
              <a:gd name="f116" fmla="*/ f3 1 3960000"/>
              <a:gd name="f117" fmla="*/ f4 1 3960000"/>
              <a:gd name="f118" fmla="val f5"/>
              <a:gd name="f119" fmla="val f6"/>
              <a:gd name="f120" fmla="*/ f115 f0 1"/>
              <a:gd name="f121" fmla="+- f119 0 f118"/>
              <a:gd name="f122" fmla="*/ f120 1 f2"/>
              <a:gd name="f123" fmla="*/ f121 1 3960000"/>
              <a:gd name="f124" fmla="*/ 3160999 f121 1"/>
              <a:gd name="f125" fmla="*/ 1374274 f121 1"/>
              <a:gd name="f126" fmla="*/ 3155132 f121 1"/>
              <a:gd name="f127" fmla="*/ 1419362 f121 1"/>
              <a:gd name="f128" fmla="*/ 1921633 f121 1"/>
              <a:gd name="f129" fmla="*/ 1942445 f121 1"/>
              <a:gd name="f130" fmla="*/ 1570340 f121 1"/>
              <a:gd name="f131" fmla="*/ 2257108 f121 1"/>
              <a:gd name="f132" fmla="*/ 3207849 f121 1"/>
              <a:gd name="f133" fmla="*/ 1493166 f121 1"/>
              <a:gd name="f134" fmla="*/ 2995677 f121 1"/>
              <a:gd name="f135" fmla="*/ 1008938 f121 1"/>
              <a:gd name="f136" fmla="*/ 308009 f121 1"/>
              <a:gd name="f137" fmla="*/ 0 f121 1"/>
              <a:gd name="f138" fmla="*/ 3651991 f121 1"/>
              <a:gd name="f139" fmla="*/ 3960000 f121 1"/>
              <a:gd name="f140" fmla="*/ 3140091 f121 1"/>
              <a:gd name="f141" fmla="*/ 1227260 f121 1"/>
              <a:gd name="f142" fmla="*/ 3449507 f121 1"/>
              <a:gd name="f143" fmla="*/ 1170564 f121 1"/>
              <a:gd name="f144" fmla="*/ 3324107 f121 1"/>
              <a:gd name="f145" fmla="*/ 851504 f121 1"/>
              <a:gd name="f146" fmla="*/ 1292845 f121 1"/>
              <a:gd name="f147" fmla="*/ 2496208 f121 1"/>
              <a:gd name="f148" fmla="*/ 770986 f121 1"/>
              <a:gd name="f149" fmla="*/ 815277 f121 1"/>
              <a:gd name="f150" fmla="*/ 836121 f121 1"/>
              <a:gd name="f151" fmla="*/ 965659 f121 1"/>
              <a:gd name="f152" fmla="*/ 1735195 f121 1"/>
              <a:gd name="f153" fmla="*/ 1196057 f121 1"/>
              <a:gd name="f154" fmla="*/ 1486410 f121 1"/>
              <a:gd name="f155" fmla="*/ 2607420 f121 1"/>
              <a:gd name="f156" fmla="*/ 813848 f121 1"/>
              <a:gd name="f157" fmla="*/ 2296824 f121 1"/>
              <a:gd name="f158" fmla="*/ 570453 f121 1"/>
              <a:gd name="f159" fmla="*/ 1629310 f121 1"/>
              <a:gd name="f160" fmla="*/ 489408 f121 1"/>
              <a:gd name="f161" fmla="*/ 2829018 f121 1"/>
              <a:gd name="f162" fmla="*/ 2062787 f121 1"/>
              <a:gd name="f163" fmla="*/ 3146219 f121 1"/>
              <a:gd name="f164" fmla="*/ 3074271 f121 1"/>
              <a:gd name="f165" fmla="*/ 2105563 f121 1"/>
              <a:gd name="f166" fmla="+- f122 0 f1"/>
              <a:gd name="f167" fmla="*/ f124 1 3960000"/>
              <a:gd name="f168" fmla="*/ f125 1 3960000"/>
              <a:gd name="f169" fmla="*/ f126 1 3960000"/>
              <a:gd name="f170" fmla="*/ f127 1 3960000"/>
              <a:gd name="f171" fmla="*/ f128 1 3960000"/>
              <a:gd name="f172" fmla="*/ f129 1 3960000"/>
              <a:gd name="f173" fmla="*/ f130 1 3960000"/>
              <a:gd name="f174" fmla="*/ f131 1 3960000"/>
              <a:gd name="f175" fmla="*/ f132 1 3960000"/>
              <a:gd name="f176" fmla="*/ f133 1 3960000"/>
              <a:gd name="f177" fmla="*/ f134 1 3960000"/>
              <a:gd name="f178" fmla="*/ f135 1 3960000"/>
              <a:gd name="f179" fmla="*/ f136 1 3960000"/>
              <a:gd name="f180" fmla="*/ f137 1 3960000"/>
              <a:gd name="f181" fmla="*/ f138 1 3960000"/>
              <a:gd name="f182" fmla="*/ f139 1 3960000"/>
              <a:gd name="f183" fmla="*/ f140 1 3960000"/>
              <a:gd name="f184" fmla="*/ f141 1 3960000"/>
              <a:gd name="f185" fmla="*/ f142 1 3960000"/>
              <a:gd name="f186" fmla="*/ f143 1 3960000"/>
              <a:gd name="f187" fmla="*/ f144 1 3960000"/>
              <a:gd name="f188" fmla="*/ f145 1 3960000"/>
              <a:gd name="f189" fmla="*/ f146 1 3960000"/>
              <a:gd name="f190" fmla="*/ f147 1 3960000"/>
              <a:gd name="f191" fmla="*/ f148 1 3960000"/>
              <a:gd name="f192" fmla="*/ f149 1 3960000"/>
              <a:gd name="f193" fmla="*/ f150 1 3960000"/>
              <a:gd name="f194" fmla="*/ f151 1 3960000"/>
              <a:gd name="f195" fmla="*/ f152 1 3960000"/>
              <a:gd name="f196" fmla="*/ f153 1 3960000"/>
              <a:gd name="f197" fmla="*/ f154 1 3960000"/>
              <a:gd name="f198" fmla="*/ f155 1 3960000"/>
              <a:gd name="f199" fmla="*/ f156 1 3960000"/>
              <a:gd name="f200" fmla="*/ f157 1 3960000"/>
              <a:gd name="f201" fmla="*/ f158 1 3960000"/>
              <a:gd name="f202" fmla="*/ f159 1 3960000"/>
              <a:gd name="f203" fmla="*/ f160 1 3960000"/>
              <a:gd name="f204" fmla="*/ f161 1 3960000"/>
              <a:gd name="f205" fmla="*/ f162 1 3960000"/>
              <a:gd name="f206" fmla="*/ f163 1 3960000"/>
              <a:gd name="f207" fmla="*/ f164 1 3960000"/>
              <a:gd name="f208" fmla="*/ f165 1 3960000"/>
              <a:gd name="f209" fmla="*/ f118 1 f123"/>
              <a:gd name="f210" fmla="*/ f119 1 f123"/>
              <a:gd name="f211" fmla="*/ f167 1 f123"/>
              <a:gd name="f212" fmla="*/ f168 1 f123"/>
              <a:gd name="f213" fmla="*/ f169 1 f123"/>
              <a:gd name="f214" fmla="*/ f170 1 f123"/>
              <a:gd name="f215" fmla="*/ f190 1 f123"/>
              <a:gd name="f216" fmla="*/ f191 1 f123"/>
              <a:gd name="f217" fmla="*/ f171 1 f123"/>
              <a:gd name="f218" fmla="*/ f189 1 f123"/>
              <a:gd name="f219" fmla="*/ f172 1 f123"/>
              <a:gd name="f220" fmla="*/ f173 1 f123"/>
              <a:gd name="f221" fmla="*/ f192 1 f123"/>
              <a:gd name="f222" fmla="*/ f193 1 f123"/>
              <a:gd name="f223" fmla="*/ f194 1 f123"/>
              <a:gd name="f224" fmla="*/ f195 1 f123"/>
              <a:gd name="f225" fmla="*/ f201 1 f123"/>
              <a:gd name="f226" fmla="*/ f202 1 f123"/>
              <a:gd name="f227" fmla="*/ f196 1 f123"/>
              <a:gd name="f228" fmla="*/ f174 1 f123"/>
              <a:gd name="f229" fmla="*/ f199 1 f123"/>
              <a:gd name="f230" fmla="*/ f200 1 f123"/>
              <a:gd name="f231" fmla="*/ f197 1 f123"/>
              <a:gd name="f232" fmla="*/ f198 1 f123"/>
              <a:gd name="f233" fmla="*/ f203 1 f123"/>
              <a:gd name="f234" fmla="*/ f204 1 f123"/>
              <a:gd name="f235" fmla="*/ f205 1 f123"/>
              <a:gd name="f236" fmla="*/ f206 1 f123"/>
              <a:gd name="f237" fmla="*/ f207 1 f123"/>
              <a:gd name="f238" fmla="*/ f208 1 f123"/>
              <a:gd name="f239" fmla="*/ f175 1 f123"/>
              <a:gd name="f240" fmla="*/ f176 1 f123"/>
              <a:gd name="f241" fmla="*/ f185 1 f123"/>
              <a:gd name="f242" fmla="*/ f186 1 f123"/>
              <a:gd name="f243" fmla="*/ f183 1 f123"/>
              <a:gd name="f244" fmla="*/ f184 1 f123"/>
              <a:gd name="f245" fmla="*/ f187 1 f123"/>
              <a:gd name="f246" fmla="*/ f188 1 f123"/>
              <a:gd name="f247" fmla="*/ f177 1 f123"/>
              <a:gd name="f248" fmla="*/ f178 1 f123"/>
              <a:gd name="f249" fmla="*/ f179 1 f123"/>
              <a:gd name="f250" fmla="*/ f180 1 f123"/>
              <a:gd name="f251" fmla="*/ f181 1 f123"/>
              <a:gd name="f252" fmla="*/ f182 1 f123"/>
              <a:gd name="f253" fmla="*/ f209 f116 1"/>
              <a:gd name="f254" fmla="*/ f210 f116 1"/>
              <a:gd name="f255" fmla="*/ f210 f117 1"/>
              <a:gd name="f256" fmla="*/ f209 f117 1"/>
              <a:gd name="f257" fmla="*/ f211 f116 1"/>
              <a:gd name="f258" fmla="*/ f212 f117 1"/>
              <a:gd name="f259" fmla="*/ f213 f116 1"/>
              <a:gd name="f260" fmla="*/ f214 f117 1"/>
              <a:gd name="f261" fmla="*/ f215 f116 1"/>
              <a:gd name="f262" fmla="*/ f216 f117 1"/>
              <a:gd name="f263" fmla="*/ f217 f116 1"/>
              <a:gd name="f264" fmla="*/ f218 f117 1"/>
              <a:gd name="f265" fmla="*/ f219 f116 1"/>
              <a:gd name="f266" fmla="*/ f220 f117 1"/>
              <a:gd name="f267" fmla="*/ f221 f116 1"/>
              <a:gd name="f268" fmla="*/ f222 f117 1"/>
              <a:gd name="f269" fmla="*/ f223 f116 1"/>
              <a:gd name="f270" fmla="*/ f224 f117 1"/>
              <a:gd name="f271" fmla="*/ f225 f116 1"/>
              <a:gd name="f272" fmla="*/ f226 f117 1"/>
              <a:gd name="f273" fmla="*/ f227 f116 1"/>
              <a:gd name="f274" fmla="*/ f228 f117 1"/>
              <a:gd name="f275" fmla="*/ f229 f116 1"/>
              <a:gd name="f276" fmla="*/ f230 f117 1"/>
              <a:gd name="f277" fmla="*/ f231 f116 1"/>
              <a:gd name="f278" fmla="*/ f232 f117 1"/>
              <a:gd name="f279" fmla="*/ f233 f116 1"/>
              <a:gd name="f280" fmla="*/ f234 f117 1"/>
              <a:gd name="f281" fmla="*/ f235 f116 1"/>
              <a:gd name="f282" fmla="*/ f236 f117 1"/>
              <a:gd name="f283" fmla="*/ f237 f116 1"/>
              <a:gd name="f284" fmla="*/ f238 f117 1"/>
              <a:gd name="f285" fmla="*/ f239 f116 1"/>
              <a:gd name="f286" fmla="*/ f240 f117 1"/>
              <a:gd name="f287" fmla="*/ f241 f116 1"/>
              <a:gd name="f288" fmla="*/ f242 f117 1"/>
              <a:gd name="f289" fmla="*/ f243 f116 1"/>
              <a:gd name="f290" fmla="*/ f244 f117 1"/>
              <a:gd name="f291" fmla="*/ f245 f116 1"/>
              <a:gd name="f292" fmla="*/ f246 f117 1"/>
              <a:gd name="f293" fmla="*/ f247 f116 1"/>
              <a:gd name="f294" fmla="*/ f248 f117 1"/>
              <a:gd name="f295" fmla="*/ f249 f116 1"/>
              <a:gd name="f296" fmla="*/ f250 f117 1"/>
              <a:gd name="f297" fmla="*/ f251 f116 1"/>
              <a:gd name="f298" fmla="*/ f252 f116 1"/>
              <a:gd name="f299" fmla="*/ f249 f117 1"/>
              <a:gd name="f300" fmla="*/ f251 f117 1"/>
              <a:gd name="f301" fmla="*/ f252 f117 1"/>
              <a:gd name="f302" fmla="*/ f250 f1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66">
                <a:pos x="f257" y="f258"/>
              </a:cxn>
              <a:cxn ang="f166">
                <a:pos x="f259" y="f260"/>
              </a:cxn>
              <a:cxn ang="f166">
                <a:pos x="f257" y="f258"/>
              </a:cxn>
              <a:cxn ang="f166">
                <a:pos x="f261" y="f262"/>
              </a:cxn>
              <a:cxn ang="f166">
                <a:pos x="f263" y="f264"/>
              </a:cxn>
              <a:cxn ang="f166">
                <a:pos x="f265" y="f266"/>
              </a:cxn>
              <a:cxn ang="f166">
                <a:pos x="f267" y="f268"/>
              </a:cxn>
              <a:cxn ang="f166">
                <a:pos x="f269" y="f270"/>
              </a:cxn>
              <a:cxn ang="f166">
                <a:pos x="f271" y="f272"/>
              </a:cxn>
              <a:cxn ang="f166">
                <a:pos x="f273" y="f274"/>
              </a:cxn>
              <a:cxn ang="f166">
                <a:pos x="f275" y="f276"/>
              </a:cxn>
              <a:cxn ang="f166">
                <a:pos x="f277" y="f278"/>
              </a:cxn>
              <a:cxn ang="f166">
                <a:pos x="f279" y="f280"/>
              </a:cxn>
              <a:cxn ang="f166">
                <a:pos x="f281" y="f282"/>
              </a:cxn>
              <a:cxn ang="f166">
                <a:pos x="f283" y="f284"/>
              </a:cxn>
              <a:cxn ang="f166">
                <a:pos x="f285" y="f286"/>
              </a:cxn>
              <a:cxn ang="f166">
                <a:pos x="f287" y="f288"/>
              </a:cxn>
              <a:cxn ang="f166">
                <a:pos x="f289" y="f290"/>
              </a:cxn>
              <a:cxn ang="f166">
                <a:pos x="f291" y="f292"/>
              </a:cxn>
              <a:cxn ang="f166">
                <a:pos x="f293" y="f294"/>
              </a:cxn>
              <a:cxn ang="f166">
                <a:pos x="f261" y="f262"/>
              </a:cxn>
              <a:cxn ang="f166">
                <a:pos x="f295" y="f296"/>
              </a:cxn>
              <a:cxn ang="f166">
                <a:pos x="f297" y="f296"/>
              </a:cxn>
              <a:cxn ang="f166">
                <a:pos x="f298" y="f299"/>
              </a:cxn>
              <a:cxn ang="f166">
                <a:pos x="f298" y="f300"/>
              </a:cxn>
              <a:cxn ang="f166">
                <a:pos x="f297" y="f301"/>
              </a:cxn>
              <a:cxn ang="f166">
                <a:pos x="f295" y="f301"/>
              </a:cxn>
              <a:cxn ang="f166">
                <a:pos x="f302" y="f300"/>
              </a:cxn>
              <a:cxn ang="f166">
                <a:pos x="f302" y="f299"/>
              </a:cxn>
              <a:cxn ang="f166">
                <a:pos x="f295" y="f296"/>
              </a:cxn>
            </a:cxnLst>
            <a:rect l="f253" t="f256" r="f254" b="f255"/>
            <a:pathLst>
              <a:path w="3960000" h="3960000">
                <a:moveTo>
                  <a:pt x="f7" y="f8"/>
                </a:moveTo>
                <a:lnTo>
                  <a:pt x="f9" y="f10"/>
                </a:lnTo>
                <a:lnTo>
                  <a:pt x="f7" y="f8"/>
                </a:lnTo>
                <a:close/>
                <a:moveTo>
                  <a:pt x="f11" y="f12"/>
                </a:moveTo>
                <a:cubicBezTo>
                  <a:pt x="f13" y="f12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64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2"/>
                  <a:pt x="f11" y="f12"/>
                </a:cubicBezTo>
                <a:close/>
                <a:moveTo>
                  <a:pt x="f111" y="f5"/>
                </a:moveTo>
                <a:lnTo>
                  <a:pt x="f112" y="f5"/>
                </a:lnTo>
                <a:cubicBezTo>
                  <a:pt x="f113" y="f5"/>
                  <a:pt x="f6" y="f114"/>
                  <a:pt x="f6" y="f111"/>
                </a:cubicBezTo>
                <a:lnTo>
                  <a:pt x="f6" y="f112"/>
                </a:lnTo>
                <a:cubicBezTo>
                  <a:pt x="f6" y="f113"/>
                  <a:pt x="f113" y="f6"/>
                  <a:pt x="f112" y="f6"/>
                </a:cubicBezTo>
                <a:lnTo>
                  <a:pt x="f111" y="f6"/>
                </a:lnTo>
                <a:cubicBezTo>
                  <a:pt x="f114" y="f6"/>
                  <a:pt x="f5" y="f113"/>
                  <a:pt x="f5" y="f112"/>
                </a:cubicBezTo>
                <a:lnTo>
                  <a:pt x="f5" y="f111"/>
                </a:lnTo>
                <a:cubicBezTo>
                  <a:pt x="f5" y="f114"/>
                  <a:pt x="f114" y="f5"/>
                  <a:pt x="f111" y="f5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1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Rounded Rectangle 3">
            <a:extLst>
              <a:ext uri="{FF2B5EF4-FFF2-40B4-BE49-F238E27FC236}">
                <a16:creationId xmlns:a16="http://schemas.microsoft.com/office/drawing/2014/main" id="{50F8782C-971F-0854-AE32-301E80AF82B0}"/>
              </a:ext>
            </a:extLst>
          </p:cNvPr>
          <p:cNvSpPr/>
          <p:nvPr/>
        </p:nvSpPr>
        <p:spPr>
          <a:xfrm>
            <a:off x="6304001" y="8423963"/>
            <a:ext cx="859626" cy="91617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2841893"/>
              <a:gd name="f8" fmla="val 181064"/>
              <a:gd name="f9" fmla="val 2485731"/>
              <a:gd name="f10" fmla="val 190239"/>
              <a:gd name="f11" fmla="val 2106781"/>
              <a:gd name="f12" fmla="val 339266"/>
              <a:gd name="f13" fmla="val 2105790"/>
              <a:gd name="f14" fmla="val 859562"/>
              <a:gd name="f15" fmla="val 2106860"/>
              <a:gd name="f16" fmla="val 863292"/>
              <a:gd name="f17" fmla="val 1248172"/>
              <a:gd name="f18" fmla="val 1691968"/>
              <a:gd name="f19" fmla="val 1824236"/>
              <a:gd name="f20" fmla="val 3779396"/>
              <a:gd name="f21" fmla="val 2754932"/>
              <a:gd name="f22" fmla="val 3305869"/>
              <a:gd name="f23" fmla="val 1813665"/>
              <a:gd name="f24" fmla="val 3348152"/>
              <a:gd name="f25" fmla="val 907124"/>
              <a:gd name="f26" fmla="val 2746287"/>
              <a:gd name="f27" fmla="val 682909"/>
              <a:gd name="f28" fmla="val 3126764"/>
              <a:gd name="f29" fmla="val 685506"/>
              <a:gd name="f30" fmla="val 3369037"/>
              <a:gd name="f31" fmla="val 704441"/>
              <a:gd name="f32" fmla="val 3391941"/>
              <a:gd name="f33" fmla="val 556446"/>
              <a:gd name="f34" fmla="val 3409927"/>
              <a:gd name="f35" fmla="val 381656"/>
              <a:gd name="f36" fmla="val 3410216"/>
              <a:gd name="f37" fmla="val 195189"/>
              <a:gd name="f38" fmla="val 3239930"/>
              <a:gd name="f39" fmla="val 163882"/>
              <a:gd name="f40" fmla="val 3118909"/>
              <a:gd name="f41" fmla="val 173928"/>
              <a:gd name="f42" fmla="val 308009"/>
              <a:gd name="f43" fmla="val 3651991"/>
              <a:gd name="f44" fmla="val 3822100"/>
              <a:gd name="f45" fmla="val 137900"/>
              <a:gd name="f46" fmla="+- 0 0 -90"/>
              <a:gd name="f47" fmla="*/ f3 1 3960000"/>
              <a:gd name="f48" fmla="*/ f4 1 3960000"/>
              <a:gd name="f49" fmla="val f5"/>
              <a:gd name="f50" fmla="val f6"/>
              <a:gd name="f51" fmla="*/ f46 f0 1"/>
              <a:gd name="f52" fmla="+- f50 0 f49"/>
              <a:gd name="f53" fmla="*/ f51 1 f2"/>
              <a:gd name="f54" fmla="*/ f52 1 3960000"/>
              <a:gd name="f55" fmla="*/ 2841893 f52 1"/>
              <a:gd name="f56" fmla="*/ 181064 f52 1"/>
              <a:gd name="f57" fmla="*/ 2105790 f52 1"/>
              <a:gd name="f58" fmla="*/ 859562 f52 1"/>
              <a:gd name="f59" fmla="*/ 2106860 f52 1"/>
              <a:gd name="f60" fmla="*/ 863292 f52 1"/>
              <a:gd name="f61" fmla="*/ 1248172 f52 1"/>
              <a:gd name="f62" fmla="*/ 1691968 f52 1"/>
              <a:gd name="f63" fmla="*/ 1824236 f52 1"/>
              <a:gd name="f64" fmla="*/ 3779396 f52 1"/>
              <a:gd name="f65" fmla="*/ 2754932 f52 1"/>
              <a:gd name="f66" fmla="*/ 3305869 f52 1"/>
              <a:gd name="f67" fmla="*/ 1813665 f52 1"/>
              <a:gd name="f68" fmla="*/ 3348152 f52 1"/>
              <a:gd name="f69" fmla="*/ 907124 f52 1"/>
              <a:gd name="f70" fmla="*/ 3369037 f52 1"/>
              <a:gd name="f71" fmla="*/ 308009 f52 1"/>
              <a:gd name="f72" fmla="*/ 0 f52 1"/>
              <a:gd name="f73" fmla="*/ 3651991 f52 1"/>
              <a:gd name="f74" fmla="*/ 3960000 f52 1"/>
              <a:gd name="f75" fmla="*/ 704441 f52 1"/>
              <a:gd name="f76" fmla="*/ 3410216 f52 1"/>
              <a:gd name="f77" fmla="*/ 195189 f52 1"/>
              <a:gd name="f78" fmla="+- f53 0 f1"/>
              <a:gd name="f79" fmla="*/ f55 1 3960000"/>
              <a:gd name="f80" fmla="*/ f56 1 3960000"/>
              <a:gd name="f81" fmla="*/ f57 1 3960000"/>
              <a:gd name="f82" fmla="*/ f58 1 3960000"/>
              <a:gd name="f83" fmla="*/ f59 1 3960000"/>
              <a:gd name="f84" fmla="*/ f60 1 3960000"/>
              <a:gd name="f85" fmla="*/ f61 1 3960000"/>
              <a:gd name="f86" fmla="*/ f62 1 3960000"/>
              <a:gd name="f87" fmla="*/ f63 1 3960000"/>
              <a:gd name="f88" fmla="*/ f64 1 3960000"/>
              <a:gd name="f89" fmla="*/ f65 1 3960000"/>
              <a:gd name="f90" fmla="*/ f66 1 3960000"/>
              <a:gd name="f91" fmla="*/ f67 1 3960000"/>
              <a:gd name="f92" fmla="*/ f68 1 3960000"/>
              <a:gd name="f93" fmla="*/ f69 1 3960000"/>
              <a:gd name="f94" fmla="*/ f70 1 3960000"/>
              <a:gd name="f95" fmla="*/ f71 1 3960000"/>
              <a:gd name="f96" fmla="*/ f72 1 3960000"/>
              <a:gd name="f97" fmla="*/ f73 1 3960000"/>
              <a:gd name="f98" fmla="*/ f74 1 3960000"/>
              <a:gd name="f99" fmla="*/ f75 1 3960000"/>
              <a:gd name="f100" fmla="*/ f76 1 3960000"/>
              <a:gd name="f101" fmla="*/ f77 1 3960000"/>
              <a:gd name="f102" fmla="*/ f49 1 f54"/>
              <a:gd name="f103" fmla="*/ f50 1 f54"/>
              <a:gd name="f104" fmla="*/ f79 1 f54"/>
              <a:gd name="f105" fmla="*/ f80 1 f54"/>
              <a:gd name="f106" fmla="*/ f81 1 f54"/>
              <a:gd name="f107" fmla="*/ f82 1 f54"/>
              <a:gd name="f108" fmla="*/ f83 1 f54"/>
              <a:gd name="f109" fmla="*/ f84 1 f54"/>
              <a:gd name="f110" fmla="*/ f85 1 f54"/>
              <a:gd name="f111" fmla="*/ f86 1 f54"/>
              <a:gd name="f112" fmla="*/ f87 1 f54"/>
              <a:gd name="f113" fmla="*/ f88 1 f54"/>
              <a:gd name="f114" fmla="*/ f89 1 f54"/>
              <a:gd name="f115" fmla="*/ f90 1 f54"/>
              <a:gd name="f116" fmla="*/ f91 1 f54"/>
              <a:gd name="f117" fmla="*/ f92 1 f54"/>
              <a:gd name="f118" fmla="*/ f93 1 f54"/>
              <a:gd name="f119" fmla="*/ f94 1 f54"/>
              <a:gd name="f120" fmla="*/ f99 1 f54"/>
              <a:gd name="f121" fmla="*/ f100 1 f54"/>
              <a:gd name="f122" fmla="*/ f101 1 f54"/>
              <a:gd name="f123" fmla="*/ f95 1 f54"/>
              <a:gd name="f124" fmla="*/ f96 1 f54"/>
              <a:gd name="f125" fmla="*/ f97 1 f54"/>
              <a:gd name="f126" fmla="*/ f98 1 f54"/>
              <a:gd name="f127" fmla="*/ f102 f47 1"/>
              <a:gd name="f128" fmla="*/ f103 f47 1"/>
              <a:gd name="f129" fmla="*/ f103 f48 1"/>
              <a:gd name="f130" fmla="*/ f102 f48 1"/>
              <a:gd name="f131" fmla="*/ f104 f47 1"/>
              <a:gd name="f132" fmla="*/ f105 f48 1"/>
              <a:gd name="f133" fmla="*/ f106 f47 1"/>
              <a:gd name="f134" fmla="*/ f107 f48 1"/>
              <a:gd name="f135" fmla="*/ f108 f47 1"/>
              <a:gd name="f136" fmla="*/ f109 f48 1"/>
              <a:gd name="f137" fmla="*/ f110 f48 1"/>
              <a:gd name="f138" fmla="*/ f111 f47 1"/>
              <a:gd name="f139" fmla="*/ f112 f48 1"/>
              <a:gd name="f140" fmla="*/ f113 f48 1"/>
              <a:gd name="f141" fmla="*/ f114 f47 1"/>
              <a:gd name="f142" fmla="*/ f115 f47 1"/>
              <a:gd name="f143" fmla="*/ f116 f48 1"/>
              <a:gd name="f144" fmla="*/ f117 f47 1"/>
              <a:gd name="f145" fmla="*/ f118 f48 1"/>
              <a:gd name="f146" fmla="*/ f119 f47 1"/>
              <a:gd name="f147" fmla="*/ f120 f48 1"/>
              <a:gd name="f148" fmla="*/ f121 f47 1"/>
              <a:gd name="f149" fmla="*/ f122 f48 1"/>
              <a:gd name="f150" fmla="*/ f123 f47 1"/>
              <a:gd name="f151" fmla="*/ f124 f48 1"/>
              <a:gd name="f152" fmla="*/ f125 f47 1"/>
              <a:gd name="f153" fmla="*/ f126 f47 1"/>
              <a:gd name="f154" fmla="*/ f123 f48 1"/>
              <a:gd name="f155" fmla="*/ f125 f48 1"/>
              <a:gd name="f156" fmla="*/ f126 f48 1"/>
              <a:gd name="f157" fmla="*/ f124 f4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8">
                <a:pos x="f131" y="f132"/>
              </a:cxn>
              <a:cxn ang="f78">
                <a:pos x="f133" y="f134"/>
              </a:cxn>
              <a:cxn ang="f78">
                <a:pos x="f135" y="f136"/>
              </a:cxn>
              <a:cxn ang="f78">
                <a:pos x="f135" y="f137"/>
              </a:cxn>
              <a:cxn ang="f78">
                <a:pos x="f138" y="f137"/>
              </a:cxn>
              <a:cxn ang="f78">
                <a:pos x="f138" y="f139"/>
              </a:cxn>
              <a:cxn ang="f78">
                <a:pos x="f135" y="f139"/>
              </a:cxn>
              <a:cxn ang="f78">
                <a:pos x="f135" y="f140"/>
              </a:cxn>
              <a:cxn ang="f78">
                <a:pos x="f141" y="f140"/>
              </a:cxn>
              <a:cxn ang="f78">
                <a:pos x="f141" y="f139"/>
              </a:cxn>
              <a:cxn ang="f78">
                <a:pos x="f142" y="f143"/>
              </a:cxn>
              <a:cxn ang="f78">
                <a:pos x="f144" y="f137"/>
              </a:cxn>
              <a:cxn ang="f78">
                <a:pos x="f141" y="f137"/>
              </a:cxn>
              <a:cxn ang="f78">
                <a:pos x="f141" y="f145"/>
              </a:cxn>
              <a:cxn ang="f78">
                <a:pos x="f146" y="f147"/>
              </a:cxn>
              <a:cxn ang="f78">
                <a:pos x="f148" y="f149"/>
              </a:cxn>
              <a:cxn ang="f78">
                <a:pos x="f131" y="f132"/>
              </a:cxn>
              <a:cxn ang="f78">
                <a:pos x="f150" y="f151"/>
              </a:cxn>
              <a:cxn ang="f78">
                <a:pos x="f152" y="f151"/>
              </a:cxn>
              <a:cxn ang="f78">
                <a:pos x="f153" y="f154"/>
              </a:cxn>
              <a:cxn ang="f78">
                <a:pos x="f153" y="f155"/>
              </a:cxn>
              <a:cxn ang="f78">
                <a:pos x="f152" y="f156"/>
              </a:cxn>
              <a:cxn ang="f78">
                <a:pos x="f150" y="f156"/>
              </a:cxn>
              <a:cxn ang="f78">
                <a:pos x="f157" y="f155"/>
              </a:cxn>
              <a:cxn ang="f78">
                <a:pos x="f157" y="f154"/>
              </a:cxn>
              <a:cxn ang="f78">
                <a:pos x="f150" y="f151"/>
              </a:cxn>
            </a:cxnLst>
            <a:rect l="f127" t="f130" r="f128" b="f129"/>
            <a:pathLst>
              <a:path w="3960000" h="3960000">
                <a:moveTo>
                  <a:pt x="f7" y="f8"/>
                </a:move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lnTo>
                  <a:pt x="f15" y="f17"/>
                </a:lnTo>
                <a:lnTo>
                  <a:pt x="f18" y="f17"/>
                </a:lnTo>
                <a:lnTo>
                  <a:pt x="f18" y="f19"/>
                </a:lnTo>
                <a:lnTo>
                  <a:pt x="f15" y="f19"/>
                </a:lnTo>
                <a:lnTo>
                  <a:pt x="f15" y="f20"/>
                </a:lnTo>
                <a:lnTo>
                  <a:pt x="f21" y="f20"/>
                </a:lnTo>
                <a:lnTo>
                  <a:pt x="f21" y="f19"/>
                </a:lnTo>
                <a:lnTo>
                  <a:pt x="f22" y="f23"/>
                </a:lnTo>
                <a:lnTo>
                  <a:pt x="f24" y="f17"/>
                </a:lnTo>
                <a:lnTo>
                  <a:pt x="f21" y="f17"/>
                </a:lnTo>
                <a:lnTo>
                  <a:pt x="f21" y="f25"/>
                </a:ln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7" y="f8"/>
                </a:cubicBezTo>
                <a:close/>
                <a:moveTo>
                  <a:pt x="f42" y="f5"/>
                </a:moveTo>
                <a:lnTo>
                  <a:pt x="f43" y="f5"/>
                </a:lnTo>
                <a:cubicBezTo>
                  <a:pt x="f44" y="f5"/>
                  <a:pt x="f6" y="f45"/>
                  <a:pt x="f6" y="f42"/>
                </a:cubicBezTo>
                <a:lnTo>
                  <a:pt x="f6" y="f43"/>
                </a:lnTo>
                <a:cubicBezTo>
                  <a:pt x="f6" y="f44"/>
                  <a:pt x="f44" y="f6"/>
                  <a:pt x="f43" y="f6"/>
                </a:cubicBezTo>
                <a:lnTo>
                  <a:pt x="f42" y="f6"/>
                </a:lnTo>
                <a:cubicBezTo>
                  <a:pt x="f45" y="f6"/>
                  <a:pt x="f5" y="f44"/>
                  <a:pt x="f5" y="f43"/>
                </a:cubicBezTo>
                <a:lnTo>
                  <a:pt x="f5" y="f42"/>
                </a:lnTo>
                <a:cubicBezTo>
                  <a:pt x="f5" y="f45"/>
                  <a:pt x="f45" y="f5"/>
                  <a:pt x="f42" y="f5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1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Rounded Rectangle 10">
            <a:extLst>
              <a:ext uri="{FF2B5EF4-FFF2-40B4-BE49-F238E27FC236}">
                <a16:creationId xmlns:a16="http://schemas.microsoft.com/office/drawing/2014/main" id="{9DAD7E32-2D4D-3FD6-FAA9-D16ABC049957}"/>
              </a:ext>
            </a:extLst>
          </p:cNvPr>
          <p:cNvSpPr/>
          <p:nvPr/>
        </p:nvSpPr>
        <p:spPr>
          <a:xfrm>
            <a:off x="9143765" y="8405347"/>
            <a:ext cx="862698" cy="934790"/>
          </a:xfrm>
          <a:custGeom>
            <a:avLst/>
            <a:gdLst>
              <a:gd name="f0" fmla="val w"/>
              <a:gd name="f1" fmla="val h"/>
              <a:gd name="f2" fmla="val 0"/>
              <a:gd name="f3" fmla="val 3186824"/>
              <a:gd name="f4" fmla="val 3240000"/>
              <a:gd name="f5" fmla="val 2141174"/>
              <a:gd name="f6" fmla="val 1384899"/>
              <a:gd name="f7" fmla="val 1528887"/>
              <a:gd name="f8" fmla="val 1997174"/>
              <a:gd name="f9" fmla="val 1744911"/>
              <a:gd name="f10" fmla="val 1888899"/>
              <a:gd name="f11" fmla="val 2357174"/>
              <a:gd name="f12" fmla="val 2501174"/>
              <a:gd name="f13" fmla="val 1286582"/>
              <a:gd name="f14" fmla="val 1008157"/>
              <a:gd name="f15" fmla="val 1148208"/>
              <a:gd name="f16" fmla="val 1006486"/>
              <a:gd name="f17" fmla="val 1009270"/>
              <a:gd name="f18" fmla="val 1051569"/>
              <a:gd name="f19" fmla="val 894997"/>
              <a:gd name="f20" fmla="val 1143711"/>
              <a:gd name="f21" fmla="val 666451"/>
              <a:gd name="f22" fmla="val 1327995"/>
              <a:gd name="f23" fmla="val 600947"/>
              <a:gd name="f24" fmla="val 1648602"/>
              <a:gd name="f25" fmla="val 738892"/>
              <a:gd name="f26" fmla="val 1907765"/>
              <a:gd name="f27" fmla="val 876837"/>
              <a:gd name="f28" fmla="val 2166928"/>
              <a:gd name="f29" fmla="val 1179371"/>
              <a:gd name="f30" fmla="val 2291639"/>
              <a:gd name="f31" fmla="val 1459875"/>
              <a:gd name="f32" fmla="val 2204971"/>
              <a:gd name="f33" fmla="val 1676459"/>
              <a:gd name="f34" fmla="val 2138053"/>
              <a:gd name="f35" fmla="val 1832801"/>
              <a:gd name="f36" fmla="val 1959669"/>
              <a:gd name="f37" fmla="val 1876637"/>
              <a:gd name="f38" fmla="val 1747242"/>
              <a:gd name="f39" fmla="val 1879565"/>
              <a:gd name="f40" fmla="val 1728291"/>
              <a:gd name="f41" fmla="val 1891883"/>
              <a:gd name="f42" fmla="val 1671800"/>
              <a:gd name="f43" fmla="val 1894168"/>
              <a:gd name="f44" fmla="val 1612713"/>
              <a:gd name="f45" fmla="val 1887545"/>
              <a:gd name="f46" fmla="val 1552862"/>
              <a:gd name="f47" fmla="val 1553745"/>
              <a:gd name="f48" fmla="val 1531218"/>
              <a:gd name="f49" fmla="val 1231565"/>
              <a:gd name="f50" fmla="val 1565835"/>
              <a:gd name="f51" fmla="val 1530201"/>
              <a:gd name="f52" fmla="val 1827940"/>
              <a:gd name="f53" fmla="val 1460959"/>
              <a:gd name="f54" fmla="val 1892348"/>
              <a:gd name="f55" fmla="val 1371795"/>
              <a:gd name="f56" fmla="val 1919897"/>
              <a:gd name="f57" fmla="val 1228031"/>
              <a:gd name="f58" fmla="val 1964316"/>
              <a:gd name="f59" fmla="val 1072976"/>
              <a:gd name="f60" fmla="val 1900399"/>
              <a:gd name="f61" fmla="val 1002277"/>
              <a:gd name="f62" fmla="val 1767573"/>
              <a:gd name="f63" fmla="val 931578"/>
              <a:gd name="f64" fmla="val 1634747"/>
              <a:gd name="f65" fmla="val 965150"/>
              <a:gd name="f66" fmla="val 1470429"/>
              <a:gd name="f67" fmla="val 1082284"/>
              <a:gd name="f68" fmla="val 1375980"/>
              <a:gd name="f69" fmla="val 1199418"/>
              <a:gd name="f70" fmla="val 1281531"/>
              <a:gd name="f71" fmla="val 1367118"/>
              <a:gd name="f72" fmla="val 1283556"/>
              <a:gd name="f73" fmla="val 1481937"/>
              <a:gd name="f74" fmla="val 1380807"/>
              <a:gd name="f75" fmla="val 1674778"/>
              <a:gd name="f76" fmla="val 1153129"/>
              <a:gd name="f77" fmla="val 1562764"/>
              <a:gd name="f78" fmla="val 1058254"/>
              <a:gd name="f79" fmla="val 1424955"/>
              <a:gd name="f80" fmla="val 1009828"/>
              <a:gd name="f81" fmla="val 293028"/>
              <a:gd name="f82" fmla="val 2893796"/>
              <a:gd name="f83" fmla="val 3055631"/>
              <a:gd name="f84" fmla="val 131193"/>
              <a:gd name="f85" fmla="val 2946972"/>
              <a:gd name="f86" fmla="val 3108807"/>
              <a:gd name="f87" fmla="*/ f0 1 3186824"/>
              <a:gd name="f88" fmla="*/ f1 1 3240000"/>
              <a:gd name="f89" fmla="val f2"/>
              <a:gd name="f90" fmla="val f3"/>
              <a:gd name="f91" fmla="val f4"/>
              <a:gd name="f92" fmla="+- f91 0 f89"/>
              <a:gd name="f93" fmla="+- f90 0 f89"/>
              <a:gd name="f94" fmla="*/ f93 1 3186824"/>
              <a:gd name="f95" fmla="*/ f92 1 3240000"/>
              <a:gd name="f96" fmla="*/ f89 1 f94"/>
              <a:gd name="f97" fmla="*/ f90 1 f94"/>
              <a:gd name="f98" fmla="*/ f89 1 f95"/>
              <a:gd name="f99" fmla="*/ f91 1 f95"/>
              <a:gd name="f100" fmla="*/ f96 f87 1"/>
              <a:gd name="f101" fmla="*/ f97 f87 1"/>
              <a:gd name="f102" fmla="*/ f99 f88 1"/>
              <a:gd name="f103" fmla="*/ f98 f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0" t="f103" r="f101" b="f102"/>
            <a:pathLst>
              <a:path w="318682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lnTo>
                  <a:pt x="f39" y="f38"/>
                </a:lnTo>
                <a:lnTo>
                  <a:pt x="f39" y="f40"/>
                </a:lnTo>
                <a:cubicBezTo>
                  <a:pt x="f41" y="f42"/>
                  <a:pt x="f43" y="f44"/>
                  <a:pt x="f45" y="f46"/>
                </a:cubicBezTo>
                <a:lnTo>
                  <a:pt x="f39" y="f47"/>
                </a:lnTo>
                <a:lnTo>
                  <a:pt x="f39" y="f48"/>
                </a:lnTo>
                <a:lnTo>
                  <a:pt x="f49" y="f48"/>
                </a:lnTo>
                <a:lnTo>
                  <a:pt x="f49" y="f38"/>
                </a:lnTo>
                <a:lnTo>
                  <a:pt x="f50" y="f38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lnTo>
                  <a:pt x="f75" y="f76"/>
                </a:lnTo>
                <a:cubicBezTo>
                  <a:pt x="f77" y="f78"/>
                  <a:pt x="f79" y="f80"/>
                  <a:pt x="f13" y="f14"/>
                </a:cubicBezTo>
                <a:close/>
                <a:moveTo>
                  <a:pt x="f81" y="f2"/>
                </a:moveTo>
                <a:lnTo>
                  <a:pt x="f82" y="f2"/>
                </a:lnTo>
                <a:cubicBezTo>
                  <a:pt x="f83" y="f2"/>
                  <a:pt x="f3" y="f84"/>
                  <a:pt x="f3" y="f81"/>
                </a:cubicBezTo>
                <a:lnTo>
                  <a:pt x="f3" y="f85"/>
                </a:lnTo>
                <a:cubicBezTo>
                  <a:pt x="f3" y="f86"/>
                  <a:pt x="f83" y="f4"/>
                  <a:pt x="f82" y="f4"/>
                </a:cubicBezTo>
                <a:lnTo>
                  <a:pt x="f81" y="f4"/>
                </a:lnTo>
                <a:cubicBezTo>
                  <a:pt x="f84" y="f4"/>
                  <a:pt x="f2" y="f86"/>
                  <a:pt x="f2" y="f85"/>
                </a:cubicBezTo>
                <a:lnTo>
                  <a:pt x="f2" y="f81"/>
                </a:lnTo>
                <a:cubicBezTo>
                  <a:pt x="f2" y="f84"/>
                  <a:pt x="f84" y="f2"/>
                  <a:pt x="f81" y="f2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1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Block Arc 6">
            <a:extLst>
              <a:ext uri="{FF2B5EF4-FFF2-40B4-BE49-F238E27FC236}">
                <a16:creationId xmlns:a16="http://schemas.microsoft.com/office/drawing/2014/main" id="{70BEC1F2-A7D8-E2EF-4D29-1FC43D6D0966}"/>
              </a:ext>
            </a:extLst>
          </p:cNvPr>
          <p:cNvSpPr/>
          <p:nvPr/>
        </p:nvSpPr>
        <p:spPr>
          <a:xfrm>
            <a:off x="10478680" y="8469739"/>
            <a:ext cx="808730" cy="87039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189723"/>
              <a:gd name="f7" fmla="val 3221116"/>
              <a:gd name="f8" fmla="val 2664630"/>
              <a:gd name="f9" fmla="val 2175617"/>
              <a:gd name="f10" fmla="val 2658205"/>
              <a:gd name="f11" fmla="val 2178566"/>
              <a:gd name="f12" fmla="val 2662222"/>
              <a:gd name="f13" fmla="val 2175972"/>
              <a:gd name="f14" fmla="val 2664284"/>
              <a:gd name="f15" fmla="val 2175096"/>
              <a:gd name="f16" fmla="val 1477043"/>
              <a:gd name="f17" fmla="val 1144372"/>
              <a:gd name="f18" fmla="val 1409070"/>
              <a:gd name="f19" fmla="val 1159393"/>
              <a:gd name="f20" fmla="val 1167974"/>
              <a:gd name="f21" fmla="val 1216277"/>
              <a:gd name="f22" fmla="val 1134894"/>
              <a:gd name="f23" fmla="val 1538245"/>
              <a:gd name="f24" fmla="val 1152384"/>
              <a:gd name="f25" fmla="val 1703728"/>
              <a:gd name="f26" fmla="val 1169874"/>
              <a:gd name="f27" fmla="val 1869211"/>
              <a:gd name="f28" fmla="val 1272747"/>
              <a:gd name="f29" fmla="val 2156947"/>
              <a:gd name="f30" fmla="val 1514013"/>
              <a:gd name="f31" fmla="val 2152290"/>
              <a:gd name="f32" fmla="val 1680659"/>
              <a:gd name="f33" fmla="val 2149073"/>
              <a:gd name="f34" fmla="val 1865876"/>
              <a:gd name="f35" fmla="val 1940767"/>
              <a:gd name="f36" fmla="val 1850815"/>
              <a:gd name="f37" fmla="val 1654259"/>
              <a:gd name="f38" fmla="val 1844015"/>
              <a:gd name="f39" fmla="val 1608142"/>
              <a:gd name="f40" fmla="val 1837162"/>
              <a:gd name="f41" fmla="val 1561942"/>
              <a:gd name="f42" fmla="val 1830467"/>
              <a:gd name="f43" fmla="val 1515986"/>
              <a:gd name="f44" fmla="val 1779361"/>
              <a:gd name="f45" fmla="val 1292438"/>
              <a:gd name="f46" fmla="val 1635542"/>
              <a:gd name="f47" fmla="val 1134285"/>
              <a:gd name="f48" fmla="val 1651152"/>
              <a:gd name="f49" fmla="val 501"/>
              <a:gd name="f50" fmla="val 1977584"/>
              <a:gd name="f51" fmla="val 8635"/>
              <a:gd name="f52" fmla="val 2235425"/>
              <a:gd name="f53" fmla="val 52153"/>
              <a:gd name="f54" fmla="val 2580395"/>
              <a:gd name="f55" fmla="val 324821"/>
              <a:gd name="f56" fmla="val 3000061"/>
              <a:gd name="f57" fmla="val 656529"/>
              <a:gd name="f58" fmla="val 3430704"/>
              <a:gd name="f59" fmla="val 1549940"/>
              <a:gd name="f60" fmla="val 3030464"/>
              <a:gd name="f61" fmla="val 2249544"/>
              <a:gd name="f62" fmla="val 2882259"/>
              <a:gd name="f63" fmla="val 2451798"/>
              <a:gd name="f64" fmla="val 2785813"/>
              <a:gd name="f65" fmla="val 2507403"/>
              <a:gd name="f66" fmla="val 2585849"/>
              <a:gd name="f67" fmla="val 2588887"/>
              <a:gd name="f68" fmla="val 2194785"/>
              <a:gd name="f69" fmla="val 2615774"/>
              <a:gd name="f70" fmla="val 1984876"/>
              <a:gd name="f71" fmla="val 2478759"/>
              <a:gd name="f72" fmla="val 1973374"/>
              <a:gd name="f73" fmla="val 2195096"/>
              <a:gd name="f74" fmla="val 1841986"/>
              <a:gd name="f75" fmla="val 2496540"/>
              <a:gd name="f76" fmla="val 1610941"/>
              <a:gd name="f77" fmla="val 2555551"/>
              <a:gd name="f78" fmla="val 1390827"/>
              <a:gd name="f79" fmla="val 2527630"/>
              <a:gd name="f80" fmla="val 1131071"/>
              <a:gd name="f81" fmla="val 2494680"/>
              <a:gd name="f82" fmla="val 853863"/>
              <a:gd name="f83" fmla="val 2136270"/>
              <a:gd name="f84" fmla="val 783896"/>
              <a:gd name="f85" fmla="val 1665044"/>
              <a:gd name="f86" fmla="val 715204"/>
              <a:gd name="f87" fmla="val 1202409"/>
              <a:gd name="f88" fmla="val 991941"/>
              <a:gd name="f89" fmla="val 900416"/>
              <a:gd name="f90" fmla="val 1268509"/>
              <a:gd name="f91" fmla="val 819983"/>
              <a:gd name="f92" fmla="val 1288264"/>
              <a:gd name="f93" fmla="val 814237"/>
              <a:gd name="f94" fmla="val 1308391"/>
              <a:gd name="f95" fmla="val 810536"/>
              <a:gd name="f96" fmla="val 1328805"/>
              <a:gd name="f97" fmla="val 807930"/>
              <a:gd name="f98" fmla="val 1349219"/>
              <a:gd name="f99" fmla="val 805325"/>
              <a:gd name="f100" fmla="val 1369921"/>
              <a:gd name="f101" fmla="val 803817"/>
              <a:gd name="f102" fmla="val 802457"/>
              <a:gd name="f103" fmla="val 1416795"/>
              <a:gd name="f104" fmla="val 800769"/>
              <a:gd name="f105" fmla="val 1355770"/>
              <a:gd name="f106" fmla="val 788713"/>
              <a:gd name="f107" fmla="val 1462242"/>
              <a:gd name="f108" fmla="val 801708"/>
              <a:gd name="f109" fmla="val 1599590"/>
              <a:gd name="f110" fmla="val 818472"/>
              <a:gd name="f111" fmla="val 1776043"/>
              <a:gd name="f112" fmla="val 890774"/>
              <a:gd name="f113" fmla="val 1956122"/>
              <a:gd name="f114" fmla="val 1110076"/>
              <a:gd name="f115" fmla="val 875315"/>
              <a:gd name="f116" fmla="val 2333414"/>
              <a:gd name="f117" fmla="val 2330539"/>
              <a:gd name="f118" fmla="val 1325736"/>
              <a:gd name="f119" fmla="val 2327663"/>
              <a:gd name="f120" fmla="val 1603628"/>
              <a:gd name="f121" fmla="val 2324788"/>
              <a:gd name="f122" fmla="val 2054049"/>
              <a:gd name="f123" fmla="val 2290850"/>
              <a:gd name="f124" fmla="val 2479718"/>
              <a:gd name="f125" fmla="val 2627788"/>
              <a:gd name="f126" fmla="val 2217580"/>
              <a:gd name="f127" fmla="val 2661746"/>
              <a:gd name="f128" fmla="val 2179658"/>
              <a:gd name="f129" fmla="val 2691046"/>
              <a:gd name="f130" fmla="val 2188689"/>
              <a:gd name="f131" fmla="val 2667011"/>
              <a:gd name="f132" fmla="val 2175828"/>
              <a:gd name="f133" fmla="val 2945550"/>
              <a:gd name="f134" fmla="val 1655295"/>
              <a:gd name="f135" fmla="val 2803444"/>
              <a:gd name="f136" fmla="val 1009445"/>
              <a:gd name="f137" fmla="val 2332141"/>
              <a:gd name="f138" fmla="val 653899"/>
              <a:gd name="f139" fmla="val 1860838"/>
              <a:gd name="f140" fmla="val 298353"/>
              <a:gd name="f141" fmla="val 1200794"/>
              <a:gd name="f142" fmla="val 339069"/>
              <a:gd name="f143" fmla="val 776764"/>
              <a:gd name="f144" fmla="val 749845"/>
              <a:gd name="f145" fmla="val 352733"/>
              <a:gd name="f146" fmla="val 1160621"/>
              <a:gd name="f147" fmla="val 291083"/>
              <a:gd name="f148" fmla="val 1819040"/>
              <a:gd name="f149" fmla="val 631487"/>
              <a:gd name="f150" fmla="val 2301392"/>
              <a:gd name="f151" fmla="val 971891"/>
              <a:gd name="f152" fmla="val 2783745"/>
              <a:gd name="f153" fmla="val 1612904"/>
              <a:gd name="f154" fmla="val 2946283"/>
              <a:gd name="f155" fmla="val 2142017"/>
              <a:gd name="f156" fmla="val 2684410"/>
              <a:gd name="f157" fmla="val 2324866"/>
              <a:gd name="f158" fmla="val 3053856"/>
              <a:gd name="f159" fmla="val 1613730"/>
              <a:gd name="f160" fmla="val 3405817"/>
              <a:gd name="f161" fmla="val 752200"/>
              <a:gd name="f162" fmla="val 3187363"/>
              <a:gd name="f163" fmla="val 294693"/>
              <a:gd name="f164" fmla="val 2539075"/>
              <a:gd name="f165" fmla="val -162814"/>
              <a:gd name="f166" fmla="val 1890787"/>
              <a:gd name="f167" fmla="val -79956"/>
              <a:gd name="f168" fmla="val 1005863"/>
              <a:gd name="f169" fmla="val 489947"/>
              <a:gd name="f170" fmla="val 453774"/>
              <a:gd name="f171" fmla="val 810518"/>
              <a:gd name="f172" fmla="val 143225"/>
              <a:gd name="f173" fmla="val 1231454"/>
              <a:gd name="f174" fmla="val -9956"/>
              <a:gd name="f175" fmla="+- 0 0 -90"/>
              <a:gd name="f176" fmla="*/ f3 1 3189723"/>
              <a:gd name="f177" fmla="*/ f4 1 3221116"/>
              <a:gd name="f178" fmla="val f5"/>
              <a:gd name="f179" fmla="val f6"/>
              <a:gd name="f180" fmla="val f7"/>
              <a:gd name="f181" fmla="*/ f175 f0 1"/>
              <a:gd name="f182" fmla="+- f180 0 f178"/>
              <a:gd name="f183" fmla="+- f179 0 f178"/>
              <a:gd name="f184" fmla="*/ f181 1 f2"/>
              <a:gd name="f185" fmla="*/ f183 1 3189723"/>
              <a:gd name="f186" fmla="*/ f182 1 3221116"/>
              <a:gd name="f187" fmla="*/ 2175617 f182 1"/>
              <a:gd name="f188" fmla="*/ 2178566 f182 1"/>
              <a:gd name="f189" fmla="*/ 1144372 f182 1"/>
              <a:gd name="f190" fmla="*/ 1159393 f182 1"/>
              <a:gd name="f191" fmla="*/ 1703728 f182 1"/>
              <a:gd name="f192" fmla="*/ 2152290 f182 1"/>
              <a:gd name="f193" fmla="*/ 1654259 f182 1"/>
              <a:gd name="f194" fmla="*/ 1515986 f182 1"/>
              <a:gd name="f195" fmla="*/ 501 f182 1"/>
              <a:gd name="f196" fmla="*/ 324821 f182 1"/>
              <a:gd name="f197" fmla="*/ 2588887 f182 1"/>
              <a:gd name="f198" fmla="*/ 2195096 f182 1"/>
              <a:gd name="f199" fmla="*/ 2527630 f182 1"/>
              <a:gd name="f200" fmla="*/ 1665044 f182 1"/>
              <a:gd name="f201" fmla="*/ 819983 f182 1"/>
              <a:gd name="f202" fmla="*/ 807930 f182 1"/>
              <a:gd name="f203" fmla="*/ 802457 f182 1"/>
              <a:gd name="f204" fmla="*/ 801708 f182 1"/>
              <a:gd name="f205" fmla="*/ 1110076 f182 1"/>
              <a:gd name="f206" fmla="*/ 875315 f182 1"/>
              <a:gd name="f207" fmla="*/ 2054049 f182 1"/>
              <a:gd name="f208" fmla="*/ 2179658 f182 1"/>
              <a:gd name="f209" fmla="*/ 2188689 f182 1"/>
              <a:gd name="f210" fmla="*/ 2175828 f182 1"/>
              <a:gd name="f211" fmla="*/ 653899 f182 1"/>
              <a:gd name="f212" fmla="*/ 749845 f182 1"/>
              <a:gd name="f213" fmla="*/ 2301392 f182 1"/>
              <a:gd name="f214" fmla="*/ 2684410 f182 1"/>
              <a:gd name="f215" fmla="*/ 3053856 f182 1"/>
              <a:gd name="f216" fmla="*/ 2539075 f182 1"/>
              <a:gd name="f217" fmla="*/ 453774 f182 1"/>
              <a:gd name="f218" fmla="*/ 2249544 f182 1"/>
              <a:gd name="f219" fmla="*/ 2664630 f183 1"/>
              <a:gd name="f220" fmla="*/ 2658205 f183 1"/>
              <a:gd name="f221" fmla="*/ 1477043 f183 1"/>
              <a:gd name="f222" fmla="*/ 1409070 f183 1"/>
              <a:gd name="f223" fmla="*/ 1152384 f183 1"/>
              <a:gd name="f224" fmla="*/ 1514013 f183 1"/>
              <a:gd name="f225" fmla="*/ 1850815 f183 1"/>
              <a:gd name="f226" fmla="*/ 1830467 f183 1"/>
              <a:gd name="f227" fmla="*/ 1651152 f183 1"/>
              <a:gd name="f228" fmla="*/ 2580395 f183 1"/>
              <a:gd name="f229" fmla="*/ 3030464 f183 1"/>
              <a:gd name="f230" fmla="*/ 2585849 f183 1"/>
              <a:gd name="f231" fmla="*/ 1973374 f183 1"/>
              <a:gd name="f232" fmla="*/ 1390827 f183 1"/>
              <a:gd name="f233" fmla="*/ 783896 f183 1"/>
              <a:gd name="f234" fmla="*/ 1268509 f183 1"/>
              <a:gd name="f235" fmla="*/ 1328805 f183 1"/>
              <a:gd name="f236" fmla="*/ 1462242 f183 1"/>
              <a:gd name="f237" fmla="*/ 1956122 f183 1"/>
              <a:gd name="f238" fmla="*/ 2333414 f183 1"/>
              <a:gd name="f239" fmla="*/ 2324788 f183 1"/>
              <a:gd name="f240" fmla="*/ 2661746 f183 1"/>
              <a:gd name="f241" fmla="*/ 2691046 f183 1"/>
              <a:gd name="f242" fmla="*/ 2667011 f183 1"/>
              <a:gd name="f243" fmla="*/ 2332141 f183 1"/>
              <a:gd name="f244" fmla="*/ 776764 f183 1"/>
              <a:gd name="f245" fmla="*/ 631487 f183 1"/>
              <a:gd name="f246" fmla="*/ 2142017 f183 1"/>
              <a:gd name="f247" fmla="*/ 2324866 f183 1"/>
              <a:gd name="f248" fmla="*/ 294693 f183 1"/>
              <a:gd name="f249" fmla="*/ 489947 f183 1"/>
              <a:gd name="f250" fmla="+- f184 0 f1"/>
              <a:gd name="f251" fmla="*/ f187 1 3221116"/>
              <a:gd name="f252" fmla="*/ f188 1 3221116"/>
              <a:gd name="f253" fmla="*/ f189 1 3221116"/>
              <a:gd name="f254" fmla="*/ f190 1 3221116"/>
              <a:gd name="f255" fmla="*/ f191 1 3221116"/>
              <a:gd name="f256" fmla="*/ f192 1 3221116"/>
              <a:gd name="f257" fmla="*/ f193 1 3221116"/>
              <a:gd name="f258" fmla="*/ f194 1 3221116"/>
              <a:gd name="f259" fmla="*/ f195 1 3221116"/>
              <a:gd name="f260" fmla="*/ f196 1 3221116"/>
              <a:gd name="f261" fmla="*/ f197 1 3221116"/>
              <a:gd name="f262" fmla="*/ f198 1 3221116"/>
              <a:gd name="f263" fmla="*/ f199 1 3221116"/>
              <a:gd name="f264" fmla="*/ f200 1 3221116"/>
              <a:gd name="f265" fmla="*/ f201 1 3221116"/>
              <a:gd name="f266" fmla="*/ f202 1 3221116"/>
              <a:gd name="f267" fmla="*/ f203 1 3221116"/>
              <a:gd name="f268" fmla="*/ f204 1 3221116"/>
              <a:gd name="f269" fmla="*/ f205 1 3221116"/>
              <a:gd name="f270" fmla="*/ f206 1 3221116"/>
              <a:gd name="f271" fmla="*/ f207 1 3221116"/>
              <a:gd name="f272" fmla="*/ f208 1 3221116"/>
              <a:gd name="f273" fmla="*/ f209 1 3221116"/>
              <a:gd name="f274" fmla="*/ f210 1 3221116"/>
              <a:gd name="f275" fmla="*/ f211 1 3221116"/>
              <a:gd name="f276" fmla="*/ f212 1 3221116"/>
              <a:gd name="f277" fmla="*/ f213 1 3221116"/>
              <a:gd name="f278" fmla="*/ f214 1 3221116"/>
              <a:gd name="f279" fmla="*/ f215 1 3221116"/>
              <a:gd name="f280" fmla="*/ f216 1 3221116"/>
              <a:gd name="f281" fmla="*/ f217 1 3221116"/>
              <a:gd name="f282" fmla="*/ f218 1 3221116"/>
              <a:gd name="f283" fmla="*/ f219 1 3189723"/>
              <a:gd name="f284" fmla="*/ f220 1 3189723"/>
              <a:gd name="f285" fmla="*/ f221 1 3189723"/>
              <a:gd name="f286" fmla="*/ f222 1 3189723"/>
              <a:gd name="f287" fmla="*/ f223 1 3189723"/>
              <a:gd name="f288" fmla="*/ f224 1 3189723"/>
              <a:gd name="f289" fmla="*/ f225 1 3189723"/>
              <a:gd name="f290" fmla="*/ f226 1 3189723"/>
              <a:gd name="f291" fmla="*/ f227 1 3189723"/>
              <a:gd name="f292" fmla="*/ f228 1 3189723"/>
              <a:gd name="f293" fmla="*/ f229 1 3189723"/>
              <a:gd name="f294" fmla="*/ f230 1 3189723"/>
              <a:gd name="f295" fmla="*/ f231 1 3189723"/>
              <a:gd name="f296" fmla="*/ f232 1 3189723"/>
              <a:gd name="f297" fmla="*/ f233 1 3189723"/>
              <a:gd name="f298" fmla="*/ f234 1 3189723"/>
              <a:gd name="f299" fmla="*/ f235 1 3189723"/>
              <a:gd name="f300" fmla="*/ f236 1 3189723"/>
              <a:gd name="f301" fmla="*/ f237 1 3189723"/>
              <a:gd name="f302" fmla="*/ f238 1 3189723"/>
              <a:gd name="f303" fmla="*/ f239 1 3189723"/>
              <a:gd name="f304" fmla="*/ f240 1 3189723"/>
              <a:gd name="f305" fmla="*/ f241 1 3189723"/>
              <a:gd name="f306" fmla="*/ f242 1 3189723"/>
              <a:gd name="f307" fmla="*/ f243 1 3189723"/>
              <a:gd name="f308" fmla="*/ f244 1 3189723"/>
              <a:gd name="f309" fmla="*/ f245 1 3189723"/>
              <a:gd name="f310" fmla="*/ f246 1 3189723"/>
              <a:gd name="f311" fmla="*/ f247 1 3189723"/>
              <a:gd name="f312" fmla="*/ f248 1 3189723"/>
              <a:gd name="f313" fmla="*/ f249 1 3189723"/>
              <a:gd name="f314" fmla="*/ f178 1 f185"/>
              <a:gd name="f315" fmla="*/ f179 1 f185"/>
              <a:gd name="f316" fmla="*/ f178 1 f186"/>
              <a:gd name="f317" fmla="*/ f180 1 f186"/>
              <a:gd name="f318" fmla="*/ f283 1 f185"/>
              <a:gd name="f319" fmla="*/ f251 1 f186"/>
              <a:gd name="f320" fmla="*/ f284 1 f185"/>
              <a:gd name="f321" fmla="*/ f252 1 f186"/>
              <a:gd name="f322" fmla="*/ f285 1 f185"/>
              <a:gd name="f323" fmla="*/ f253 1 f186"/>
              <a:gd name="f324" fmla="*/ f286 1 f185"/>
              <a:gd name="f325" fmla="*/ f254 1 f186"/>
              <a:gd name="f326" fmla="*/ f287 1 f185"/>
              <a:gd name="f327" fmla="*/ f255 1 f186"/>
              <a:gd name="f328" fmla="*/ f288 1 f185"/>
              <a:gd name="f329" fmla="*/ f256 1 f186"/>
              <a:gd name="f330" fmla="*/ f289 1 f185"/>
              <a:gd name="f331" fmla="*/ f257 1 f186"/>
              <a:gd name="f332" fmla="*/ f290 1 f185"/>
              <a:gd name="f333" fmla="*/ f258 1 f186"/>
              <a:gd name="f334" fmla="*/ f291 1 f185"/>
              <a:gd name="f335" fmla="*/ f259 1 f186"/>
              <a:gd name="f336" fmla="*/ f292 1 f185"/>
              <a:gd name="f337" fmla="*/ f260 1 f186"/>
              <a:gd name="f338" fmla="*/ f293 1 f185"/>
              <a:gd name="f339" fmla="*/ f282 1 f186"/>
              <a:gd name="f340" fmla="*/ f294 1 f185"/>
              <a:gd name="f341" fmla="*/ f261 1 f186"/>
              <a:gd name="f342" fmla="*/ f295 1 f185"/>
              <a:gd name="f343" fmla="*/ f262 1 f186"/>
              <a:gd name="f344" fmla="*/ f296 1 f185"/>
              <a:gd name="f345" fmla="*/ f263 1 f186"/>
              <a:gd name="f346" fmla="*/ f297 1 f185"/>
              <a:gd name="f347" fmla="*/ f264 1 f186"/>
              <a:gd name="f348" fmla="*/ f298 1 f185"/>
              <a:gd name="f349" fmla="*/ f265 1 f186"/>
              <a:gd name="f350" fmla="*/ f299 1 f185"/>
              <a:gd name="f351" fmla="*/ f266 1 f186"/>
              <a:gd name="f352" fmla="*/ f267 1 f186"/>
              <a:gd name="f353" fmla="*/ f300 1 f185"/>
              <a:gd name="f354" fmla="*/ f268 1 f186"/>
              <a:gd name="f355" fmla="*/ f301 1 f185"/>
              <a:gd name="f356" fmla="*/ f269 1 f186"/>
              <a:gd name="f357" fmla="*/ f270 1 f186"/>
              <a:gd name="f358" fmla="*/ f302 1 f185"/>
              <a:gd name="f359" fmla="*/ f303 1 f185"/>
              <a:gd name="f360" fmla="*/ f271 1 f186"/>
              <a:gd name="f361" fmla="*/ f304 1 f185"/>
              <a:gd name="f362" fmla="*/ f272 1 f186"/>
              <a:gd name="f363" fmla="*/ f305 1 f185"/>
              <a:gd name="f364" fmla="*/ f273 1 f186"/>
              <a:gd name="f365" fmla="*/ f306 1 f185"/>
              <a:gd name="f366" fmla="*/ f274 1 f186"/>
              <a:gd name="f367" fmla="*/ f307 1 f185"/>
              <a:gd name="f368" fmla="*/ f275 1 f186"/>
              <a:gd name="f369" fmla="*/ f308 1 f185"/>
              <a:gd name="f370" fmla="*/ f276 1 f186"/>
              <a:gd name="f371" fmla="*/ f309 1 f185"/>
              <a:gd name="f372" fmla="*/ f277 1 f186"/>
              <a:gd name="f373" fmla="*/ f310 1 f185"/>
              <a:gd name="f374" fmla="*/ f278 1 f186"/>
              <a:gd name="f375" fmla="*/ f311 1 f185"/>
              <a:gd name="f376" fmla="*/ f279 1 f186"/>
              <a:gd name="f377" fmla="*/ f312 1 f185"/>
              <a:gd name="f378" fmla="*/ f280 1 f186"/>
              <a:gd name="f379" fmla="*/ f313 1 f185"/>
              <a:gd name="f380" fmla="*/ f281 1 f186"/>
              <a:gd name="f381" fmla="*/ f314 f176 1"/>
              <a:gd name="f382" fmla="*/ f315 f176 1"/>
              <a:gd name="f383" fmla="*/ f317 f177 1"/>
              <a:gd name="f384" fmla="*/ f316 f177 1"/>
              <a:gd name="f385" fmla="*/ f318 f176 1"/>
              <a:gd name="f386" fmla="*/ f319 f177 1"/>
              <a:gd name="f387" fmla="*/ f320 f176 1"/>
              <a:gd name="f388" fmla="*/ f321 f177 1"/>
              <a:gd name="f389" fmla="*/ f322 f176 1"/>
              <a:gd name="f390" fmla="*/ f323 f177 1"/>
              <a:gd name="f391" fmla="*/ f324 f176 1"/>
              <a:gd name="f392" fmla="*/ f325 f177 1"/>
              <a:gd name="f393" fmla="*/ f326 f176 1"/>
              <a:gd name="f394" fmla="*/ f327 f177 1"/>
              <a:gd name="f395" fmla="*/ f328 f176 1"/>
              <a:gd name="f396" fmla="*/ f329 f177 1"/>
              <a:gd name="f397" fmla="*/ f330 f176 1"/>
              <a:gd name="f398" fmla="*/ f331 f177 1"/>
              <a:gd name="f399" fmla="*/ f332 f176 1"/>
              <a:gd name="f400" fmla="*/ f333 f177 1"/>
              <a:gd name="f401" fmla="*/ f334 f176 1"/>
              <a:gd name="f402" fmla="*/ f335 f177 1"/>
              <a:gd name="f403" fmla="*/ f336 f176 1"/>
              <a:gd name="f404" fmla="*/ f337 f177 1"/>
              <a:gd name="f405" fmla="*/ f338 f176 1"/>
              <a:gd name="f406" fmla="*/ f339 f177 1"/>
              <a:gd name="f407" fmla="*/ f340 f176 1"/>
              <a:gd name="f408" fmla="*/ f341 f177 1"/>
              <a:gd name="f409" fmla="*/ f342 f176 1"/>
              <a:gd name="f410" fmla="*/ f343 f177 1"/>
              <a:gd name="f411" fmla="*/ f344 f176 1"/>
              <a:gd name="f412" fmla="*/ f345 f177 1"/>
              <a:gd name="f413" fmla="*/ f346 f176 1"/>
              <a:gd name="f414" fmla="*/ f347 f177 1"/>
              <a:gd name="f415" fmla="*/ f348 f176 1"/>
              <a:gd name="f416" fmla="*/ f349 f177 1"/>
              <a:gd name="f417" fmla="*/ f350 f176 1"/>
              <a:gd name="f418" fmla="*/ f351 f177 1"/>
              <a:gd name="f419" fmla="*/ f352 f177 1"/>
              <a:gd name="f420" fmla="*/ f353 f176 1"/>
              <a:gd name="f421" fmla="*/ f354 f177 1"/>
              <a:gd name="f422" fmla="*/ f355 f176 1"/>
              <a:gd name="f423" fmla="*/ f356 f177 1"/>
              <a:gd name="f424" fmla="*/ f357 f177 1"/>
              <a:gd name="f425" fmla="*/ f358 f176 1"/>
              <a:gd name="f426" fmla="*/ f359 f176 1"/>
              <a:gd name="f427" fmla="*/ f360 f177 1"/>
              <a:gd name="f428" fmla="*/ f361 f176 1"/>
              <a:gd name="f429" fmla="*/ f362 f177 1"/>
              <a:gd name="f430" fmla="*/ f363 f176 1"/>
              <a:gd name="f431" fmla="*/ f364 f177 1"/>
              <a:gd name="f432" fmla="*/ f365 f176 1"/>
              <a:gd name="f433" fmla="*/ f366 f177 1"/>
              <a:gd name="f434" fmla="*/ f367 f176 1"/>
              <a:gd name="f435" fmla="*/ f368 f177 1"/>
              <a:gd name="f436" fmla="*/ f369 f176 1"/>
              <a:gd name="f437" fmla="*/ f370 f177 1"/>
              <a:gd name="f438" fmla="*/ f371 f176 1"/>
              <a:gd name="f439" fmla="*/ f372 f177 1"/>
              <a:gd name="f440" fmla="*/ f373 f176 1"/>
              <a:gd name="f441" fmla="*/ f374 f177 1"/>
              <a:gd name="f442" fmla="*/ f375 f176 1"/>
              <a:gd name="f443" fmla="*/ f376 f177 1"/>
              <a:gd name="f444" fmla="*/ f377 f176 1"/>
              <a:gd name="f445" fmla="*/ f378 f177 1"/>
              <a:gd name="f446" fmla="*/ f379 f176 1"/>
              <a:gd name="f447" fmla="*/ f380 f17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50">
                <a:pos x="f385" y="f386"/>
              </a:cxn>
              <a:cxn ang="f250">
                <a:pos x="f387" y="f388"/>
              </a:cxn>
              <a:cxn ang="f250">
                <a:pos x="f385" y="f386"/>
              </a:cxn>
              <a:cxn ang="f250">
                <a:pos x="f389" y="f390"/>
              </a:cxn>
              <a:cxn ang="f250">
                <a:pos x="f391" y="f392"/>
              </a:cxn>
              <a:cxn ang="f250">
                <a:pos x="f393" y="f394"/>
              </a:cxn>
              <a:cxn ang="f250">
                <a:pos x="f395" y="f396"/>
              </a:cxn>
              <a:cxn ang="f250">
                <a:pos x="f397" y="f398"/>
              </a:cxn>
              <a:cxn ang="f250">
                <a:pos x="f399" y="f400"/>
              </a:cxn>
              <a:cxn ang="f250">
                <a:pos x="f389" y="f390"/>
              </a:cxn>
              <a:cxn ang="f250">
                <a:pos x="f401" y="f402"/>
              </a:cxn>
              <a:cxn ang="f250">
                <a:pos x="f403" y="f404"/>
              </a:cxn>
              <a:cxn ang="f250">
                <a:pos x="f405" y="f406"/>
              </a:cxn>
              <a:cxn ang="f250">
                <a:pos x="f407" y="f408"/>
              </a:cxn>
              <a:cxn ang="f250">
                <a:pos x="f409" y="f410"/>
              </a:cxn>
              <a:cxn ang="f250">
                <a:pos x="f411" y="f412"/>
              </a:cxn>
              <a:cxn ang="f250">
                <a:pos x="f413" y="f414"/>
              </a:cxn>
              <a:cxn ang="f250">
                <a:pos x="f415" y="f416"/>
              </a:cxn>
              <a:cxn ang="f250">
                <a:pos x="f417" y="f418"/>
              </a:cxn>
              <a:cxn ang="f250">
                <a:pos x="f411" y="f419"/>
              </a:cxn>
              <a:cxn ang="f250">
                <a:pos x="f420" y="f421"/>
              </a:cxn>
              <a:cxn ang="f250">
                <a:pos x="f422" y="f423"/>
              </a:cxn>
              <a:cxn ang="f250">
                <a:pos x="f409" y="f424"/>
              </a:cxn>
              <a:cxn ang="f250">
                <a:pos x="f425" y="f424"/>
              </a:cxn>
              <a:cxn ang="f250">
                <a:pos x="f426" y="f427"/>
              </a:cxn>
              <a:cxn ang="f250">
                <a:pos x="f428" y="f429"/>
              </a:cxn>
              <a:cxn ang="f250">
                <a:pos x="f430" y="f431"/>
              </a:cxn>
              <a:cxn ang="f250">
                <a:pos x="f432" y="f433"/>
              </a:cxn>
              <a:cxn ang="f250">
                <a:pos x="f434" y="f435"/>
              </a:cxn>
              <a:cxn ang="f250">
                <a:pos x="f436" y="f437"/>
              </a:cxn>
              <a:cxn ang="f250">
                <a:pos x="f438" y="f439"/>
              </a:cxn>
              <a:cxn ang="f250">
                <a:pos x="f440" y="f441"/>
              </a:cxn>
              <a:cxn ang="f250">
                <a:pos x="f442" y="f443"/>
              </a:cxn>
              <a:cxn ang="f250">
                <a:pos x="f444" y="f445"/>
              </a:cxn>
              <a:cxn ang="f250">
                <a:pos x="f446" y="f447"/>
              </a:cxn>
              <a:cxn ang="f250">
                <a:pos x="f401" y="f402"/>
              </a:cxn>
            </a:cxnLst>
            <a:rect l="f381" t="f384" r="f382" b="f383"/>
            <a:pathLst>
              <a:path w="3189723" h="3221116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8" y="f9"/>
                </a:cubicBezTo>
                <a:close/>
                <a:moveTo>
                  <a:pt x="f16" y="f17"/>
                </a:moveTo>
                <a:lnTo>
                  <a:pt x="f18" y="f19"/>
                </a:ln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6" y="f17"/>
                </a:cubicBezTo>
                <a:close/>
                <a:moveTo>
                  <a:pt x="f48" y="f49"/>
                </a:moveTo>
                <a:cubicBezTo>
                  <a:pt x="f50" y="f51"/>
                  <a:pt x="f52" y="f53"/>
                  <a:pt x="f54" y="f55"/>
                </a:cubicBez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67"/>
                </a:cubicBezTo>
                <a:cubicBezTo>
                  <a:pt x="f68" y="f69"/>
                  <a:pt x="f70" y="f71"/>
                  <a:pt x="f72" y="f73"/>
                </a:cubicBezTo>
                <a:cubicBezTo>
                  <a:pt x="f74" y="f75"/>
                  <a:pt x="f76" y="f77"/>
                  <a:pt x="f78" y="f79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101"/>
                  <a:pt x="f78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113" y="f114"/>
                </a:cubicBezTo>
                <a:lnTo>
                  <a:pt x="f72" y="f115"/>
                </a:lnTo>
                <a:lnTo>
                  <a:pt x="f116" y="f115"/>
                </a:ln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lnTo>
                  <a:pt x="f129" y="f130"/>
                </a:lnTo>
                <a:lnTo>
                  <a:pt x="f131" y="f132"/>
                </a:ln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lnTo>
                  <a:pt x="f157" y="f158"/>
                </a:ln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48" y="f49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1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5" name="Google Shape;10001;p74">
            <a:extLst>
              <a:ext uri="{FF2B5EF4-FFF2-40B4-BE49-F238E27FC236}">
                <a16:creationId xmlns:a16="http://schemas.microsoft.com/office/drawing/2014/main" id="{C48DA44B-858B-2656-E6BF-7E5598B9F992}"/>
              </a:ext>
            </a:extLst>
          </p:cNvPr>
          <p:cNvGrpSpPr/>
          <p:nvPr/>
        </p:nvGrpSpPr>
        <p:grpSpPr>
          <a:xfrm>
            <a:off x="12959869" y="8387680"/>
            <a:ext cx="821678" cy="875759"/>
            <a:chOff x="7851532" y="4063209"/>
            <a:chExt cx="410839" cy="437879"/>
          </a:xfrm>
          <a:solidFill>
            <a:schemeClr val="tx1"/>
          </a:solidFill>
        </p:grpSpPr>
        <p:sp>
          <p:nvSpPr>
            <p:cNvPr id="16" name="Google Shape;10002;p74">
              <a:extLst>
                <a:ext uri="{FF2B5EF4-FFF2-40B4-BE49-F238E27FC236}">
                  <a16:creationId xmlns:a16="http://schemas.microsoft.com/office/drawing/2014/main" id="{59484EE6-ADE1-6FAC-D6B7-7F1E9E5BA065}"/>
                </a:ext>
              </a:extLst>
            </p:cNvPr>
            <p:cNvSpPr/>
            <p:nvPr/>
          </p:nvSpPr>
          <p:spPr>
            <a:xfrm>
              <a:off x="7851532" y="4120771"/>
              <a:ext cx="356808" cy="38031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11028"/>
                <a:gd name="f5" fmla="val 5514"/>
                <a:gd name="f6" fmla="val 1"/>
                <a:gd name="f7" fmla="val 2489"/>
                <a:gd name="f8" fmla="val 2458"/>
                <a:gd name="f9" fmla="val 8539"/>
                <a:gd name="f10" fmla="val 8538"/>
                <a:gd name="f11" fmla="val 5294"/>
                <a:gd name="f12" fmla="val 10869"/>
                <a:gd name="f13" fmla="val 5105"/>
                <a:gd name="f14" fmla="val 10649"/>
                <a:gd name="f15" fmla="val 5955"/>
                <a:gd name="f16" fmla="val 410"/>
                <a:gd name="f17" fmla="val 190"/>
                <a:gd name="f18" fmla="val 5766"/>
                <a:gd name="f19" fmla="*/ f0 1 11027"/>
                <a:gd name="f20" fmla="*/ f1 1 1102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1027"/>
                <a:gd name="f27" fmla="*/ f24 1 1102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1027" h="11028">
                  <a:moveTo>
                    <a:pt x="f5" y="f6"/>
                  </a:moveTo>
                  <a:cubicBezTo>
                    <a:pt x="f7" y="f6"/>
                    <a:pt x="f2" y="f8"/>
                    <a:pt x="f2" y="f5"/>
                  </a:cubicBezTo>
                  <a:cubicBezTo>
                    <a:pt x="f2" y="f9"/>
                    <a:pt x="f7" y="f3"/>
                    <a:pt x="f5" y="f3"/>
                  </a:cubicBezTo>
                  <a:cubicBezTo>
                    <a:pt x="f10" y="f3"/>
                    <a:pt x="f3" y="f9"/>
                    <a:pt x="f3" y="f5"/>
                  </a:cubicBezTo>
                  <a:cubicBezTo>
                    <a:pt x="f3" y="f11"/>
                    <a:pt x="f12" y="f13"/>
                    <a:pt x="f14" y="f13"/>
                  </a:cubicBezTo>
                  <a:lnTo>
                    <a:pt x="f15" y="f13"/>
                  </a:lnTo>
                  <a:lnTo>
                    <a:pt x="f15" y="f16"/>
                  </a:lnTo>
                  <a:cubicBezTo>
                    <a:pt x="f15" y="f1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" name="Google Shape;10003;p74">
              <a:extLst>
                <a:ext uri="{FF2B5EF4-FFF2-40B4-BE49-F238E27FC236}">
                  <a16:creationId xmlns:a16="http://schemas.microsoft.com/office/drawing/2014/main" id="{3B6A164C-90B2-155A-4B8B-6088887F2A4D}"/>
                </a:ext>
              </a:extLst>
            </p:cNvPr>
            <p:cNvSpPr/>
            <p:nvPr/>
          </p:nvSpPr>
          <p:spPr>
            <a:xfrm>
              <a:off x="8069680" y="4063209"/>
              <a:ext cx="192691" cy="2031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92"/>
                <a:gd name="f5" fmla="val 441"/>
                <a:gd name="f6" fmla="val 189"/>
                <a:gd name="f7" fmla="val 158"/>
                <a:gd name="f8" fmla="val 378"/>
                <a:gd name="f9" fmla="val 5513"/>
                <a:gd name="f10" fmla="val 5702"/>
                <a:gd name="f11" fmla="val 5891"/>
                <a:gd name="f12" fmla="val 5514"/>
                <a:gd name="f13" fmla="val 5734"/>
                <a:gd name="f14" fmla="val 2489"/>
                <a:gd name="f15" fmla="val 3466"/>
                <a:gd name="f16" fmla="*/ f0 1 5955"/>
                <a:gd name="f17" fmla="*/ f1 1 5892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955"/>
                <a:gd name="f24" fmla="*/ f21 1 5892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955" h="5892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14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" name="Google Shape;10027;p74">
            <a:extLst>
              <a:ext uri="{FF2B5EF4-FFF2-40B4-BE49-F238E27FC236}">
                <a16:creationId xmlns:a16="http://schemas.microsoft.com/office/drawing/2014/main" id="{B8032A51-F1D9-AA34-DFA3-50A874265D2B}"/>
              </a:ext>
            </a:extLst>
          </p:cNvPr>
          <p:cNvGrpSpPr/>
          <p:nvPr/>
        </p:nvGrpSpPr>
        <p:grpSpPr>
          <a:xfrm>
            <a:off x="5223988" y="5815492"/>
            <a:ext cx="785507" cy="762170"/>
            <a:chOff x="3983592" y="2777115"/>
            <a:chExt cx="392753" cy="381085"/>
          </a:xfrm>
          <a:solidFill>
            <a:schemeClr val="tx1"/>
          </a:solidFill>
        </p:grpSpPr>
        <p:sp>
          <p:nvSpPr>
            <p:cNvPr id="19" name="Google Shape;10028;p74">
              <a:extLst>
                <a:ext uri="{FF2B5EF4-FFF2-40B4-BE49-F238E27FC236}">
                  <a16:creationId xmlns:a16="http://schemas.microsoft.com/office/drawing/2014/main" id="{8F05C175-1EE8-77F9-50B5-D86F2695292B}"/>
                </a:ext>
              </a:extLst>
            </p:cNvPr>
            <p:cNvSpPr/>
            <p:nvPr/>
          </p:nvSpPr>
          <p:spPr>
            <a:xfrm>
              <a:off x="4175068" y="2941597"/>
              <a:ext cx="51819" cy="541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640"/>
                <a:gd name="f5" fmla="val 820"/>
                <a:gd name="f6" fmla="val 1"/>
                <a:gd name="f7" fmla="val 379"/>
                <a:gd name="f8" fmla="val 348"/>
                <a:gd name="f9" fmla="val 1261"/>
                <a:gd name="f10" fmla="val 1639"/>
                <a:gd name="f11" fmla="val 1292"/>
                <a:gd name="f12" fmla="val 1670"/>
                <a:gd name="f13" fmla="*/ f0 1 1671"/>
                <a:gd name="f14" fmla="*/ f1 1 164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671"/>
                <a:gd name="f21" fmla="*/ f18 1 164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671" h="1640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11" y="f10"/>
                    <a:pt x="f12" y="f9"/>
                    <a:pt x="f12" y="f5"/>
                  </a:cubicBezTo>
                  <a:cubicBezTo>
                    <a:pt x="f12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10029;p74">
              <a:extLst>
                <a:ext uri="{FF2B5EF4-FFF2-40B4-BE49-F238E27FC236}">
                  <a16:creationId xmlns:a16="http://schemas.microsoft.com/office/drawing/2014/main" id="{647FF2AA-B8FA-4C21-24D7-5FB2AB0D380E}"/>
                </a:ext>
              </a:extLst>
            </p:cNvPr>
            <p:cNvSpPr/>
            <p:nvPr/>
          </p:nvSpPr>
          <p:spPr>
            <a:xfrm>
              <a:off x="4059807" y="2859374"/>
              <a:ext cx="239353" cy="2186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19"/>
                <a:gd name="f4" fmla="val 6617"/>
                <a:gd name="f5" fmla="val 6191"/>
                <a:gd name="f6" fmla="val 1260"/>
                <a:gd name="f7" fmla="val 6301"/>
                <a:gd name="f8" fmla="val 6411"/>
                <a:gd name="f9" fmla="val 1292"/>
                <a:gd name="f10" fmla="val 6490"/>
                <a:gd name="f11" fmla="val 1355"/>
                <a:gd name="f12" fmla="val 6648"/>
                <a:gd name="f13" fmla="val 1512"/>
                <a:gd name="f14" fmla="val 1796"/>
                <a:gd name="f15" fmla="val 1953"/>
                <a:gd name="f16" fmla="val 5954"/>
                <a:gd name="f17" fmla="val 2457"/>
                <a:gd name="f18" fmla="val 6112"/>
                <a:gd name="f19" fmla="val 2709"/>
                <a:gd name="f20" fmla="val 6207"/>
                <a:gd name="f21" fmla="val 3025"/>
                <a:gd name="f22" fmla="val 3308"/>
                <a:gd name="f23" fmla="val 3592"/>
                <a:gd name="f24" fmla="val 3907"/>
                <a:gd name="f25" fmla="val 4127"/>
                <a:gd name="f26" fmla="val 4631"/>
                <a:gd name="f27" fmla="val 4789"/>
                <a:gd name="f28" fmla="val 5072"/>
                <a:gd name="f29" fmla="val 5230"/>
                <a:gd name="f30" fmla="val 6396"/>
                <a:gd name="f31" fmla="val 5324"/>
                <a:gd name="f32" fmla="val 6270"/>
                <a:gd name="f33" fmla="val 5356"/>
                <a:gd name="f34" fmla="val 6080"/>
                <a:gd name="f35" fmla="val 6017"/>
                <a:gd name="f36" fmla="val 5923"/>
                <a:gd name="f37" fmla="val 5419"/>
                <a:gd name="f38" fmla="val 4726"/>
                <a:gd name="f39" fmla="val 5167"/>
                <a:gd name="f40" fmla="val 4883"/>
                <a:gd name="f41" fmla="val 4852"/>
                <a:gd name="f42" fmla="val 4946"/>
                <a:gd name="f43" fmla="val 4600"/>
                <a:gd name="f44" fmla="val 4316"/>
                <a:gd name="f45" fmla="val 4001"/>
                <a:gd name="f46" fmla="val 3749"/>
                <a:gd name="f47" fmla="val 3245"/>
                <a:gd name="f48" fmla="val 3182"/>
                <a:gd name="f49" fmla="val 3056"/>
                <a:gd name="f50" fmla="val 2961"/>
                <a:gd name="f51" fmla="val 2835"/>
                <a:gd name="f52" fmla="val 2772"/>
                <a:gd name="f53" fmla="val 2552"/>
                <a:gd name="f54" fmla="val 3214"/>
                <a:gd name="f55" fmla="val 2898"/>
                <a:gd name="f56" fmla="val 3623"/>
                <a:gd name="f57" fmla="val 2993"/>
                <a:gd name="f58" fmla="val 3119"/>
                <a:gd name="f59" fmla="val 2615"/>
                <a:gd name="f60" fmla="val 2694"/>
                <a:gd name="f61" fmla="val 2804"/>
                <a:gd name="f62" fmla="val 2914"/>
                <a:gd name="f63" fmla="val 3135"/>
                <a:gd name="f64" fmla="val 3718"/>
                <a:gd name="f65" fmla="val 1890"/>
                <a:gd name="f66" fmla="val 3970"/>
                <a:gd name="f67" fmla="val 1733"/>
                <a:gd name="f68" fmla="val 4253"/>
                <a:gd name="f69" fmla="val 1638"/>
                <a:gd name="f70" fmla="val 4537"/>
                <a:gd name="f71" fmla="val 4820"/>
                <a:gd name="f72" fmla="val 5135"/>
                <a:gd name="f73" fmla="val 5387"/>
                <a:gd name="f74" fmla="val 5891"/>
                <a:gd name="f75" fmla="val 5970"/>
                <a:gd name="f76" fmla="val 851"/>
                <a:gd name="f77" fmla="val 1071"/>
                <a:gd name="f78" fmla="val 1449"/>
                <a:gd name="f79" fmla="val 1859"/>
                <a:gd name="f80" fmla="val 2079"/>
                <a:gd name="f81" fmla="val 4568"/>
                <a:gd name="f82" fmla="val 4757"/>
                <a:gd name="f83" fmla="val 5198"/>
                <a:gd name="f84" fmla="val 6616"/>
                <a:gd name="f85" fmla="*/ f0 1 7719"/>
                <a:gd name="f86" fmla="*/ f1 1 6617"/>
                <a:gd name="f87" fmla="val f2"/>
                <a:gd name="f88" fmla="val f3"/>
                <a:gd name="f89" fmla="val f4"/>
                <a:gd name="f90" fmla="+- f89 0 f87"/>
                <a:gd name="f91" fmla="+- f88 0 f87"/>
                <a:gd name="f92" fmla="*/ f91 1 7719"/>
                <a:gd name="f93" fmla="*/ f90 1 6617"/>
                <a:gd name="f94" fmla="*/ f87 1 f92"/>
                <a:gd name="f95" fmla="*/ f88 1 f92"/>
                <a:gd name="f96" fmla="*/ f87 1 f93"/>
                <a:gd name="f97" fmla="*/ f89 1 f93"/>
                <a:gd name="f98" fmla="*/ f94 f85 1"/>
                <a:gd name="f99" fmla="*/ f95 f85 1"/>
                <a:gd name="f100" fmla="*/ f97 f86 1"/>
                <a:gd name="f101" fmla="*/ f96 f8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8" t="f101" r="f99" b="f100"/>
              <a:pathLst>
                <a:path w="7719" h="66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0" y="f22"/>
                  </a:cubicBezTo>
                  <a:cubicBezTo>
                    <a:pt x="f20" y="f23"/>
                    <a:pt x="f18" y="f24"/>
                    <a:pt x="f16" y="f25"/>
                  </a:cubicBezTo>
                  <a:lnTo>
                    <a:pt x="f10" y="f26"/>
                  </a:lnTo>
                  <a:cubicBezTo>
                    <a:pt x="f12" y="f27"/>
                    <a:pt x="f12" y="f28"/>
                    <a:pt x="f10" y="f29"/>
                  </a:cubicBezTo>
                  <a:cubicBezTo>
                    <a:pt x="f30" y="f31"/>
                    <a:pt x="f32" y="f33"/>
                    <a:pt x="f20" y="f33"/>
                  </a:cubicBezTo>
                  <a:cubicBezTo>
                    <a:pt x="f34" y="f33"/>
                    <a:pt x="f35" y="f31"/>
                    <a:pt x="f36" y="f29"/>
                  </a:cubicBezTo>
                  <a:lnTo>
                    <a:pt x="f37" y="f38"/>
                  </a:lnTo>
                  <a:cubicBezTo>
                    <a:pt x="f39" y="f40"/>
                    <a:pt x="f41" y="f42"/>
                    <a:pt x="f43" y="f42"/>
                  </a:cubicBezTo>
                  <a:cubicBezTo>
                    <a:pt x="f44" y="f42"/>
                    <a:pt x="f45" y="f40"/>
                    <a:pt x="f46" y="f38"/>
                  </a:cubicBezTo>
                  <a:lnTo>
                    <a:pt x="f47" y="f29"/>
                  </a:lnTo>
                  <a:cubicBezTo>
                    <a:pt x="f48" y="f31"/>
                    <a:pt x="f49" y="f33"/>
                    <a:pt x="f50" y="f33"/>
                  </a:cubicBezTo>
                  <a:cubicBezTo>
                    <a:pt x="f51" y="f33"/>
                    <a:pt x="f52" y="f31"/>
                    <a:pt x="f19" y="f29"/>
                  </a:cubicBezTo>
                  <a:cubicBezTo>
                    <a:pt x="f53" y="f28"/>
                    <a:pt x="f53" y="f27"/>
                    <a:pt x="f19" y="f26"/>
                  </a:cubicBezTo>
                  <a:lnTo>
                    <a:pt x="f54" y="f25"/>
                  </a:lnTo>
                  <a:cubicBezTo>
                    <a:pt x="f50" y="f24"/>
                    <a:pt x="f55" y="f56"/>
                    <a:pt x="f55" y="f22"/>
                  </a:cubicBezTo>
                  <a:cubicBezTo>
                    <a:pt x="f55" y="f57"/>
                    <a:pt x="f50" y="f19"/>
                    <a:pt x="f58" y="f17"/>
                  </a:cubicBezTo>
                  <a:lnTo>
                    <a:pt x="f59" y="f15"/>
                  </a:lnTo>
                  <a:cubicBezTo>
                    <a:pt x="f17" y="f14"/>
                    <a:pt x="f17" y="f13"/>
                    <a:pt x="f59" y="f11"/>
                  </a:cubicBezTo>
                  <a:cubicBezTo>
                    <a:pt x="f60" y="f9"/>
                    <a:pt x="f61" y="f6"/>
                    <a:pt x="f62" y="f6"/>
                  </a:cubicBezTo>
                  <a:cubicBezTo>
                    <a:pt x="f21" y="f6"/>
                    <a:pt x="f63" y="f9"/>
                    <a:pt x="f54" y="f11"/>
                  </a:cubicBezTo>
                  <a:lnTo>
                    <a:pt x="f64" y="f65"/>
                  </a:lnTo>
                  <a:cubicBezTo>
                    <a:pt x="f66" y="f67"/>
                    <a:pt x="f68" y="f69"/>
                    <a:pt x="f70" y="f69"/>
                  </a:cubicBezTo>
                  <a:cubicBezTo>
                    <a:pt x="f71" y="f69"/>
                    <a:pt x="f72" y="f67"/>
                    <a:pt x="f73" y="f65"/>
                  </a:cubicBezTo>
                  <a:lnTo>
                    <a:pt x="f74" y="f11"/>
                  </a:lnTo>
                  <a:cubicBezTo>
                    <a:pt x="f75" y="f9"/>
                    <a:pt x="f3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6"/>
                  </a:lnTo>
                  <a:lnTo>
                    <a:pt x="f76" y="f6"/>
                  </a:lnTo>
                  <a:cubicBezTo>
                    <a:pt x="f77" y="f6"/>
                    <a:pt x="f6" y="f78"/>
                    <a:pt x="f6" y="f69"/>
                  </a:cubicBezTo>
                  <a:cubicBezTo>
                    <a:pt x="f6" y="f79"/>
                    <a:pt x="f77" y="f80"/>
                    <a:pt x="f76" y="f80"/>
                  </a:cubicBezTo>
                  <a:lnTo>
                    <a:pt x="f2" y="f80"/>
                  </a:lnTo>
                  <a:lnTo>
                    <a:pt x="f2" y="f81"/>
                  </a:lnTo>
                  <a:lnTo>
                    <a:pt x="f76" y="f81"/>
                  </a:lnTo>
                  <a:cubicBezTo>
                    <a:pt x="f77" y="f81"/>
                    <a:pt x="f6" y="f82"/>
                    <a:pt x="f6" y="f42"/>
                  </a:cubicBezTo>
                  <a:cubicBezTo>
                    <a:pt x="f6" y="f83"/>
                    <a:pt x="f77" y="f73"/>
                    <a:pt x="f76" y="f73"/>
                  </a:cubicBezTo>
                  <a:lnTo>
                    <a:pt x="f2" y="f73"/>
                  </a:lnTo>
                  <a:lnTo>
                    <a:pt x="f2" y="f84"/>
                  </a:lnTo>
                  <a:lnTo>
                    <a:pt x="f3" y="f8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10030;p74">
              <a:extLst>
                <a:ext uri="{FF2B5EF4-FFF2-40B4-BE49-F238E27FC236}">
                  <a16:creationId xmlns:a16="http://schemas.microsoft.com/office/drawing/2014/main" id="{7DCD92A4-57C3-6818-7BA5-F6820666516F}"/>
                </a:ext>
              </a:extLst>
            </p:cNvPr>
            <p:cNvSpPr/>
            <p:nvPr/>
          </p:nvSpPr>
          <p:spPr>
            <a:xfrm>
              <a:off x="3983592" y="2777115"/>
              <a:ext cx="392753" cy="3810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1531"/>
                <a:gd name="f5" fmla="val 10618"/>
                <a:gd name="f6" fmla="val 1701"/>
                <a:gd name="f7" fmla="val 10870"/>
                <a:gd name="f8" fmla="val 11027"/>
                <a:gd name="f9" fmla="val 1890"/>
                <a:gd name="f10" fmla="val 2080"/>
                <a:gd name="f11" fmla="val 9546"/>
                <a:gd name="f12" fmla="val 9767"/>
                <a:gd name="f13" fmla="val 10807"/>
                <a:gd name="f14" fmla="val 9956"/>
                <a:gd name="f15" fmla="val 1828"/>
                <a:gd name="f16" fmla="val 1670"/>
                <a:gd name="f17" fmla="val 1859"/>
                <a:gd name="f18" fmla="val 1891"/>
                <a:gd name="f19" fmla="val 1198"/>
                <a:gd name="f20" fmla="val 536"/>
                <a:gd name="f21" fmla="val 1"/>
                <a:gd name="f22" fmla="val 567"/>
                <a:gd name="f23" fmla="val 1229"/>
                <a:gd name="f24" fmla="val 10334"/>
                <a:gd name="f25" fmla="val 10995"/>
                <a:gd name="f26" fmla="val 11405"/>
                <a:gd name="f27" fmla="val 12067"/>
                <a:gd name="f28" fmla="val 1260"/>
                <a:gd name="f29" fmla="val 12130"/>
                <a:gd name="f30" fmla="*/ f0 1 12666"/>
                <a:gd name="f31" fmla="*/ f1 1 11531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666"/>
                <a:gd name="f38" fmla="*/ f35 1 11531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666" h="11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lnTo>
                    <a:pt x="f10" y="f14"/>
                  </a:lnTo>
                  <a:cubicBezTo>
                    <a:pt x="f15" y="f14"/>
                    <a:pt x="f16" y="f12"/>
                    <a:pt x="f16" y="f11"/>
                  </a:cubicBezTo>
                  <a:lnTo>
                    <a:pt x="f16" y="f10"/>
                  </a:lnTo>
                  <a:cubicBezTo>
                    <a:pt x="f16" y="f17"/>
                    <a:pt x="f18" y="f6"/>
                    <a:pt x="f10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5"/>
                    <a:pt x="f3" y="f24"/>
                  </a:cubicBezTo>
                  <a:lnTo>
                    <a:pt x="f3" y="f28"/>
                  </a:lnTo>
                  <a:cubicBezTo>
                    <a:pt x="f3" y="f22"/>
                    <a:pt x="f29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oogle Shape;10074;p74">
            <a:extLst>
              <a:ext uri="{FF2B5EF4-FFF2-40B4-BE49-F238E27FC236}">
                <a16:creationId xmlns:a16="http://schemas.microsoft.com/office/drawing/2014/main" id="{8746048F-062C-0E14-773D-6E120065411C}"/>
              </a:ext>
            </a:extLst>
          </p:cNvPr>
          <p:cNvGrpSpPr/>
          <p:nvPr/>
        </p:nvGrpSpPr>
        <p:grpSpPr>
          <a:xfrm>
            <a:off x="6413219" y="5764870"/>
            <a:ext cx="785507" cy="820526"/>
            <a:chOff x="4578208" y="2751804"/>
            <a:chExt cx="392753" cy="410263"/>
          </a:xfrm>
          <a:solidFill>
            <a:schemeClr val="tx1"/>
          </a:solidFill>
        </p:grpSpPr>
        <p:sp>
          <p:nvSpPr>
            <p:cNvPr id="23" name="Google Shape;10075;p74">
              <a:extLst>
                <a:ext uri="{FF2B5EF4-FFF2-40B4-BE49-F238E27FC236}">
                  <a16:creationId xmlns:a16="http://schemas.microsoft.com/office/drawing/2014/main" id="{3F72337F-0525-A6C6-2128-E4A50346CBE2}"/>
                </a:ext>
              </a:extLst>
            </p:cNvPr>
            <p:cNvSpPr/>
            <p:nvPr/>
          </p:nvSpPr>
          <p:spPr>
            <a:xfrm>
              <a:off x="4578208" y="2751804"/>
              <a:ext cx="385904" cy="410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5"/>
                <a:gd name="f4" fmla="val 12414"/>
                <a:gd name="f5" fmla="val 7026"/>
                <a:gd name="f6" fmla="val 1670"/>
                <a:gd name="f7" fmla="val 7278"/>
                <a:gd name="f8" fmla="val 7467"/>
                <a:gd name="f9" fmla="val 1859"/>
                <a:gd name="f10" fmla="val 2111"/>
                <a:gd name="f11" fmla="val 2332"/>
                <a:gd name="f12" fmla="val 2490"/>
                <a:gd name="f13" fmla="val 2080"/>
                <a:gd name="f14" fmla="val 1828"/>
                <a:gd name="f15" fmla="val 1639"/>
                <a:gd name="f16" fmla="val 2300"/>
                <a:gd name="f17" fmla="val 4159"/>
                <a:gd name="f18" fmla="val 4348"/>
                <a:gd name="f19" fmla="val 4537"/>
                <a:gd name="f20" fmla="val 4789"/>
                <a:gd name="f21" fmla="val 4978"/>
                <a:gd name="f22" fmla="val 4317"/>
                <a:gd name="f23" fmla="val 6648"/>
                <a:gd name="f24" fmla="val 6837"/>
                <a:gd name="f25" fmla="val 7058"/>
                <a:gd name="f26" fmla="val 7310"/>
                <a:gd name="f27" fmla="val 6806"/>
                <a:gd name="f28" fmla="val 9106"/>
                <a:gd name="f29" fmla="val 9295"/>
                <a:gd name="f30" fmla="val 9515"/>
                <a:gd name="f31" fmla="val 9736"/>
                <a:gd name="f32" fmla="val 9893"/>
                <a:gd name="f33" fmla="val 9704"/>
                <a:gd name="f34" fmla="val 9263"/>
                <a:gd name="f35" fmla="val 11500"/>
                <a:gd name="f36" fmla="val 10775"/>
                <a:gd name="f37" fmla="val 11342"/>
                <a:gd name="f38" fmla="val 11248"/>
                <a:gd name="f39" fmla="val 10870"/>
                <a:gd name="f40" fmla="val 11594"/>
                <a:gd name="f41" fmla="val 10303"/>
                <a:gd name="f42" fmla="val 9767"/>
                <a:gd name="f43" fmla="val 9326"/>
                <a:gd name="f44" fmla="val 9137"/>
                <a:gd name="f45" fmla="val 1261"/>
                <a:gd name="f46" fmla="val 1"/>
                <a:gd name="f47" fmla="val 568"/>
                <a:gd name="f48" fmla="val 32"/>
                <a:gd name="f49" fmla="val 1229"/>
                <a:gd name="f50" fmla="val 10334"/>
                <a:gd name="f51" fmla="val 11468"/>
                <a:gd name="f52" fmla="val 946"/>
                <a:gd name="f53" fmla="val 10082"/>
                <a:gd name="f54" fmla="val 12224"/>
                <a:gd name="f55" fmla="val 12004"/>
                <a:gd name="f56" fmla="val 9074"/>
                <a:gd name="f57" fmla="val 8538"/>
                <a:gd name="f58" fmla="val 7877"/>
                <a:gd name="f59" fmla="*/ f0 1 12445"/>
                <a:gd name="f60" fmla="*/ f1 1 12414"/>
                <a:gd name="f61" fmla="val f2"/>
                <a:gd name="f62" fmla="val f3"/>
                <a:gd name="f63" fmla="val f4"/>
                <a:gd name="f64" fmla="+- f63 0 f61"/>
                <a:gd name="f65" fmla="+- f62 0 f61"/>
                <a:gd name="f66" fmla="*/ f65 1 12445"/>
                <a:gd name="f67" fmla="*/ f64 1 12414"/>
                <a:gd name="f68" fmla="*/ f61 1 f66"/>
                <a:gd name="f69" fmla="*/ f62 1 f66"/>
                <a:gd name="f70" fmla="*/ f61 1 f67"/>
                <a:gd name="f71" fmla="*/ f63 1 f67"/>
                <a:gd name="f72" fmla="*/ f68 f59 1"/>
                <a:gd name="f73" fmla="*/ f69 f59 1"/>
                <a:gd name="f74" fmla="*/ f71 f60 1"/>
                <a:gd name="f75" fmla="*/ f70 f6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2" t="f75" r="f73" b="f74"/>
              <a:pathLst>
                <a:path w="12445" h="1241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6"/>
                    <a:pt x="f15" y="f10"/>
                  </a:cubicBezTo>
                  <a:cubicBezTo>
                    <a:pt x="f15" y="f14"/>
                    <a:pt x="f14" y="f6"/>
                    <a:pt x="f13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8" y="f20"/>
                    <a:pt x="f7" y="f21"/>
                    <a:pt x="f5" y="f21"/>
                  </a:cubicBezTo>
                  <a:lnTo>
                    <a:pt x="f13" y="f21"/>
                  </a:lnTo>
                  <a:cubicBezTo>
                    <a:pt x="f14" y="f21"/>
                    <a:pt x="f15" y="f20"/>
                    <a:pt x="f15" y="f19"/>
                  </a:cubicBezTo>
                  <a:cubicBezTo>
                    <a:pt x="f15" y="f22"/>
                    <a:pt x="f14" y="f17"/>
                    <a:pt x="f13" y="f17"/>
                  </a:cubicBezTo>
                  <a:close/>
                  <a:moveTo>
                    <a:pt x="f5" y="f23"/>
                  </a:moveTo>
                  <a:cubicBezTo>
                    <a:pt x="f7" y="f23"/>
                    <a:pt x="f8" y="f24"/>
                    <a:pt x="f8" y="f25"/>
                  </a:cubicBezTo>
                  <a:cubicBezTo>
                    <a:pt x="f8" y="f26"/>
                    <a:pt x="f7" y="f8"/>
                    <a:pt x="f5" y="f8"/>
                  </a:cubicBezTo>
                  <a:lnTo>
                    <a:pt x="f13" y="f8"/>
                  </a:lnTo>
                  <a:cubicBezTo>
                    <a:pt x="f14" y="f8"/>
                    <a:pt x="f15" y="f7"/>
                    <a:pt x="f15" y="f25"/>
                  </a:cubicBezTo>
                  <a:cubicBezTo>
                    <a:pt x="f15" y="f27"/>
                    <a:pt x="f14" y="f23"/>
                    <a:pt x="f13" y="f23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3"/>
                    <a:pt x="f15" y="f30"/>
                  </a:cubicBezTo>
                  <a:cubicBezTo>
                    <a:pt x="f15" y="f34"/>
                    <a:pt x="f14" y="f28"/>
                    <a:pt x="f13" y="f28"/>
                  </a:cubicBezTo>
                  <a:close/>
                  <a:moveTo>
                    <a:pt x="f35" y="f36"/>
                  </a:move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36"/>
                  </a:cubicBezTo>
                  <a:close/>
                  <a:moveTo>
                    <a:pt x="f45" y="f46"/>
                  </a:moveTo>
                  <a:cubicBezTo>
                    <a:pt x="f47" y="f46"/>
                    <a:pt x="f48" y="f47"/>
                    <a:pt x="f48" y="f49"/>
                  </a:cubicBezTo>
                  <a:lnTo>
                    <a:pt x="f48" y="f50"/>
                  </a:lnTo>
                  <a:cubicBezTo>
                    <a:pt x="f2" y="f51"/>
                    <a:pt x="f52" y="f4"/>
                    <a:pt x="f13" y="f4"/>
                  </a:cubicBezTo>
                  <a:lnTo>
                    <a:pt x="f50" y="f4"/>
                  </a:lnTo>
                  <a:cubicBezTo>
                    <a:pt x="f35" y="f4"/>
                    <a:pt x="f3" y="f51"/>
                    <a:pt x="f3" y="f50"/>
                  </a:cubicBezTo>
                  <a:cubicBezTo>
                    <a:pt x="f3" y="f53"/>
                    <a:pt x="f54" y="f32"/>
                    <a:pt x="f55" y="f32"/>
                  </a:cubicBezTo>
                  <a:lnTo>
                    <a:pt x="f56" y="f32"/>
                  </a:lnTo>
                  <a:lnTo>
                    <a:pt x="f56" y="f49"/>
                  </a:lnTo>
                  <a:cubicBezTo>
                    <a:pt x="f56" y="f47"/>
                    <a:pt x="f57" y="f46"/>
                    <a:pt x="f58" y="f4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Google Shape;10076;p74">
              <a:extLst>
                <a:ext uri="{FF2B5EF4-FFF2-40B4-BE49-F238E27FC236}">
                  <a16:creationId xmlns:a16="http://schemas.microsoft.com/office/drawing/2014/main" id="{554EBD9B-AB74-4F59-F255-1CCFF877032E}"/>
                </a:ext>
              </a:extLst>
            </p:cNvPr>
            <p:cNvSpPr/>
            <p:nvPr/>
          </p:nvSpPr>
          <p:spPr>
            <a:xfrm>
              <a:off x="4883984" y="2989191"/>
              <a:ext cx="85030" cy="729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207"/>
                <a:gd name="f5" fmla="val 1"/>
                <a:gd name="f6" fmla="val 32"/>
                <a:gd name="f7" fmla="val 1009"/>
                <a:gd name="f8" fmla="val 1986"/>
                <a:gd name="f9" fmla="val 1103"/>
                <a:gd name="f10" fmla="val 2080"/>
                <a:gd name="f11" fmla="val 1261"/>
                <a:gd name="f12" fmla="val 2206"/>
                <a:gd name="f13" fmla="val 1418"/>
                <a:gd name="f14" fmla="val 1576"/>
                <a:gd name="f15" fmla="val 1733"/>
                <a:gd name="f16" fmla="val 2143"/>
                <a:gd name="f17" fmla="val 1796"/>
                <a:gd name="f18" fmla="val 2741"/>
                <a:gd name="f19" fmla="*/ f0 1 2742"/>
                <a:gd name="f20" fmla="*/ f1 1 220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2"/>
                <a:gd name="f27" fmla="*/ f24 1 220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2" h="2207">
                  <a:moveTo>
                    <a:pt x="f2" y="f5"/>
                  </a:moveTo>
                  <a:lnTo>
                    <a:pt x="f2" y="f6"/>
                  </a:ln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6"/>
                    <a:pt x="f17" y="f8"/>
                  </a:cubicBezTo>
                  <a:lnTo>
                    <a:pt x="f18" y="f6"/>
                  </a:lnTo>
                  <a:lnTo>
                    <a:pt x="f1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10077;p74">
              <a:extLst>
                <a:ext uri="{FF2B5EF4-FFF2-40B4-BE49-F238E27FC236}">
                  <a16:creationId xmlns:a16="http://schemas.microsoft.com/office/drawing/2014/main" id="{ED87A36C-6B90-4A37-9970-F4EFE02B104B}"/>
                </a:ext>
              </a:extLst>
            </p:cNvPr>
            <p:cNvSpPr/>
            <p:nvPr/>
          </p:nvSpPr>
          <p:spPr>
            <a:xfrm>
              <a:off x="4885931" y="2752856"/>
              <a:ext cx="85030" cy="2092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6333"/>
                <a:gd name="f5" fmla="val 1796"/>
                <a:gd name="f6" fmla="val 819"/>
                <a:gd name="f7" fmla="val 1891"/>
                <a:gd name="f8" fmla="val 1922"/>
                <a:gd name="f9" fmla="val 882"/>
                <a:gd name="f10" fmla="val 945"/>
                <a:gd name="f11" fmla="val 1638"/>
                <a:gd name="f12" fmla="val 820"/>
                <a:gd name="f13" fmla="val 851"/>
                <a:gd name="f14" fmla="val 883"/>
                <a:gd name="f15" fmla="val 977"/>
                <a:gd name="f16" fmla="val 410"/>
                <a:gd name="f17" fmla="val 1"/>
                <a:gd name="f18" fmla="val 2741"/>
                <a:gd name="f19" fmla="val 2300"/>
                <a:gd name="f20" fmla="*/ f0 1 2742"/>
                <a:gd name="f21" fmla="*/ f1 1 6333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2742"/>
                <a:gd name="f28" fmla="*/ f25 1 6333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2742" h="633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13"/>
                    <a:pt x="f14" y="f6"/>
                    <a:pt x="f15" y="f6"/>
                  </a:cubicBezTo>
                  <a:close/>
                  <a:moveTo>
                    <a:pt x="f15" y="f2"/>
                  </a:moveTo>
                  <a:cubicBezTo>
                    <a:pt x="f16" y="f2"/>
                    <a:pt x="f17" y="f16"/>
                    <a:pt x="f17" y="f10"/>
                  </a:cubicBezTo>
                  <a:lnTo>
                    <a:pt x="f17" y="f4"/>
                  </a:lnTo>
                  <a:lnTo>
                    <a:pt x="f18" y="f4"/>
                  </a:lnTo>
                  <a:lnTo>
                    <a:pt x="f18" y="f10"/>
                  </a:lnTo>
                  <a:cubicBezTo>
                    <a:pt x="f18" y="f16"/>
                    <a:pt x="f1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6" name="Google Shape;10084;p74">
            <a:extLst>
              <a:ext uri="{FF2B5EF4-FFF2-40B4-BE49-F238E27FC236}">
                <a16:creationId xmlns:a16="http://schemas.microsoft.com/office/drawing/2014/main" id="{E859AB94-D93B-B8FC-1858-35517073F654}"/>
              </a:ext>
            </a:extLst>
          </p:cNvPr>
          <p:cNvGrpSpPr/>
          <p:nvPr/>
        </p:nvGrpSpPr>
        <p:grpSpPr>
          <a:xfrm>
            <a:off x="11517050" y="5782898"/>
            <a:ext cx="719321" cy="742073"/>
            <a:chOff x="7130125" y="2760820"/>
            <a:chExt cx="359660" cy="371036"/>
          </a:xfrm>
          <a:solidFill>
            <a:schemeClr val="tx1"/>
          </a:solidFill>
        </p:grpSpPr>
        <p:sp>
          <p:nvSpPr>
            <p:cNvPr id="27" name="Google Shape;10085;p74">
              <a:extLst>
                <a:ext uri="{FF2B5EF4-FFF2-40B4-BE49-F238E27FC236}">
                  <a16:creationId xmlns:a16="http://schemas.microsoft.com/office/drawing/2014/main" id="{AE01F92D-6C29-E5B9-0915-15BCF8F1E7E0}"/>
                </a:ext>
              </a:extLst>
            </p:cNvPr>
            <p:cNvSpPr/>
            <p:nvPr/>
          </p:nvSpPr>
          <p:spPr>
            <a:xfrm>
              <a:off x="7203835" y="3021095"/>
              <a:ext cx="89720" cy="35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83"/>
                <a:gd name="f4" fmla="val 1198"/>
                <a:gd name="f5" fmla="val 1607"/>
                <a:gd name="f6" fmla="val 820"/>
                <a:gd name="f7" fmla="val 190"/>
                <a:gd name="f8" fmla="val 504"/>
                <a:gd name="f9" fmla="val 1"/>
                <a:gd name="f10" fmla="val 1197"/>
                <a:gd name="f11" fmla="val 3025"/>
                <a:gd name="f12" fmla="val 536"/>
                <a:gd name="f13" fmla="val 2363"/>
                <a:gd name="f14" fmla="*/ f0 1 3183"/>
                <a:gd name="f15" fmla="*/ f1 1 119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3183"/>
                <a:gd name="f22" fmla="*/ f19 1 119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3183" h="119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3" y="f10"/>
                  </a:lnTo>
                  <a:cubicBezTo>
                    <a:pt x="f11" y="f12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10086;p74">
              <a:extLst>
                <a:ext uri="{FF2B5EF4-FFF2-40B4-BE49-F238E27FC236}">
                  <a16:creationId xmlns:a16="http://schemas.microsoft.com/office/drawing/2014/main" id="{FFE87A48-D603-3E67-5470-09619C555248}"/>
                </a:ext>
              </a:extLst>
            </p:cNvPr>
            <p:cNvSpPr/>
            <p:nvPr/>
          </p:nvSpPr>
          <p:spPr>
            <a:xfrm>
              <a:off x="7223375" y="2947522"/>
              <a:ext cx="48874" cy="491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1636"/>
                <a:gd name="f5" fmla="val 858"/>
                <a:gd name="f6" fmla="val 784"/>
                <a:gd name="f7" fmla="val 707"/>
                <a:gd name="f8" fmla="val 8"/>
                <a:gd name="f9" fmla="val 631"/>
                <a:gd name="f10" fmla="val 23"/>
                <a:gd name="f11" fmla="val 347"/>
                <a:gd name="f12" fmla="val 118"/>
                <a:gd name="f13" fmla="val 127"/>
                <a:gd name="f14" fmla="val 307"/>
                <a:gd name="f15" fmla="val 95"/>
                <a:gd name="f16" fmla="val 590"/>
                <a:gd name="f17" fmla="val 1"/>
                <a:gd name="f18" fmla="val 906"/>
                <a:gd name="f19" fmla="val 1189"/>
                <a:gd name="f20" fmla="val 284"/>
                <a:gd name="f21" fmla="val 1410"/>
                <a:gd name="f22" fmla="val 446"/>
                <a:gd name="f23" fmla="val 1548"/>
                <a:gd name="f24" fmla="val 658"/>
                <a:gd name="f25" fmla="val 871"/>
                <a:gd name="f26" fmla="val 949"/>
                <a:gd name="f27" fmla="val 1027"/>
                <a:gd name="f28" fmla="val 1624"/>
                <a:gd name="f29" fmla="val 1103"/>
                <a:gd name="f30" fmla="val 1599"/>
                <a:gd name="f31" fmla="val 1387"/>
                <a:gd name="f32" fmla="val 1536"/>
                <a:gd name="f33" fmla="val 1607"/>
                <a:gd name="f34" fmla="val 1347"/>
                <a:gd name="f35" fmla="val 1670"/>
                <a:gd name="f36" fmla="val 1063"/>
                <a:gd name="f37" fmla="val 1733"/>
                <a:gd name="f38" fmla="val 748"/>
                <a:gd name="f39" fmla="val 464"/>
                <a:gd name="f40" fmla="val 1450"/>
                <a:gd name="f41" fmla="val 244"/>
                <a:gd name="f42" fmla="val 1307"/>
                <a:gd name="f43" fmla="val 77"/>
                <a:gd name="f44" fmla="val 1091"/>
                <a:gd name="f45" fmla="*/ f0 1 1734"/>
                <a:gd name="f46" fmla="*/ f1 1 1636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1734"/>
                <a:gd name="f53" fmla="*/ f50 1 1636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1734" h="163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5" y="f39"/>
                    <a:pt x="f40" y="f41"/>
                  </a:cubicBezTo>
                  <a:cubicBezTo>
                    <a:pt x="f42" y="f43"/>
                    <a:pt x="f4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10087;p74">
              <a:extLst>
                <a:ext uri="{FF2B5EF4-FFF2-40B4-BE49-F238E27FC236}">
                  <a16:creationId xmlns:a16="http://schemas.microsoft.com/office/drawing/2014/main" id="{8E9C3933-7BAA-5F6C-23A8-470148580293}"/>
                </a:ext>
              </a:extLst>
            </p:cNvPr>
            <p:cNvSpPr/>
            <p:nvPr/>
          </p:nvSpPr>
          <p:spPr>
            <a:xfrm>
              <a:off x="7130125" y="2760820"/>
              <a:ext cx="359660" cy="3710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60"/>
                <a:gd name="f4" fmla="val 12351"/>
                <a:gd name="f5" fmla="val 6428"/>
                <a:gd name="f6" fmla="val 820"/>
                <a:gd name="f7" fmla="val 6900"/>
                <a:gd name="f8" fmla="val 7247"/>
                <a:gd name="f9" fmla="val 1166"/>
                <a:gd name="f10" fmla="val 1639"/>
                <a:gd name="f11" fmla="val 4128"/>
                <a:gd name="f12" fmla="val 5609"/>
                <a:gd name="f13" fmla="val 5955"/>
                <a:gd name="f14" fmla="val 10681"/>
                <a:gd name="f15" fmla="val 6616"/>
                <a:gd name="f16" fmla="val 10901"/>
                <a:gd name="f17" fmla="val 11059"/>
                <a:gd name="f18" fmla="val 6805"/>
                <a:gd name="f19" fmla="val 6994"/>
                <a:gd name="f20" fmla="val 11122"/>
                <a:gd name="f21" fmla="val 7436"/>
                <a:gd name="f22" fmla="val 8192"/>
                <a:gd name="f23" fmla="val 7971"/>
                <a:gd name="f24" fmla="val 7751"/>
                <a:gd name="f25" fmla="val 6742"/>
                <a:gd name="f26" fmla="val 8255"/>
                <a:gd name="f27" fmla="val 8444"/>
                <a:gd name="f28" fmla="val 8696"/>
                <a:gd name="f29" fmla="val 8885"/>
                <a:gd name="f30" fmla="val 9074"/>
                <a:gd name="f31" fmla="val 4233"/>
                <a:gd name="f32" fmla="val 5360"/>
                <a:gd name="f33" fmla="val 4671"/>
                <a:gd name="f34" fmla="val 5082"/>
                <a:gd name="f35" fmla="val 5531"/>
                <a:gd name="f36" fmla="val 5388"/>
                <a:gd name="f37" fmla="val 5860"/>
                <a:gd name="f38" fmla="val 5829"/>
                <a:gd name="f39" fmla="val 6301"/>
                <a:gd name="f40" fmla="val 5987"/>
                <a:gd name="f41" fmla="val 6868"/>
                <a:gd name="f42" fmla="val 7467"/>
                <a:gd name="f43" fmla="val 5766"/>
                <a:gd name="f44" fmla="val 5640"/>
                <a:gd name="f45" fmla="val 5451"/>
                <a:gd name="f46" fmla="val 6176"/>
                <a:gd name="f47" fmla="val 8601"/>
                <a:gd name="f48" fmla="val 6711"/>
                <a:gd name="f49" fmla="val 9389"/>
                <a:gd name="f50" fmla="val 10334"/>
                <a:gd name="f51" fmla="val 10555"/>
                <a:gd name="f52" fmla="val 6491"/>
                <a:gd name="f53" fmla="val 10744"/>
                <a:gd name="f54" fmla="val 6270"/>
                <a:gd name="f55" fmla="val 2143"/>
                <a:gd name="f56" fmla="val 1891"/>
                <a:gd name="f57" fmla="val 1733"/>
                <a:gd name="f58" fmla="val 10303"/>
                <a:gd name="f59" fmla="val 9357"/>
                <a:gd name="f60" fmla="val 2238"/>
                <a:gd name="f61" fmla="val 8570"/>
                <a:gd name="f62" fmla="val 3025"/>
                <a:gd name="f63" fmla="val 8129"/>
                <a:gd name="f64" fmla="val 2647"/>
                <a:gd name="f65" fmla="val 7688"/>
                <a:gd name="f66" fmla="val 2490"/>
                <a:gd name="f67" fmla="val 7121"/>
                <a:gd name="f68" fmla="val 6553"/>
                <a:gd name="f69" fmla="val 2805"/>
                <a:gd name="f70" fmla="val 6018"/>
                <a:gd name="f71" fmla="val 3246"/>
                <a:gd name="f72" fmla="val 5577"/>
                <a:gd name="f73" fmla="val 3781"/>
                <a:gd name="f74" fmla="val 5419"/>
                <a:gd name="f75" fmla="val 3933"/>
                <a:gd name="f76" fmla="val 5379"/>
                <a:gd name="f77" fmla="val 4084"/>
                <a:gd name="f78" fmla="val 9893"/>
                <a:gd name="f79" fmla="val 10113"/>
                <a:gd name="f80" fmla="val 10050"/>
                <a:gd name="f81" fmla="val 6396"/>
                <a:gd name="f82" fmla="val 5483"/>
                <a:gd name="f83" fmla="val 4726"/>
                <a:gd name="f84" fmla="val 725"/>
                <a:gd name="f85" fmla="val 2458"/>
                <a:gd name="f86" fmla="val 1261"/>
                <a:gd name="f87" fmla="val 599"/>
                <a:gd name="f88" fmla="val 1"/>
                <a:gd name="f89" fmla="val 3686"/>
                <a:gd name="f90" fmla="val 11815"/>
                <a:gd name="f91" fmla="val 568"/>
                <a:gd name="f92" fmla="val 12350"/>
                <a:gd name="f93" fmla="val 11468"/>
                <a:gd name="f94" fmla="val 12130"/>
                <a:gd name="f95" fmla="val 12697"/>
                <a:gd name="f96" fmla="val 12162"/>
                <a:gd name="f97" fmla="val 11500"/>
                <a:gd name="f98" fmla="val 8034"/>
                <a:gd name="f99" fmla="val 7278"/>
                <a:gd name="f100" fmla="*/ f0 1 12760"/>
                <a:gd name="f101" fmla="*/ f1 1 12351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760"/>
                <a:gd name="f108" fmla="*/ f105 1 12351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760" h="1235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9"/>
                    <a:pt x="f13" y="f6"/>
                    <a:pt x="f5" y="f6"/>
                  </a:cubicBezTo>
                  <a:close/>
                  <a:moveTo>
                    <a:pt x="f14" y="f15"/>
                  </a:moveTo>
                  <a:cubicBezTo>
                    <a:pt x="f16" y="f15"/>
                    <a:pt x="f17" y="f18"/>
                    <a:pt x="f17" y="f19"/>
                  </a:cubicBezTo>
                  <a:cubicBezTo>
                    <a:pt x="f20" y="f8"/>
                    <a:pt x="f16" y="f21"/>
                    <a:pt x="f14" y="f21"/>
                  </a:cubicBezTo>
                  <a:lnTo>
                    <a:pt x="f22" y="f21"/>
                  </a:lnTo>
                  <a:cubicBezTo>
                    <a:pt x="f23" y="f21"/>
                    <a:pt x="f24" y="f8"/>
                    <a:pt x="f24" y="f19"/>
                  </a:cubicBezTo>
                  <a:cubicBezTo>
                    <a:pt x="f24" y="f25"/>
                    <a:pt x="f23" y="f15"/>
                    <a:pt x="f22" y="f15"/>
                  </a:cubicBezTo>
                  <a:close/>
                  <a:moveTo>
                    <a:pt x="f14" y="f26"/>
                  </a:moveTo>
                  <a:cubicBezTo>
                    <a:pt x="f16" y="f26"/>
                    <a:pt x="f17" y="f27"/>
                    <a:pt x="f17" y="f28"/>
                  </a:cubicBezTo>
                  <a:cubicBezTo>
                    <a:pt x="f20" y="f29"/>
                    <a:pt x="f16" y="f30"/>
                    <a:pt x="f14" y="f30"/>
                  </a:cubicBezTo>
                  <a:lnTo>
                    <a:pt x="f22" y="f30"/>
                  </a:lnTo>
                  <a:cubicBezTo>
                    <a:pt x="f23" y="f30"/>
                    <a:pt x="f24" y="f29"/>
                    <a:pt x="f24" y="f28"/>
                  </a:cubicBezTo>
                  <a:cubicBezTo>
                    <a:pt x="f24" y="f27"/>
                    <a:pt x="f23" y="f26"/>
                    <a:pt x="f22" y="f2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37"/>
                  </a:cubicBezTo>
                  <a:cubicBezTo>
                    <a:pt x="f38" y="f39"/>
                    <a:pt x="f40" y="f41"/>
                    <a:pt x="f38" y="f42"/>
                  </a:cubicBezTo>
                  <a:cubicBezTo>
                    <a:pt x="f43" y="f24"/>
                    <a:pt x="f44" y="f23"/>
                    <a:pt x="f45" y="f22"/>
                  </a:cubicBez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53"/>
                  </a:cubicBezTo>
                  <a:lnTo>
                    <a:pt x="f55" y="f53"/>
                  </a:lnTo>
                  <a:cubicBezTo>
                    <a:pt x="f56" y="f53"/>
                    <a:pt x="f57" y="f51"/>
                    <a:pt x="f57" y="f58"/>
                  </a:cubicBezTo>
                  <a:cubicBezTo>
                    <a:pt x="f57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4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32"/>
                    <a:pt x="f31" y="f32"/>
                  </a:cubicBezTo>
                  <a:close/>
                  <a:moveTo>
                    <a:pt x="f14" y="f78"/>
                  </a:moveTo>
                  <a:cubicBezTo>
                    <a:pt x="f16" y="f78"/>
                    <a:pt x="f17" y="f79"/>
                    <a:pt x="f17" y="f58"/>
                  </a:cubicBezTo>
                  <a:cubicBezTo>
                    <a:pt x="f20" y="f51"/>
                    <a:pt x="f16" y="f53"/>
                    <a:pt x="f14" y="f53"/>
                  </a:cubicBezTo>
                  <a:lnTo>
                    <a:pt x="f22" y="f53"/>
                  </a:lnTo>
                  <a:cubicBezTo>
                    <a:pt x="f23" y="f53"/>
                    <a:pt x="f24" y="f51"/>
                    <a:pt x="f24" y="f58"/>
                  </a:cubicBezTo>
                  <a:cubicBezTo>
                    <a:pt x="f24" y="f80"/>
                    <a:pt x="f23" y="f78"/>
                    <a:pt x="f22" y="f78"/>
                  </a:cubicBezTo>
                  <a:close/>
                  <a:moveTo>
                    <a:pt x="f81" y="f2"/>
                  </a:moveTo>
                  <a:cubicBezTo>
                    <a:pt x="f82" y="f2"/>
                    <a:pt x="f83" y="f84"/>
                    <a:pt x="f83" y="f10"/>
                  </a:cubicBezTo>
                  <a:lnTo>
                    <a:pt x="f83" y="f85"/>
                  </a:lnTo>
                  <a:lnTo>
                    <a:pt x="f86" y="f85"/>
                  </a:lnTo>
                  <a:cubicBezTo>
                    <a:pt x="f87" y="f85"/>
                    <a:pt x="f88" y="f62"/>
                    <a:pt x="f88" y="f89"/>
                  </a:cubicBezTo>
                  <a:lnTo>
                    <a:pt x="f88" y="f20"/>
                  </a:lnTo>
                  <a:cubicBezTo>
                    <a:pt x="f88" y="f90"/>
                    <a:pt x="f91" y="f92"/>
                    <a:pt x="f86" y="f92"/>
                  </a:cubicBezTo>
                  <a:lnTo>
                    <a:pt x="f93" y="f92"/>
                  </a:lnTo>
                  <a:cubicBezTo>
                    <a:pt x="f94" y="f92"/>
                    <a:pt x="f95" y="f90"/>
                    <a:pt x="f95" y="f20"/>
                  </a:cubicBezTo>
                  <a:lnTo>
                    <a:pt x="f95" y="f89"/>
                  </a:lnTo>
                  <a:cubicBezTo>
                    <a:pt x="f3" y="f62"/>
                    <a:pt x="f96" y="f85"/>
                    <a:pt x="f97" y="f85"/>
                  </a:cubicBezTo>
                  <a:lnTo>
                    <a:pt x="f98" y="f85"/>
                  </a:lnTo>
                  <a:lnTo>
                    <a:pt x="f98" y="f10"/>
                  </a:lnTo>
                  <a:cubicBezTo>
                    <a:pt x="f98" y="f84"/>
                    <a:pt x="f99" y="f2"/>
                    <a:pt x="f8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Google Shape;10088;p74">
              <a:extLst>
                <a:ext uri="{FF2B5EF4-FFF2-40B4-BE49-F238E27FC236}">
                  <a16:creationId xmlns:a16="http://schemas.microsoft.com/office/drawing/2014/main" id="{ECD78056-42DE-76FA-C1F0-1548C63E34CD}"/>
                </a:ext>
              </a:extLst>
            </p:cNvPr>
            <p:cNvSpPr/>
            <p:nvPr/>
          </p:nvSpPr>
          <p:spPr>
            <a:xfrm>
              <a:off x="7303312" y="2801520"/>
              <a:ext cx="15983" cy="170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7"/>
                <a:gd name="f4" fmla="val 568"/>
                <a:gd name="f5" fmla="val 284"/>
                <a:gd name="f6" fmla="val 126"/>
                <a:gd name="f7" fmla="val 441"/>
                <a:gd name="f8" fmla="*/ f0 1 567"/>
                <a:gd name="f9" fmla="*/ f1 1 568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567"/>
                <a:gd name="f16" fmla="*/ f13 1 568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567" h="56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1" name="Google Shape;10089;p74">
            <a:extLst>
              <a:ext uri="{FF2B5EF4-FFF2-40B4-BE49-F238E27FC236}">
                <a16:creationId xmlns:a16="http://schemas.microsoft.com/office/drawing/2014/main" id="{86D1AD44-9D18-3A27-53AB-D953F547DFF4}"/>
              </a:ext>
            </a:extLst>
          </p:cNvPr>
          <p:cNvGrpSpPr/>
          <p:nvPr/>
        </p:nvGrpSpPr>
        <p:grpSpPr>
          <a:xfrm>
            <a:off x="10063833" y="2620503"/>
            <a:ext cx="1031022" cy="1087002"/>
            <a:chOff x="6403515" y="1179621"/>
            <a:chExt cx="515511" cy="543501"/>
          </a:xfrm>
          <a:solidFill>
            <a:schemeClr val="tx1"/>
          </a:solidFill>
        </p:grpSpPr>
        <p:sp>
          <p:nvSpPr>
            <p:cNvPr id="32" name="Google Shape;10090;p74">
              <a:extLst>
                <a:ext uri="{FF2B5EF4-FFF2-40B4-BE49-F238E27FC236}">
                  <a16:creationId xmlns:a16="http://schemas.microsoft.com/office/drawing/2014/main" id="{530B9DDF-FEB2-CDFA-A38B-7F6D482D4A68}"/>
                </a:ext>
              </a:extLst>
            </p:cNvPr>
            <p:cNvSpPr/>
            <p:nvPr/>
          </p:nvSpPr>
          <p:spPr>
            <a:xfrm>
              <a:off x="6523439" y="1179621"/>
              <a:ext cx="275636" cy="3436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06"/>
                <a:gd name="f4" fmla="val 7961"/>
                <a:gd name="f5" fmla="val 4506"/>
                <a:gd name="f6" fmla="val 3266"/>
                <a:gd name="f7" fmla="val 4569"/>
                <a:gd name="f8" fmla="val 4601"/>
                <a:gd name="f9" fmla="val 3298"/>
                <a:gd name="f10" fmla="val 4632"/>
                <a:gd name="f11" fmla="val 5577"/>
                <a:gd name="f12" fmla="val 4621"/>
                <a:gd name="f13" fmla="val 5420"/>
                <a:gd name="f14" fmla="val 5881"/>
                <a:gd name="f15" fmla="val 4664"/>
                <a:gd name="f16" fmla="val 7110"/>
                <a:gd name="f17" fmla="val 3403"/>
                <a:gd name="f18" fmla="val 2206"/>
                <a:gd name="f19" fmla="val 1419"/>
                <a:gd name="f20" fmla="val 5944"/>
                <a:gd name="f21" fmla="val 1261"/>
                <a:gd name="f22" fmla="val 2238"/>
                <a:gd name="f23" fmla="val 2269"/>
                <a:gd name="f24" fmla="val 2301"/>
                <a:gd name="f25" fmla="val 4055"/>
                <a:gd name="f26" fmla="val 1"/>
                <a:gd name="f27" fmla="val 3400"/>
                <a:gd name="f28" fmla="val 2703"/>
                <a:gd name="f29" fmla="val 167"/>
                <a:gd name="f30" fmla="val 2049"/>
                <a:gd name="f31" fmla="val 494"/>
                <a:gd name="f32" fmla="val 1957"/>
                <a:gd name="f33" fmla="val 483"/>
                <a:gd name="f34" fmla="val 1867"/>
                <a:gd name="f35" fmla="val 478"/>
                <a:gd name="f36" fmla="val 1779"/>
                <a:gd name="f37" fmla="val 1354"/>
                <a:gd name="f38" fmla="val 976"/>
                <a:gd name="f39" fmla="val 600"/>
                <a:gd name="f40" fmla="val 662"/>
                <a:gd name="f41" fmla="val 809"/>
                <a:gd name="f42" fmla="val 347"/>
                <a:gd name="f43" fmla="val 1061"/>
                <a:gd name="f44" fmla="val 1534"/>
                <a:gd name="f45" fmla="val 2384"/>
                <a:gd name="f46" fmla="val 2857"/>
                <a:gd name="f47" fmla="val 95"/>
                <a:gd name="f48" fmla="val 3613"/>
                <a:gd name="f49" fmla="val 473"/>
                <a:gd name="f50" fmla="val 4810"/>
                <a:gd name="f51" fmla="val 536"/>
                <a:gd name="f52" fmla="val 6070"/>
                <a:gd name="f53" fmla="val 1482"/>
                <a:gd name="f54" fmla="val 7078"/>
                <a:gd name="f55" fmla="val 7646"/>
                <a:gd name="f56" fmla="val 2710"/>
                <a:gd name="f57" fmla="val 5136"/>
                <a:gd name="f58" fmla="val 6207"/>
                <a:gd name="f59" fmla="val 6417"/>
                <a:gd name="f60" fmla="val 6396"/>
                <a:gd name="f61" fmla="val 6554"/>
                <a:gd name="f62" fmla="val 4085"/>
                <a:gd name="f63" fmla="val 6774"/>
                <a:gd name="f64" fmla="val 3046"/>
                <a:gd name="f65" fmla="val 2447"/>
                <a:gd name="f66" fmla="val 1565"/>
                <a:gd name="f67" fmla="val 6459"/>
                <a:gd name="f68" fmla="val 872"/>
                <a:gd name="f69" fmla="val 5703"/>
                <a:gd name="f70" fmla="val 431"/>
                <a:gd name="f71" fmla="val 5234"/>
                <a:gd name="f72" fmla="val 143"/>
                <a:gd name="f73" fmla="val 4662"/>
                <a:gd name="f74" fmla="*/ f0 1 6806"/>
                <a:gd name="f75" fmla="*/ f1 1 7961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6806"/>
                <a:gd name="f82" fmla="*/ f79 1 7961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6806" h="7961">
                  <a:moveTo>
                    <a:pt x="f5" y="f6"/>
                  </a:moveTo>
                  <a:cubicBezTo>
                    <a:pt x="f7" y="f6"/>
                    <a:pt x="f8" y="f9"/>
                    <a:pt x="f10" y="f9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20"/>
                    <a:pt x="f21" y="f12"/>
                  </a:cubicBezTo>
                  <a:lnTo>
                    <a:pt x="f18" y="f9"/>
                  </a:lnTo>
                  <a:cubicBezTo>
                    <a:pt x="f22" y="f6"/>
                    <a:pt x="f23" y="f6"/>
                    <a:pt x="f24" y="f6"/>
                  </a:cubicBezTo>
                  <a:close/>
                  <a:moveTo>
                    <a:pt x="f25" y="f26"/>
                  </a:moveTo>
                  <a:cubicBezTo>
                    <a:pt x="f27" y="f26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9"/>
                    <a:pt x="f40" y="f41"/>
                  </a:cubicBezTo>
                  <a:cubicBezTo>
                    <a:pt x="f42" y="f43"/>
                    <a:pt x="f26" y="f44"/>
                    <a:pt x="f26" y="f45"/>
                  </a:cubicBezTo>
                  <a:cubicBezTo>
                    <a:pt x="f26" y="f46"/>
                    <a:pt x="f47" y="f48"/>
                    <a:pt x="f42" y="f12"/>
                  </a:cubicBezTo>
                  <a:cubicBezTo>
                    <a:pt x="f49" y="f50"/>
                    <a:pt x="f51" y="f52"/>
                    <a:pt x="f53" y="f54"/>
                  </a:cubicBezTo>
                  <a:cubicBezTo>
                    <a:pt x="f30" y="f55"/>
                    <a:pt x="f56" y="f4"/>
                    <a:pt x="f17" y="f4"/>
                  </a:cubicBezTo>
                  <a:cubicBezTo>
                    <a:pt x="f57" y="f4"/>
                    <a:pt x="f58" y="f59"/>
                    <a:pt x="f60" y="f12"/>
                  </a:cubicBezTo>
                  <a:cubicBezTo>
                    <a:pt x="f61" y="f62"/>
                    <a:pt x="f63" y="f64"/>
                    <a:pt x="f3" y="f65"/>
                  </a:cubicBezTo>
                  <a:cubicBezTo>
                    <a:pt x="f3" y="f66"/>
                    <a:pt x="f67" y="f68"/>
                    <a:pt x="f69" y="f70"/>
                  </a:cubicBezTo>
                  <a:cubicBezTo>
                    <a:pt x="f71" y="f72"/>
                    <a:pt x="f73" y="f26"/>
                    <a:pt x="f25" y="f2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10091;p74">
              <a:extLst>
                <a:ext uri="{FF2B5EF4-FFF2-40B4-BE49-F238E27FC236}">
                  <a16:creationId xmlns:a16="http://schemas.microsoft.com/office/drawing/2014/main" id="{4D9FFC52-32A6-6D04-5248-02EA0A492164}"/>
                </a:ext>
              </a:extLst>
            </p:cNvPr>
            <p:cNvSpPr/>
            <p:nvPr/>
          </p:nvSpPr>
          <p:spPr>
            <a:xfrm>
              <a:off x="6403515" y="1519440"/>
              <a:ext cx="515511" cy="2036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29"/>
                <a:gd name="f4" fmla="val 4719"/>
                <a:gd name="f5" fmla="val 4474"/>
                <a:gd name="f6" fmla="val 1001"/>
                <a:gd name="f7" fmla="val 5797"/>
                <a:gd name="f8" fmla="val 2293"/>
                <a:gd name="f9" fmla="val 5199"/>
                <a:gd name="f10" fmla="val 2891"/>
                <a:gd name="f11" fmla="val 4002"/>
                <a:gd name="f12" fmla="val 1159"/>
                <a:gd name="f13" fmla="val 4159"/>
                <a:gd name="f14" fmla="val 1096"/>
                <a:gd name="f15" fmla="val 4380"/>
                <a:gd name="f16" fmla="val 1064"/>
                <a:gd name="f17" fmla="val 8318"/>
                <a:gd name="f18" fmla="val 8475"/>
                <a:gd name="f19" fmla="val 8633"/>
                <a:gd name="f20" fmla="val 8790"/>
                <a:gd name="f21" fmla="val 1190"/>
                <a:gd name="f22" fmla="val 7593"/>
                <a:gd name="f23" fmla="val 6995"/>
                <a:gd name="f24" fmla="val 10681"/>
                <a:gd name="f25" fmla="val 3112"/>
                <a:gd name="f26" fmla="val 10901"/>
                <a:gd name="f27" fmla="val 11059"/>
                <a:gd name="f28" fmla="val 3301"/>
                <a:gd name="f29" fmla="val 3553"/>
                <a:gd name="f30" fmla="val 3742"/>
                <a:gd name="f31" fmla="val 10870"/>
                <a:gd name="f32" fmla="val 3931"/>
                <a:gd name="f33" fmla="val 9578"/>
                <a:gd name="f34" fmla="val 9326"/>
                <a:gd name="f35" fmla="val 9137"/>
                <a:gd name="f36" fmla="val 4458"/>
                <a:gd name="f37" fmla="val 1"/>
                <a:gd name="f38" fmla="val 4348"/>
                <a:gd name="f39" fmla="val 4238"/>
                <a:gd name="f40" fmla="val 40"/>
                <a:gd name="f41" fmla="val 119"/>
                <a:gd name="f42" fmla="val 4065"/>
                <a:gd name="f43" fmla="val 245"/>
                <a:gd name="f44" fmla="val 3939"/>
                <a:gd name="f45" fmla="val 308"/>
                <a:gd name="f46" fmla="val 3781"/>
                <a:gd name="f47" fmla="val 2395"/>
                <a:gd name="f48" fmla="val 914"/>
                <a:gd name="f49" fmla="val 1442"/>
                <a:gd name="f50" fmla="val 2639"/>
                <a:gd name="f51" fmla="val 4341"/>
                <a:gd name="f52" fmla="val 4561"/>
                <a:gd name="f53" fmla="val 189"/>
                <a:gd name="f54" fmla="val 441"/>
                <a:gd name="f55" fmla="val 12287"/>
                <a:gd name="f56" fmla="val 12508"/>
                <a:gd name="f57" fmla="val 12665"/>
                <a:gd name="f58" fmla="val 4530"/>
                <a:gd name="f59" fmla="val 12728"/>
                <a:gd name="f60" fmla="val 1474"/>
                <a:gd name="f61" fmla="val 11783"/>
                <a:gd name="f62" fmla="val 371"/>
                <a:gd name="f63" fmla="val 10303"/>
                <a:gd name="f64" fmla="val 8948"/>
                <a:gd name="f65" fmla="val 8727"/>
                <a:gd name="f66" fmla="val 8664"/>
                <a:gd name="f67" fmla="val 277"/>
                <a:gd name="f68" fmla="val 8538"/>
                <a:gd name="f69" fmla="val 151"/>
                <a:gd name="f70" fmla="val 8456"/>
                <a:gd name="f71" fmla="val 52"/>
                <a:gd name="f72" fmla="val 8339"/>
                <a:gd name="f73" fmla="val 5"/>
                <a:gd name="f74" fmla="val 8219"/>
                <a:gd name="f75" fmla="val 8110"/>
                <a:gd name="f76" fmla="val 7998"/>
                <a:gd name="f77" fmla="val 44"/>
                <a:gd name="f78" fmla="val 7908"/>
                <a:gd name="f79" fmla="val 6333"/>
                <a:gd name="f80" fmla="val 1694"/>
                <a:gd name="f81" fmla="val 4758"/>
                <a:gd name="f82" fmla="val 4679"/>
                <a:gd name="f83" fmla="val 4569"/>
                <a:gd name="f84" fmla="*/ f0 1 12729"/>
                <a:gd name="f85" fmla="*/ f1 1 4719"/>
                <a:gd name="f86" fmla="val f2"/>
                <a:gd name="f87" fmla="val f3"/>
                <a:gd name="f88" fmla="val f4"/>
                <a:gd name="f89" fmla="+- f88 0 f86"/>
                <a:gd name="f90" fmla="+- f87 0 f86"/>
                <a:gd name="f91" fmla="*/ f90 1 12729"/>
                <a:gd name="f92" fmla="*/ f89 1 4719"/>
                <a:gd name="f93" fmla="*/ f86 1 f91"/>
                <a:gd name="f94" fmla="*/ f87 1 f91"/>
                <a:gd name="f95" fmla="*/ f86 1 f92"/>
                <a:gd name="f96" fmla="*/ f88 1 f92"/>
                <a:gd name="f97" fmla="*/ f93 f84 1"/>
                <a:gd name="f98" fmla="*/ f94 f84 1"/>
                <a:gd name="f99" fmla="*/ f96 f85 1"/>
                <a:gd name="f100" fmla="*/ f95 f8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7" t="f100" r="f98" b="f99"/>
              <a:pathLst>
                <a:path w="12729" h="4719">
                  <a:moveTo>
                    <a:pt x="f5" y="f6"/>
                  </a:moveTo>
                  <a:lnTo>
                    <a:pt x="f7" y="f8"/>
                  </a:lnTo>
                  <a:lnTo>
                    <a:pt x="f9" y="f10"/>
                  </a:lnTo>
                  <a:lnTo>
                    <a:pt x="f11" y="f12"/>
                  </a:lnTo>
                  <a:cubicBezTo>
                    <a:pt x="f13" y="f14"/>
                    <a:pt x="f15" y="f16"/>
                    <a:pt x="f5" y="f6"/>
                  </a:cubicBezTo>
                  <a:close/>
                  <a:moveTo>
                    <a:pt x="f17" y="f6"/>
                  </a:moveTo>
                  <a:cubicBezTo>
                    <a:pt x="f18" y="f16"/>
                    <a:pt x="f19" y="f12"/>
                    <a:pt x="f20" y="f21"/>
                  </a:cubicBezTo>
                  <a:lnTo>
                    <a:pt x="f22" y="f10"/>
                  </a:lnTo>
                  <a:lnTo>
                    <a:pt x="f23" y="f8"/>
                  </a:lnTo>
                  <a:lnTo>
                    <a:pt x="f17" y="f6"/>
                  </a:lnTo>
                  <a:close/>
                  <a:moveTo>
                    <a:pt x="f24" y="f25"/>
                  </a:moveTo>
                  <a:cubicBezTo>
                    <a:pt x="f26" y="f25"/>
                    <a:pt x="f27" y="f28"/>
                    <a:pt x="f27" y="f29"/>
                  </a:cubicBezTo>
                  <a:cubicBezTo>
                    <a:pt x="f27" y="f30"/>
                    <a:pt x="f31" y="f32"/>
                    <a:pt x="f24" y="f32"/>
                  </a:cubicBezTo>
                  <a:lnTo>
                    <a:pt x="f33" y="f32"/>
                  </a:lnTo>
                  <a:cubicBezTo>
                    <a:pt x="f34" y="f32"/>
                    <a:pt x="f35" y="f30"/>
                    <a:pt x="f35" y="f29"/>
                  </a:cubicBezTo>
                  <a:cubicBezTo>
                    <a:pt x="f35" y="f28"/>
                    <a:pt x="f34" y="f25"/>
                    <a:pt x="f33" y="f25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13" y="f41"/>
                  </a:cubicBezTo>
                  <a:cubicBezTo>
                    <a:pt x="f42" y="f43"/>
                    <a:pt x="f44" y="f45"/>
                    <a:pt x="f46" y="f45"/>
                  </a:cubicBezTo>
                  <a:lnTo>
                    <a:pt x="f47" y="f45"/>
                  </a:lnTo>
                  <a:cubicBezTo>
                    <a:pt x="f48" y="f45"/>
                    <a:pt x="f2" y="f49"/>
                    <a:pt x="f2" y="f50"/>
                  </a:cubicBezTo>
                  <a:lnTo>
                    <a:pt x="f2" y="f51"/>
                  </a:lnTo>
                  <a:cubicBezTo>
                    <a:pt x="f2" y="f52"/>
                    <a:pt x="f53" y="f4"/>
                    <a:pt x="f54" y="f4"/>
                  </a:cubicBezTo>
                  <a:lnTo>
                    <a:pt x="f55" y="f4"/>
                  </a:lnTo>
                  <a:cubicBezTo>
                    <a:pt x="f56" y="f4"/>
                    <a:pt x="f57" y="f58"/>
                    <a:pt x="f57" y="f51"/>
                  </a:cubicBezTo>
                  <a:lnTo>
                    <a:pt x="f57" y="f50"/>
                  </a:lnTo>
                  <a:cubicBezTo>
                    <a:pt x="f59" y="f60"/>
                    <a:pt x="f61" y="f62"/>
                    <a:pt x="f63" y="f62"/>
                  </a:cubicBezTo>
                  <a:lnTo>
                    <a:pt x="f64" y="f62"/>
                  </a:lnTo>
                  <a:cubicBezTo>
                    <a:pt x="f65" y="f62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3"/>
                  </a:cubicBezTo>
                  <a:cubicBezTo>
                    <a:pt x="f75" y="f73"/>
                    <a:pt x="f76" y="f77"/>
                    <a:pt x="f78" y="f41"/>
                  </a:cubicBezTo>
                  <a:lnTo>
                    <a:pt x="f79" y="f80"/>
                  </a:lnTo>
                  <a:lnTo>
                    <a:pt x="f81" y="f41"/>
                  </a:lnTo>
                  <a:cubicBezTo>
                    <a:pt x="f82" y="f40"/>
                    <a:pt x="f83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4" name="Google Shape;10113;p74">
            <a:extLst>
              <a:ext uri="{FF2B5EF4-FFF2-40B4-BE49-F238E27FC236}">
                <a16:creationId xmlns:a16="http://schemas.microsoft.com/office/drawing/2014/main" id="{B4BF1858-D9B8-E3A3-1CE0-03CEFA4826C8}"/>
              </a:ext>
            </a:extLst>
          </p:cNvPr>
          <p:cNvSpPr/>
          <p:nvPr/>
        </p:nvSpPr>
        <p:spPr>
          <a:xfrm>
            <a:off x="7715762" y="5722587"/>
            <a:ext cx="791340" cy="834078"/>
          </a:xfrm>
          <a:custGeom>
            <a:avLst/>
            <a:gdLst>
              <a:gd name="f0" fmla="val w"/>
              <a:gd name="f1" fmla="val h"/>
              <a:gd name="f2" fmla="val 0"/>
              <a:gd name="f3" fmla="val 12760"/>
              <a:gd name="f4" fmla="val 12619"/>
              <a:gd name="f5" fmla="val 10082"/>
              <a:gd name="f6" fmla="val 2190"/>
              <a:gd name="f7" fmla="val 11027"/>
              <a:gd name="f8" fmla="val 2726"/>
              <a:gd name="f9" fmla="val 8948"/>
              <a:gd name="f10" fmla="val 6317"/>
              <a:gd name="f11" fmla="val 8003"/>
              <a:gd name="f12" fmla="val 5781"/>
              <a:gd name="f13" fmla="val 8349"/>
              <a:gd name="f14" fmla="val 5151"/>
              <a:gd name="f15" fmla="val 9704"/>
              <a:gd name="f16" fmla="val 2820"/>
              <a:gd name="f17" fmla="val 7813"/>
              <a:gd name="f18" fmla="val 6601"/>
              <a:gd name="f19" fmla="val 8318"/>
              <a:gd name="f20" fmla="val 6916"/>
              <a:gd name="f21" fmla="val 7782"/>
              <a:gd name="f22" fmla="val 7262"/>
              <a:gd name="f23" fmla="val 10554"/>
              <a:gd name="f24" fmla="val 8522"/>
              <a:gd name="f25" fmla="val 10806"/>
              <a:gd name="f26" fmla="val 10964"/>
              <a:gd name="f27" fmla="val 8711"/>
              <a:gd name="f28" fmla="val 8900"/>
              <a:gd name="f29" fmla="val 9153"/>
              <a:gd name="f30" fmla="val 9342"/>
              <a:gd name="f31" fmla="val 5608"/>
              <a:gd name="f32" fmla="val 5356"/>
              <a:gd name="f33" fmla="val 5167"/>
              <a:gd name="f34" fmla="val 8680"/>
              <a:gd name="f35" fmla="val 3088"/>
              <a:gd name="f36" fmla="val 5592"/>
              <a:gd name="f37" fmla="val 3308"/>
              <a:gd name="f38" fmla="val 3497"/>
              <a:gd name="f39" fmla="val 5813"/>
              <a:gd name="f40" fmla="val 6002"/>
              <a:gd name="f41" fmla="val 6286"/>
              <a:gd name="f42" fmla="val 3970"/>
              <a:gd name="f43" fmla="val 6443"/>
              <a:gd name="f44" fmla="val 4348"/>
              <a:gd name="f45" fmla="val 7451"/>
              <a:gd name="f46" fmla="val 7703"/>
              <a:gd name="f47" fmla="val 4159"/>
              <a:gd name="f48" fmla="val 7861"/>
              <a:gd name="f49" fmla="val 3907"/>
              <a:gd name="f50" fmla="val 3655"/>
              <a:gd name="f51" fmla="val 7640"/>
              <a:gd name="f52" fmla="val 7231"/>
              <a:gd name="f53" fmla="val 7010"/>
              <a:gd name="f54" fmla="val 2836"/>
              <a:gd name="f55" fmla="val 2678"/>
              <a:gd name="f56" fmla="val 3025"/>
              <a:gd name="f57" fmla="val 7924"/>
              <a:gd name="f58" fmla="val 3340"/>
              <a:gd name="f59" fmla="val 8176"/>
              <a:gd name="f60" fmla="val 3781"/>
              <a:gd name="f61" fmla="val 8491"/>
              <a:gd name="f62" fmla="val 8869"/>
              <a:gd name="f63" fmla="val 9531"/>
              <a:gd name="f64" fmla="val 10098"/>
              <a:gd name="f65" fmla="val 10539"/>
              <a:gd name="f66" fmla="val 10728"/>
              <a:gd name="f67" fmla="val 11011"/>
              <a:gd name="f68" fmla="val 11232"/>
              <a:gd name="f69" fmla="val 11452"/>
              <a:gd name="f70" fmla="val 2206"/>
              <a:gd name="f71" fmla="val 10570"/>
              <a:gd name="f72" fmla="val 1859"/>
              <a:gd name="f73" fmla="val 9310"/>
              <a:gd name="f74" fmla="val 2048"/>
              <a:gd name="f75" fmla="val 9121"/>
              <a:gd name="f76" fmla="val 2300"/>
              <a:gd name="f77" fmla="val 2521"/>
              <a:gd name="f78" fmla="val 9783"/>
              <a:gd name="f79" fmla="val 2867"/>
              <a:gd name="f80" fmla="val 9940"/>
              <a:gd name="f81" fmla="val 9751"/>
              <a:gd name="f82" fmla="val 3182"/>
              <a:gd name="f83" fmla="val 9089"/>
              <a:gd name="f84" fmla="val 8837"/>
              <a:gd name="f85" fmla="val 2395"/>
              <a:gd name="f86" fmla="val 8113"/>
              <a:gd name="f87" fmla="val 6475"/>
              <a:gd name="f88" fmla="val 5750"/>
              <a:gd name="f89" fmla="val 11200"/>
              <a:gd name="f90" fmla="val 11641"/>
              <a:gd name="f91" fmla="val 11830"/>
              <a:gd name="f92" fmla="val 10933"/>
              <a:gd name="f93" fmla="val 1"/>
              <a:gd name="f94" fmla="val 10599"/>
              <a:gd name="f95" fmla="val 10280"/>
              <a:gd name="f96" fmla="val 176"/>
              <a:gd name="f97" fmla="val 10113"/>
              <a:gd name="f98" fmla="val 489"/>
              <a:gd name="f99" fmla="val 7877"/>
              <a:gd name="f100" fmla="val 4395"/>
              <a:gd name="f101" fmla="val 1229"/>
              <a:gd name="f102" fmla="val 567"/>
              <a:gd name="f103" fmla="val 4931"/>
              <a:gd name="f104" fmla="val 11389"/>
              <a:gd name="f105" fmla="val 12051"/>
              <a:gd name="f106" fmla="val 12618"/>
              <a:gd name="f107" fmla="val 11437"/>
              <a:gd name="f108" fmla="val 12098"/>
              <a:gd name="f109" fmla="val 12697"/>
              <a:gd name="f110" fmla="val 12082"/>
              <a:gd name="f111" fmla="val 12602"/>
              <a:gd name="f112" fmla="val 12067"/>
              <a:gd name="f113" fmla="val 11374"/>
              <a:gd name="f114" fmla="val 12476"/>
              <a:gd name="f115" fmla="val 1875"/>
              <a:gd name="f116" fmla="val 1402"/>
              <a:gd name="f117" fmla="val 804"/>
              <a:gd name="f118" fmla="val 12130"/>
              <a:gd name="f119" fmla="val 583"/>
              <a:gd name="f120" fmla="val 142"/>
              <a:gd name="f121" fmla="val 11277"/>
              <a:gd name="f122" fmla="val 46"/>
              <a:gd name="f123" fmla="val 11103"/>
              <a:gd name="f124" fmla="*/ f0 1 12760"/>
              <a:gd name="f125" fmla="*/ f1 1 12619"/>
              <a:gd name="f126" fmla="val f2"/>
              <a:gd name="f127" fmla="val f3"/>
              <a:gd name="f128" fmla="val f4"/>
              <a:gd name="f129" fmla="+- f128 0 f126"/>
              <a:gd name="f130" fmla="+- f127 0 f126"/>
              <a:gd name="f131" fmla="*/ f130 1 12760"/>
              <a:gd name="f132" fmla="*/ f129 1 12619"/>
              <a:gd name="f133" fmla="*/ f126 1 f131"/>
              <a:gd name="f134" fmla="*/ f127 1 f131"/>
              <a:gd name="f135" fmla="*/ f126 1 f132"/>
              <a:gd name="f136" fmla="*/ f128 1 f132"/>
              <a:gd name="f137" fmla="*/ f133 f124 1"/>
              <a:gd name="f138" fmla="*/ f134 f124 1"/>
              <a:gd name="f139" fmla="*/ f136 f125 1"/>
              <a:gd name="f140" fmla="*/ f135 f1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37" t="f140" r="f138" b="f139"/>
            <a:pathLst>
              <a:path w="12760" h="12619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cubicBezTo>
                  <a:pt x="f13" y="f14"/>
                  <a:pt x="f15" y="f16"/>
                  <a:pt x="f5" y="f6"/>
                </a:cubicBez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17" y="f18"/>
                </a:lnTo>
                <a:close/>
                <a:moveTo>
                  <a:pt x="f23" y="f24"/>
                </a:moveTo>
                <a:cubicBezTo>
                  <a:pt x="f25" y="f24"/>
                  <a:pt x="f26" y="f27"/>
                  <a:pt x="f26" y="f28"/>
                </a:cubicBezTo>
                <a:cubicBezTo>
                  <a:pt x="f26" y="f29"/>
                  <a:pt x="f25" y="f30"/>
                  <a:pt x="f23" y="f30"/>
                </a:cubicBezTo>
                <a:lnTo>
                  <a:pt x="f31" y="f30"/>
                </a:lnTo>
                <a:cubicBezTo>
                  <a:pt x="f32" y="f30"/>
                  <a:pt x="f33" y="f29"/>
                  <a:pt x="f33" y="f28"/>
                </a:cubicBezTo>
                <a:cubicBezTo>
                  <a:pt x="f33" y="f34"/>
                  <a:pt x="f32" y="f24"/>
                  <a:pt x="f31" y="f24"/>
                </a:cubicBezTo>
                <a:close/>
                <a:moveTo>
                  <a:pt x="f35" y="f36"/>
                </a:moveTo>
                <a:cubicBezTo>
                  <a:pt x="f37" y="f36"/>
                  <a:pt x="f38" y="f39"/>
                  <a:pt x="f38" y="f40"/>
                </a:cubicBezTo>
                <a:lnTo>
                  <a:pt x="f38" y="f41"/>
                </a:lnTo>
                <a:cubicBezTo>
                  <a:pt x="f42" y="f43"/>
                  <a:pt x="f44" y="f20"/>
                  <a:pt x="f44" y="f45"/>
                </a:cubicBezTo>
                <a:cubicBezTo>
                  <a:pt x="f44" y="f46"/>
                  <a:pt x="f47" y="f48"/>
                  <a:pt x="f49" y="f48"/>
                </a:cubicBezTo>
                <a:cubicBezTo>
                  <a:pt x="f50" y="f48"/>
                  <a:pt x="f38" y="f51"/>
                  <a:pt x="f38" y="f45"/>
                </a:cubicBezTo>
                <a:cubicBezTo>
                  <a:pt x="f38" y="f52"/>
                  <a:pt x="f37" y="f53"/>
                  <a:pt x="f35" y="f53"/>
                </a:cubicBezTo>
                <a:cubicBezTo>
                  <a:pt x="f54" y="f53"/>
                  <a:pt x="f55" y="f52"/>
                  <a:pt x="f55" y="f45"/>
                </a:cubicBezTo>
                <a:cubicBezTo>
                  <a:pt x="f55" y="f46"/>
                  <a:pt x="f56" y="f57"/>
                  <a:pt x="f58" y="f59"/>
                </a:cubicBezTo>
                <a:cubicBezTo>
                  <a:pt x="f60" y="f61"/>
                  <a:pt x="f44" y="f62"/>
                  <a:pt x="f44" y="f63"/>
                </a:cubicBezTo>
                <a:cubicBezTo>
                  <a:pt x="f44" y="f64"/>
                  <a:pt x="f42" y="f65"/>
                  <a:pt x="f38" y="f66"/>
                </a:cubicBezTo>
                <a:lnTo>
                  <a:pt x="f38" y="f67"/>
                </a:lnTo>
                <a:cubicBezTo>
                  <a:pt x="f38" y="f68"/>
                  <a:pt x="f37" y="f69"/>
                  <a:pt x="f35" y="f69"/>
                </a:cubicBezTo>
                <a:cubicBezTo>
                  <a:pt x="f54" y="f69"/>
                  <a:pt x="f55" y="f68"/>
                  <a:pt x="f55" y="f67"/>
                </a:cubicBezTo>
                <a:lnTo>
                  <a:pt x="f55" y="f66"/>
                </a:lnTo>
                <a:cubicBezTo>
                  <a:pt x="f70" y="f71"/>
                  <a:pt x="f72" y="f64"/>
                  <a:pt x="f72" y="f63"/>
                </a:cubicBezTo>
                <a:cubicBezTo>
                  <a:pt x="f72" y="f73"/>
                  <a:pt x="f74" y="f75"/>
                  <a:pt x="f76" y="f75"/>
                </a:cubicBezTo>
                <a:cubicBezTo>
                  <a:pt x="f77" y="f75"/>
                  <a:pt x="f55" y="f73"/>
                  <a:pt x="f55" y="f63"/>
                </a:cubicBezTo>
                <a:cubicBezTo>
                  <a:pt x="f55" y="f78"/>
                  <a:pt x="f79" y="f80"/>
                  <a:pt x="f35" y="f80"/>
                </a:cubicBezTo>
                <a:cubicBezTo>
                  <a:pt x="f37" y="f80"/>
                  <a:pt x="f38" y="f81"/>
                  <a:pt x="f38" y="f63"/>
                </a:cubicBezTo>
                <a:cubicBezTo>
                  <a:pt x="f38" y="f73"/>
                  <a:pt x="f82" y="f83"/>
                  <a:pt x="f54" y="f84"/>
                </a:cubicBezTo>
                <a:cubicBezTo>
                  <a:pt x="f85" y="f24"/>
                  <a:pt x="f72" y="f86"/>
                  <a:pt x="f72" y="f45"/>
                </a:cubicBezTo>
                <a:cubicBezTo>
                  <a:pt x="f72" y="f20"/>
                  <a:pt x="f70" y="f87"/>
                  <a:pt x="f55" y="f41"/>
                </a:cubicBezTo>
                <a:lnTo>
                  <a:pt x="f55" y="f40"/>
                </a:lnTo>
                <a:cubicBezTo>
                  <a:pt x="f55" y="f88"/>
                  <a:pt x="f79" y="f36"/>
                  <a:pt x="f35" y="f36"/>
                </a:cubicBezTo>
                <a:close/>
                <a:moveTo>
                  <a:pt x="f23" y="f67"/>
                </a:moveTo>
                <a:cubicBezTo>
                  <a:pt x="f25" y="f67"/>
                  <a:pt x="f26" y="f89"/>
                  <a:pt x="f26" y="f69"/>
                </a:cubicBezTo>
                <a:cubicBezTo>
                  <a:pt x="f26" y="f90"/>
                  <a:pt x="f25" y="f91"/>
                  <a:pt x="f23" y="f91"/>
                </a:cubicBezTo>
                <a:lnTo>
                  <a:pt x="f31" y="f91"/>
                </a:lnTo>
                <a:cubicBezTo>
                  <a:pt x="f32" y="f91"/>
                  <a:pt x="f33" y="f90"/>
                  <a:pt x="f33" y="f69"/>
                </a:cubicBezTo>
                <a:cubicBezTo>
                  <a:pt x="f33" y="f89"/>
                  <a:pt x="f32" y="f67"/>
                  <a:pt x="f31" y="f67"/>
                </a:cubicBezTo>
                <a:close/>
                <a:moveTo>
                  <a:pt x="f92" y="f93"/>
                </a:moveTo>
                <a:cubicBezTo>
                  <a:pt x="f94" y="f93"/>
                  <a:pt x="f95" y="f96"/>
                  <a:pt x="f97" y="f98"/>
                </a:cubicBezTo>
                <a:lnTo>
                  <a:pt x="f99" y="f100"/>
                </a:lnTo>
                <a:lnTo>
                  <a:pt x="f101" y="f100"/>
                </a:lnTo>
                <a:cubicBezTo>
                  <a:pt x="f102" y="f100"/>
                  <a:pt x="f2" y="f103"/>
                  <a:pt x="f2" y="f36"/>
                </a:cubicBezTo>
                <a:lnTo>
                  <a:pt x="f2" y="f104"/>
                </a:lnTo>
                <a:cubicBezTo>
                  <a:pt x="f2" y="f105"/>
                  <a:pt x="f102" y="f106"/>
                  <a:pt x="f101" y="f106"/>
                </a:cubicBezTo>
                <a:lnTo>
                  <a:pt x="f107" y="f106"/>
                </a:lnTo>
                <a:cubicBezTo>
                  <a:pt x="f108" y="f106"/>
                  <a:pt x="f109" y="f110"/>
                  <a:pt x="f109" y="f104"/>
                </a:cubicBezTo>
                <a:lnTo>
                  <a:pt x="f109" y="f36"/>
                </a:lnTo>
                <a:cubicBezTo>
                  <a:pt x="f111" y="f103"/>
                  <a:pt x="f112" y="f100"/>
                  <a:pt x="f113" y="f100"/>
                </a:cubicBezTo>
                <a:lnTo>
                  <a:pt x="f7" y="f100"/>
                </a:lnTo>
                <a:lnTo>
                  <a:pt x="f114" y="f115"/>
                </a:lnTo>
                <a:cubicBezTo>
                  <a:pt x="f3" y="f116"/>
                  <a:pt x="f111" y="f117"/>
                  <a:pt x="f118" y="f119"/>
                </a:cubicBezTo>
                <a:lnTo>
                  <a:pt x="f107" y="f120"/>
                </a:lnTo>
                <a:cubicBezTo>
                  <a:pt x="f121" y="f122"/>
                  <a:pt x="f123" y="f93"/>
                  <a:pt x="f92" y="f93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37141" tIns="137141" rIns="137141" bIns="137141" anchor="ctr" anchorCtr="0" compatLnSpc="1">
            <a:noAutofit/>
          </a:bodyPr>
          <a:lstStyle/>
          <a:p>
            <a:pPr defTabSz="182871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35" name="Google Shape;10118;p74">
            <a:extLst>
              <a:ext uri="{FF2B5EF4-FFF2-40B4-BE49-F238E27FC236}">
                <a16:creationId xmlns:a16="http://schemas.microsoft.com/office/drawing/2014/main" id="{C2416D16-146F-2DF4-61D2-5CD429F60033}"/>
              </a:ext>
            </a:extLst>
          </p:cNvPr>
          <p:cNvGrpSpPr/>
          <p:nvPr/>
        </p:nvGrpSpPr>
        <p:grpSpPr>
          <a:xfrm>
            <a:off x="14205443" y="4407533"/>
            <a:ext cx="701291" cy="758843"/>
            <a:chOff x="8474320" y="2073136"/>
            <a:chExt cx="350645" cy="379421"/>
          </a:xfrm>
          <a:solidFill>
            <a:schemeClr val="tx1"/>
          </a:solidFill>
        </p:grpSpPr>
        <p:sp>
          <p:nvSpPr>
            <p:cNvPr id="36" name="Google Shape;10119;p74">
              <a:extLst>
                <a:ext uri="{FF2B5EF4-FFF2-40B4-BE49-F238E27FC236}">
                  <a16:creationId xmlns:a16="http://schemas.microsoft.com/office/drawing/2014/main" id="{CD067CC7-D517-2939-8AD3-3ACCF5C23B09}"/>
                </a:ext>
              </a:extLst>
            </p:cNvPr>
            <p:cNvSpPr/>
            <p:nvPr/>
          </p:nvSpPr>
          <p:spPr>
            <a:xfrm>
              <a:off x="8474320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37"/>
                <a:gd name="f9" fmla="val 1071"/>
                <a:gd name="f10" fmla="val 1260"/>
                <a:gd name="f11" fmla="val 1449"/>
                <a:gd name="f12" fmla="val 1701"/>
                <a:gd name="f13" fmla="val 1576"/>
                <a:gd name="f14" fmla="val 1418"/>
                <a:gd name="f15" fmla="val 1481"/>
                <a:gd name="f16" fmla="val 1008"/>
                <a:gd name="f17" fmla="val 2079"/>
                <a:gd name="f18" fmla="val 2741"/>
                <a:gd name="f19" fmla="val 536"/>
                <a:gd name="f20" fmla="val 3308"/>
                <a:gd name="f21" fmla="val 1229"/>
                <a:gd name="f22" fmla="val 2332"/>
                <a:gd name="f23" fmla="val 2993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cubicBezTo>
                    <a:pt x="f2" y="f18"/>
                    <a:pt x="f19" y="f20"/>
                    <a:pt x="f21" y="f20"/>
                  </a:cubicBezTo>
                  <a:lnTo>
                    <a:pt x="f22" y="f20"/>
                  </a:lnTo>
                  <a:cubicBezTo>
                    <a:pt x="f23" y="f20"/>
                    <a:pt x="f3" y="f18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7" name="Google Shape;10120;p74">
              <a:extLst>
                <a:ext uri="{FF2B5EF4-FFF2-40B4-BE49-F238E27FC236}">
                  <a16:creationId xmlns:a16="http://schemas.microsoft.com/office/drawing/2014/main" id="{AECF3D37-2240-5247-477A-D1E13DC7E235}"/>
                </a:ext>
              </a:extLst>
            </p:cNvPr>
            <p:cNvSpPr/>
            <p:nvPr/>
          </p:nvSpPr>
          <p:spPr>
            <a:xfrm>
              <a:off x="8475189" y="2073136"/>
              <a:ext cx="101233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3"/>
                <a:gd name="f4" fmla="val 8508"/>
                <a:gd name="f5" fmla="val 1734"/>
                <a:gd name="f6" fmla="val 1607"/>
                <a:gd name="f7" fmla="val 1923"/>
                <a:gd name="f8" fmla="val 2175"/>
                <a:gd name="f9" fmla="val 1797"/>
                <a:gd name="f10" fmla="val 2049"/>
                <a:gd name="f11" fmla="val 7278"/>
                <a:gd name="f12" fmla="val 7499"/>
                <a:gd name="f13" fmla="val 1986"/>
                <a:gd name="f14" fmla="val 7656"/>
                <a:gd name="f15" fmla="val 1513"/>
                <a:gd name="f16" fmla="val 1356"/>
                <a:gd name="f17" fmla="val 7467"/>
                <a:gd name="f18" fmla="val 1545"/>
                <a:gd name="f19" fmla="val 1230"/>
                <a:gd name="f20" fmla="val 1"/>
                <a:gd name="f21" fmla="val 568"/>
                <a:gd name="f22" fmla="val 536"/>
                <a:gd name="f23" fmla="val 1198"/>
                <a:gd name="f24" fmla="val 8507"/>
                <a:gd name="f25" fmla="val 3561"/>
                <a:gd name="f26" fmla="val 2994"/>
                <a:gd name="f27" fmla="val 2332"/>
                <a:gd name="f28" fmla="*/ f0 1 3593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3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3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0" y="f22"/>
                    <a:pt x="f20" y="f23"/>
                  </a:cubicBezTo>
                  <a:lnTo>
                    <a:pt x="f20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10121;p74">
              <a:extLst>
                <a:ext uri="{FF2B5EF4-FFF2-40B4-BE49-F238E27FC236}">
                  <a16:creationId xmlns:a16="http://schemas.microsoft.com/office/drawing/2014/main" id="{D0C9415B-A6C4-0B2A-2212-132964B678EC}"/>
                </a:ext>
              </a:extLst>
            </p:cNvPr>
            <p:cNvSpPr/>
            <p:nvPr/>
          </p:nvSpPr>
          <p:spPr>
            <a:xfrm>
              <a:off x="859859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05"/>
                <a:gd name="f9" fmla="val 1071"/>
                <a:gd name="f10" fmla="val 1260"/>
                <a:gd name="f11" fmla="val 1449"/>
                <a:gd name="f12" fmla="val 2016"/>
                <a:gd name="f13" fmla="val 1701"/>
                <a:gd name="f14" fmla="val 1575"/>
                <a:gd name="f15" fmla="val 1386"/>
                <a:gd name="f16" fmla="val 1481"/>
                <a:gd name="f17" fmla="val 1008"/>
                <a:gd name="f18" fmla="val 2079"/>
                <a:gd name="f19" fmla="val 2741"/>
                <a:gd name="f20" fmla="val 536"/>
                <a:gd name="f21" fmla="val 3308"/>
                <a:gd name="f22" fmla="val 2363"/>
                <a:gd name="f23" fmla="val 3025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5" y="f13"/>
                  </a:cubicBezTo>
                  <a:cubicBezTo>
                    <a:pt x="f14" y="f13"/>
                    <a:pt x="f15" y="f16"/>
                    <a:pt x="f15" y="f10"/>
                  </a:cubicBezTo>
                  <a:cubicBezTo>
                    <a:pt x="f15" y="f17"/>
                    <a:pt x="f1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8"/>
                  </a:lnTo>
                  <a:cubicBezTo>
                    <a:pt x="f2" y="f19"/>
                    <a:pt x="f20" y="f21"/>
                    <a:pt x="f10" y="f21"/>
                  </a:cubicBezTo>
                  <a:lnTo>
                    <a:pt x="f22" y="f21"/>
                  </a:lnTo>
                  <a:cubicBezTo>
                    <a:pt x="f23" y="f21"/>
                    <a:pt x="f3" y="f19"/>
                    <a:pt x="f3" y="f18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10122;p74">
              <a:extLst>
                <a:ext uri="{FF2B5EF4-FFF2-40B4-BE49-F238E27FC236}">
                  <a16:creationId xmlns:a16="http://schemas.microsoft.com/office/drawing/2014/main" id="{D001B0E9-9159-BEFE-6316-89AA3E33C163}"/>
                </a:ext>
              </a:extLst>
            </p:cNvPr>
            <p:cNvSpPr/>
            <p:nvPr/>
          </p:nvSpPr>
          <p:spPr>
            <a:xfrm>
              <a:off x="8598596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96"/>
                <a:gd name="f6" fmla="val 1607"/>
                <a:gd name="f7" fmla="val 2048"/>
                <a:gd name="f8" fmla="val 2205"/>
                <a:gd name="f9" fmla="val 1797"/>
                <a:gd name="f10" fmla="val 2049"/>
                <a:gd name="f11" fmla="val 7278"/>
                <a:gd name="f12" fmla="val 7499"/>
                <a:gd name="f13" fmla="val 2016"/>
                <a:gd name="f14" fmla="val 7656"/>
                <a:gd name="f15" fmla="val 1386"/>
                <a:gd name="f16" fmla="val 7467"/>
                <a:gd name="f17" fmla="val 1575"/>
                <a:gd name="f18" fmla="val 1260"/>
                <a:gd name="f19" fmla="val 1"/>
                <a:gd name="f20" fmla="val 599"/>
                <a:gd name="f21" fmla="val 536"/>
                <a:gd name="f22" fmla="val 1198"/>
                <a:gd name="f23" fmla="val 8507"/>
                <a:gd name="f24" fmla="val 3025"/>
                <a:gd name="f25" fmla="val 2363"/>
                <a:gd name="f26" fmla="*/ f0 1 3592"/>
                <a:gd name="f27" fmla="*/ f1 1 85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3592"/>
                <a:gd name="f34" fmla="*/ f31 1 85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6" y="f14"/>
                    <a:pt x="f15" y="f16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7" y="f6"/>
                    <a:pt x="f5" y="f6"/>
                  </a:cubicBezTo>
                  <a:close/>
                  <a:moveTo>
                    <a:pt x="f18" y="f19"/>
                  </a:moveTo>
                  <a:cubicBezTo>
                    <a:pt x="f20" y="f19"/>
                    <a:pt x="f2" y="f21"/>
                    <a:pt x="f2" y="f22"/>
                  </a:cubicBezTo>
                  <a:lnTo>
                    <a:pt x="f2" y="f23"/>
                  </a:lnTo>
                  <a:lnTo>
                    <a:pt x="f3" y="f23"/>
                  </a:lnTo>
                  <a:lnTo>
                    <a:pt x="f3" y="f22"/>
                  </a:lnTo>
                  <a:cubicBezTo>
                    <a:pt x="f3" y="f21"/>
                    <a:pt x="f24" y="f19"/>
                    <a:pt x="f25" y="f1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10123;p74">
              <a:extLst>
                <a:ext uri="{FF2B5EF4-FFF2-40B4-BE49-F238E27FC236}">
                  <a16:creationId xmlns:a16="http://schemas.microsoft.com/office/drawing/2014/main" id="{07831A45-F7B3-D575-0C3B-718559384900}"/>
                </a:ext>
              </a:extLst>
            </p:cNvPr>
            <p:cNvSpPr/>
            <p:nvPr/>
          </p:nvSpPr>
          <p:spPr>
            <a:xfrm>
              <a:off x="872198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828"/>
                <a:gd name="f6" fmla="val 851"/>
                <a:gd name="f7" fmla="val 2080"/>
                <a:gd name="f8" fmla="val 2269"/>
                <a:gd name="f9" fmla="val 1071"/>
                <a:gd name="f10" fmla="val 1260"/>
                <a:gd name="f11" fmla="val 1449"/>
                <a:gd name="f12" fmla="val 1701"/>
                <a:gd name="f13" fmla="val 1607"/>
                <a:gd name="f14" fmla="val 1450"/>
                <a:gd name="f15" fmla="val 1481"/>
                <a:gd name="f16" fmla="val 1008"/>
                <a:gd name="f17" fmla="val 2079"/>
                <a:gd name="f18" fmla="val 32"/>
                <a:gd name="f19" fmla="val 2741"/>
                <a:gd name="f20" fmla="val 567"/>
                <a:gd name="f21" fmla="val 3308"/>
                <a:gd name="f22" fmla="val 1261"/>
                <a:gd name="f23" fmla="val 2363"/>
                <a:gd name="f24" fmla="val 3025"/>
                <a:gd name="f25" fmla="*/ f0 1 3592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3592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lnTo>
                    <a:pt x="f18" y="f17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3" y="f19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10124;p74">
              <a:extLst>
                <a:ext uri="{FF2B5EF4-FFF2-40B4-BE49-F238E27FC236}">
                  <a16:creationId xmlns:a16="http://schemas.microsoft.com/office/drawing/2014/main" id="{1F97E8A9-2D54-1430-87AE-42499489B837}"/>
                </a:ext>
              </a:extLst>
            </p:cNvPr>
            <p:cNvSpPr/>
            <p:nvPr/>
          </p:nvSpPr>
          <p:spPr>
            <a:xfrm>
              <a:off x="8723760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33"/>
                <a:gd name="f6" fmla="val 1607"/>
                <a:gd name="f7" fmla="val 1922"/>
                <a:gd name="f8" fmla="val 2174"/>
                <a:gd name="f9" fmla="val 1797"/>
                <a:gd name="f10" fmla="val 2049"/>
                <a:gd name="f11" fmla="val 7278"/>
                <a:gd name="f12" fmla="val 7499"/>
                <a:gd name="f13" fmla="val 1985"/>
                <a:gd name="f14" fmla="val 7656"/>
                <a:gd name="f15" fmla="val 1513"/>
                <a:gd name="f16" fmla="val 1355"/>
                <a:gd name="f17" fmla="val 7467"/>
                <a:gd name="f18" fmla="val 1544"/>
                <a:gd name="f19" fmla="val 1229"/>
                <a:gd name="f20" fmla="val 1"/>
                <a:gd name="f21" fmla="val 567"/>
                <a:gd name="f22" fmla="val 536"/>
                <a:gd name="f23" fmla="val 1198"/>
                <a:gd name="f24" fmla="val 8507"/>
                <a:gd name="f25" fmla="val 3560"/>
                <a:gd name="f26" fmla="val 2993"/>
                <a:gd name="f27" fmla="val 2332"/>
                <a:gd name="f28" fmla="*/ f0 1 3592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2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" y="f22"/>
                    <a:pt x="f2" y="f23"/>
                  </a:cubicBezTo>
                  <a:lnTo>
                    <a:pt x="f2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2" name="Google Shape;10129;p74">
            <a:extLst>
              <a:ext uri="{FF2B5EF4-FFF2-40B4-BE49-F238E27FC236}">
                <a16:creationId xmlns:a16="http://schemas.microsoft.com/office/drawing/2014/main" id="{B338E91E-2F3E-C917-B7BD-16CFADF0DD39}"/>
              </a:ext>
            </a:extLst>
          </p:cNvPr>
          <p:cNvGrpSpPr/>
          <p:nvPr/>
        </p:nvGrpSpPr>
        <p:grpSpPr>
          <a:xfrm>
            <a:off x="8989374" y="2681951"/>
            <a:ext cx="855384" cy="1071090"/>
            <a:chOff x="5866287" y="1210345"/>
            <a:chExt cx="427692" cy="535545"/>
          </a:xfrm>
          <a:solidFill>
            <a:schemeClr val="tx1"/>
          </a:solidFill>
        </p:grpSpPr>
        <p:sp>
          <p:nvSpPr>
            <p:cNvPr id="43" name="Google Shape;10130;p74">
              <a:extLst>
                <a:ext uri="{FF2B5EF4-FFF2-40B4-BE49-F238E27FC236}">
                  <a16:creationId xmlns:a16="http://schemas.microsoft.com/office/drawing/2014/main" id="{7BCB542E-61D9-EAE6-228A-AB6A6395D36C}"/>
                </a:ext>
              </a:extLst>
            </p:cNvPr>
            <p:cNvSpPr/>
            <p:nvPr/>
          </p:nvSpPr>
          <p:spPr>
            <a:xfrm>
              <a:off x="5866287" y="1522594"/>
              <a:ext cx="427692" cy="1528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3624"/>
                <a:gd name="f5" fmla="val 2111"/>
                <a:gd name="f6" fmla="val 1"/>
                <a:gd name="f7" fmla="val 945"/>
                <a:gd name="f8" fmla="val 946"/>
                <a:gd name="f9" fmla="val 2080"/>
                <a:gd name="f10" fmla="val 3183"/>
                <a:gd name="f11" fmla="val 3435"/>
                <a:gd name="f12" fmla="val 221"/>
                <a:gd name="f13" fmla="val 441"/>
                <a:gd name="f14" fmla="val 10365"/>
                <a:gd name="f15" fmla="val 10618"/>
                <a:gd name="f16" fmla="val 9861"/>
                <a:gd name="f17" fmla="val 8727"/>
                <a:gd name="f18" fmla="*/ f0 1 10807"/>
                <a:gd name="f19" fmla="*/ f1 1 36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10807"/>
                <a:gd name="f26" fmla="*/ f23 1 36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0807" h="362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13" y="f4"/>
                  </a:cubicBezTo>
                  <a:lnTo>
                    <a:pt x="f14" y="f4"/>
                  </a:lnTo>
                  <a:cubicBezTo>
                    <a:pt x="f15" y="f4"/>
                    <a:pt x="f3" y="f11"/>
                    <a:pt x="f3" y="f10"/>
                  </a:cubicBezTo>
                  <a:lnTo>
                    <a:pt x="f3" y="f9"/>
                  </a:lnTo>
                  <a:cubicBezTo>
                    <a:pt x="f3" y="f8"/>
                    <a:pt x="f16" y="f6"/>
                    <a:pt x="f17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10131;p74">
              <a:extLst>
                <a:ext uri="{FF2B5EF4-FFF2-40B4-BE49-F238E27FC236}">
                  <a16:creationId xmlns:a16="http://schemas.microsoft.com/office/drawing/2014/main" id="{21C148CD-5808-287E-06D1-C5FB111AE824}"/>
                </a:ext>
              </a:extLst>
            </p:cNvPr>
            <p:cNvSpPr/>
            <p:nvPr/>
          </p:nvSpPr>
          <p:spPr>
            <a:xfrm>
              <a:off x="5901190" y="1709955"/>
              <a:ext cx="360374" cy="359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06"/>
                <a:gd name="f4" fmla="val 852"/>
                <a:gd name="f5" fmla="val 1"/>
                <a:gd name="f6" fmla="val 442"/>
                <a:gd name="f7" fmla="val 694"/>
                <a:gd name="f8" fmla="val 190"/>
                <a:gd name="f9" fmla="val 851"/>
                <a:gd name="f10" fmla="val 8696"/>
                <a:gd name="f11" fmla="val 8948"/>
                <a:gd name="f12" fmla="val 9105"/>
                <a:gd name="f13" fmla="val 631"/>
                <a:gd name="f14" fmla="*/ f0 1 9106"/>
                <a:gd name="f15" fmla="*/ f1 1 85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106"/>
                <a:gd name="f22" fmla="*/ f19 1 85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106" h="852">
                  <a:moveTo>
                    <a:pt x="f2" y="f5"/>
                  </a:moveTo>
                  <a:lnTo>
                    <a:pt x="f2" y="f6"/>
                  </a:lnTo>
                  <a:cubicBezTo>
                    <a:pt x="f2" y="f7"/>
                    <a:pt x="f8" y="f9"/>
                    <a:pt x="f6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6"/>
                  </a:cubicBezTo>
                  <a:lnTo>
                    <a:pt x="f12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" name="Google Shape;10132;p74">
              <a:extLst>
                <a:ext uri="{FF2B5EF4-FFF2-40B4-BE49-F238E27FC236}">
                  <a16:creationId xmlns:a16="http://schemas.microsoft.com/office/drawing/2014/main" id="{637D41CD-C07E-75A6-EF6A-1DE838D00E2E}"/>
                </a:ext>
              </a:extLst>
            </p:cNvPr>
            <p:cNvSpPr/>
            <p:nvPr/>
          </p:nvSpPr>
          <p:spPr>
            <a:xfrm>
              <a:off x="5964786" y="1210345"/>
              <a:ext cx="229422" cy="279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97"/>
                <a:gd name="f4" fmla="val 6617"/>
                <a:gd name="f5" fmla="val 2930"/>
                <a:gd name="f6" fmla="val 1292"/>
                <a:gd name="f7" fmla="val 2867"/>
                <a:gd name="f8" fmla="val 32"/>
                <a:gd name="f9" fmla="val 3812"/>
                <a:gd name="f10" fmla="val 504"/>
                <a:gd name="f11" fmla="val 4694"/>
                <a:gd name="f12" fmla="val 1260"/>
                <a:gd name="f13" fmla="val 5230"/>
                <a:gd name="f14" fmla="val 6616"/>
                <a:gd name="f15" fmla="val 4568"/>
                <a:gd name="f16" fmla="val 5356"/>
                <a:gd name="f17" fmla="val 4505"/>
                <a:gd name="f18" fmla="*/ f0 1 5797"/>
                <a:gd name="f19" fmla="*/ f1 1 6617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797"/>
                <a:gd name="f26" fmla="*/ f23 1 6617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797" h="6617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8" y="f9"/>
                    <a:pt x="f10" y="f11"/>
                    <a:pt x="f12" y="f13"/>
                  </a:cubicBezTo>
                  <a:lnTo>
                    <a:pt x="f12" y="f14"/>
                  </a:lnTo>
                  <a:lnTo>
                    <a:pt x="f15" y="f14"/>
                  </a:lnTo>
                  <a:lnTo>
                    <a:pt x="f15" y="f13"/>
                  </a:lnTo>
                  <a:cubicBezTo>
                    <a:pt x="f16" y="f11"/>
                    <a:pt x="f3" y="f9"/>
                    <a:pt x="f3" y="f7"/>
                  </a:cubicBezTo>
                  <a:cubicBezTo>
                    <a:pt x="f3" y="f12"/>
                    <a:pt x="f1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6" name="Google Shape;10154;p74">
            <a:extLst>
              <a:ext uri="{FF2B5EF4-FFF2-40B4-BE49-F238E27FC236}">
                <a16:creationId xmlns:a16="http://schemas.microsoft.com/office/drawing/2014/main" id="{D4CF3B00-11C8-2E99-B606-166815AD5DB0}"/>
              </a:ext>
            </a:extLst>
          </p:cNvPr>
          <p:cNvGrpSpPr/>
          <p:nvPr/>
        </p:nvGrpSpPr>
        <p:grpSpPr>
          <a:xfrm>
            <a:off x="9143765" y="5721947"/>
            <a:ext cx="785504" cy="836912"/>
            <a:chOff x="5943481" y="2730343"/>
            <a:chExt cx="392752" cy="418456"/>
          </a:xfrm>
          <a:solidFill>
            <a:schemeClr val="tx1"/>
          </a:solidFill>
        </p:grpSpPr>
        <p:sp>
          <p:nvSpPr>
            <p:cNvPr id="47" name="Google Shape;10155;p74">
              <a:extLst>
                <a:ext uri="{FF2B5EF4-FFF2-40B4-BE49-F238E27FC236}">
                  <a16:creationId xmlns:a16="http://schemas.microsoft.com/office/drawing/2014/main" id="{C1925259-FFFF-9F5A-5326-452013D4ACC1}"/>
                </a:ext>
              </a:extLst>
            </p:cNvPr>
            <p:cNvSpPr/>
            <p:nvPr/>
          </p:nvSpPr>
          <p:spPr>
            <a:xfrm>
              <a:off x="5989402" y="2730343"/>
              <a:ext cx="292132" cy="418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21"/>
                <a:gd name="f4" fmla="val 12662"/>
                <a:gd name="f5" fmla="val 4821"/>
                <a:gd name="f6" fmla="val 1666"/>
                <a:gd name="f7" fmla="val 5073"/>
                <a:gd name="f8" fmla="val 5262"/>
                <a:gd name="f9" fmla="val 1886"/>
                <a:gd name="f10" fmla="val 2075"/>
                <a:gd name="f11" fmla="val 2359"/>
                <a:gd name="f12" fmla="val 5734"/>
                <a:gd name="f13" fmla="val 2485"/>
                <a:gd name="f14" fmla="val 6081"/>
                <a:gd name="f15" fmla="val 2989"/>
                <a:gd name="f16" fmla="val 3525"/>
                <a:gd name="f17" fmla="val 3777"/>
                <a:gd name="f18" fmla="val 5892"/>
                <a:gd name="f19" fmla="val 3934"/>
                <a:gd name="f20" fmla="val 5640"/>
                <a:gd name="f21" fmla="val 5419"/>
                <a:gd name="f22" fmla="val 3714"/>
                <a:gd name="f23" fmla="val 3273"/>
                <a:gd name="f24" fmla="val 3084"/>
                <a:gd name="f25" fmla="val 4569"/>
                <a:gd name="f26" fmla="val 4411"/>
                <a:gd name="f27" fmla="val 4789"/>
                <a:gd name="f28" fmla="val 3997"/>
                <a:gd name="f29" fmla="val 5104"/>
                <a:gd name="f30" fmla="val 4249"/>
                <a:gd name="f31" fmla="val 5514"/>
                <a:gd name="f32" fmla="val 4564"/>
                <a:gd name="f33" fmla="val 4942"/>
                <a:gd name="f34" fmla="val 5604"/>
                <a:gd name="f35" fmla="val 6171"/>
                <a:gd name="f36" fmla="val 6612"/>
                <a:gd name="f37" fmla="val 6801"/>
                <a:gd name="f38" fmla="val 7085"/>
                <a:gd name="f39" fmla="val 7305"/>
                <a:gd name="f40" fmla="val 5041"/>
                <a:gd name="f41" fmla="val 7463"/>
                <a:gd name="f42" fmla="val 7274"/>
                <a:gd name="f43" fmla="val 3938"/>
                <a:gd name="f44" fmla="val 6644"/>
                <a:gd name="f45" fmla="val 3592"/>
                <a:gd name="f46" fmla="val 5383"/>
                <a:gd name="f47" fmla="val 3781"/>
                <a:gd name="f48" fmla="val 5194"/>
                <a:gd name="f49" fmla="val 4033"/>
                <a:gd name="f50" fmla="val 4253"/>
                <a:gd name="f51" fmla="val 5856"/>
                <a:gd name="f52" fmla="val 4632"/>
                <a:gd name="f53" fmla="val 6014"/>
                <a:gd name="f54" fmla="val 5824"/>
                <a:gd name="f55" fmla="val 4947"/>
                <a:gd name="f56" fmla="val 5131"/>
                <a:gd name="f57" fmla="val 4911"/>
                <a:gd name="f58" fmla="val 4159"/>
                <a:gd name="f59" fmla="val 4596"/>
                <a:gd name="f60" fmla="val 4186"/>
                <a:gd name="f61" fmla="val 2548"/>
                <a:gd name="f62" fmla="val 1823"/>
                <a:gd name="f63" fmla="val 9385"/>
                <a:gd name="f64" fmla="val 10235"/>
                <a:gd name="f65" fmla="val 4801"/>
                <a:gd name="f66" fmla="val 4498"/>
                <a:gd name="f67" fmla="val 4188"/>
                <a:gd name="f68" fmla="val 29"/>
                <a:gd name="f69" fmla="val 3875"/>
                <a:gd name="f70" fmla="val 91"/>
                <a:gd name="f71" fmla="val 2111"/>
                <a:gd name="f72" fmla="val 500"/>
                <a:gd name="f73" fmla="val 693"/>
                <a:gd name="f74" fmla="val 1949"/>
                <a:gd name="f75" fmla="val 378"/>
                <a:gd name="f76" fmla="val 5698"/>
                <a:gd name="f77" fmla="val 1008"/>
                <a:gd name="f78" fmla="val 7652"/>
                <a:gd name="f79" fmla="val 2773"/>
                <a:gd name="f80" fmla="val 8565"/>
                <a:gd name="f81" fmla="val 10582"/>
                <a:gd name="f82" fmla="val 11716"/>
                <a:gd name="f83" fmla="val 3718"/>
                <a:gd name="f84" fmla="val 12661"/>
                <a:gd name="f85" fmla="val 4852"/>
                <a:gd name="f86" fmla="val 5986"/>
                <a:gd name="f87" fmla="val 6963"/>
                <a:gd name="f88" fmla="val 8444"/>
                <a:gd name="f89" fmla="val 7778"/>
                <a:gd name="f90" fmla="val 9420"/>
                <a:gd name="f91" fmla="val 6234"/>
                <a:gd name="f92" fmla="val 4501"/>
                <a:gd name="f93" fmla="val 9392"/>
                <a:gd name="f94" fmla="val 2000"/>
                <a:gd name="f95" fmla="val 7308"/>
                <a:gd name="f96" fmla="*/ f0 1 9421"/>
                <a:gd name="f97" fmla="*/ f1 1 12662"/>
                <a:gd name="f98" fmla="val f2"/>
                <a:gd name="f99" fmla="val f3"/>
                <a:gd name="f100" fmla="val f4"/>
                <a:gd name="f101" fmla="+- f100 0 f98"/>
                <a:gd name="f102" fmla="+- f99 0 f98"/>
                <a:gd name="f103" fmla="*/ f102 1 9421"/>
                <a:gd name="f104" fmla="*/ f101 1 12662"/>
                <a:gd name="f105" fmla="*/ f98 1 f103"/>
                <a:gd name="f106" fmla="*/ f99 1 f103"/>
                <a:gd name="f107" fmla="*/ f98 1 f104"/>
                <a:gd name="f108" fmla="*/ f100 1 f104"/>
                <a:gd name="f109" fmla="*/ f105 f96 1"/>
                <a:gd name="f110" fmla="*/ f106 f96 1"/>
                <a:gd name="f111" fmla="*/ f108 f97 1"/>
                <a:gd name="f112" fmla="*/ f107 f9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9" t="f112" r="f110" b="f111"/>
              <a:pathLst>
                <a:path w="9421" h="126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6" y="f16"/>
                  </a:cubicBezTo>
                  <a:cubicBezTo>
                    <a:pt x="f26" y="f17"/>
                    <a:pt x="f27" y="f28"/>
                    <a:pt x="f29" y="f30"/>
                  </a:cubicBezTo>
                  <a:cubicBezTo>
                    <a:pt x="f31" y="f32"/>
                    <a:pt x="f14" y="f33"/>
                    <a:pt x="f14" y="f34"/>
                  </a:cubicBezTo>
                  <a:cubicBezTo>
                    <a:pt x="f14" y="f35"/>
                    <a:pt x="f12" y="f36"/>
                    <a:pt x="f8" y="f37"/>
                  </a:cubicBezTo>
                  <a:lnTo>
                    <a:pt x="f8" y="f38"/>
                  </a:lnTo>
                  <a:cubicBezTo>
                    <a:pt x="f8" y="f39"/>
                    <a:pt x="f40" y="f41"/>
                    <a:pt x="f5" y="f41"/>
                  </a:cubicBezTo>
                  <a:cubicBezTo>
                    <a:pt x="f25" y="f41"/>
                    <a:pt x="f26" y="f42"/>
                    <a:pt x="f26" y="f38"/>
                  </a:cubicBezTo>
                  <a:lnTo>
                    <a:pt x="f26" y="f37"/>
                  </a:lnTo>
                  <a:cubicBezTo>
                    <a:pt x="f43" y="f44"/>
                    <a:pt x="f45" y="f35"/>
                    <a:pt x="f45" y="f3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0" y="f48"/>
                    <a:pt x="f26" y="f46"/>
                    <a:pt x="f26" y="f34"/>
                  </a:cubicBezTo>
                  <a:cubicBezTo>
                    <a:pt x="f26" y="f51"/>
                    <a:pt x="f52" y="f53"/>
                    <a:pt x="f5" y="f53"/>
                  </a:cubicBezTo>
                  <a:cubicBezTo>
                    <a:pt x="f40" y="f53"/>
                    <a:pt x="f8" y="f54"/>
                    <a:pt x="f8" y="f34"/>
                  </a:cubicBezTo>
                  <a:cubicBezTo>
                    <a:pt x="f8" y="f46"/>
                    <a:pt x="f55" y="f56"/>
                    <a:pt x="f25" y="f57"/>
                  </a:cubicBezTo>
                  <a:cubicBezTo>
                    <a:pt x="f58" y="f59"/>
                    <a:pt x="f45" y="f60"/>
                    <a:pt x="f45" y="f16"/>
                  </a:cubicBezTo>
                  <a:cubicBezTo>
                    <a:pt x="f45" y="f15"/>
                    <a:pt x="f43" y="f61"/>
                    <a:pt x="f26" y="f11"/>
                  </a:cubicBezTo>
                  <a:lnTo>
                    <a:pt x="f26" y="f10"/>
                  </a:lnTo>
                  <a:cubicBezTo>
                    <a:pt x="f26" y="f62"/>
                    <a:pt x="f52" y="f6"/>
                    <a:pt x="f5" y="f6"/>
                  </a:cubicBezTo>
                  <a:close/>
                  <a:moveTo>
                    <a:pt x="f14" y="f63"/>
                  </a:moveTo>
                  <a:lnTo>
                    <a:pt x="f14" y="f64"/>
                  </a:lnTo>
                  <a:lnTo>
                    <a:pt x="f45" y="f64"/>
                  </a:lnTo>
                  <a:lnTo>
                    <a:pt x="f45" y="f63"/>
                  </a:lnTo>
                  <a:close/>
                  <a:moveTo>
                    <a:pt x="f65" y="f2"/>
                  </a:moveTo>
                  <a:cubicBezTo>
                    <a:pt x="f66" y="f2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22"/>
                  </a:cubicBezTo>
                  <a:cubicBezTo>
                    <a:pt x="f2" y="f76"/>
                    <a:pt x="f77" y="f78"/>
                    <a:pt x="f79" y="f80"/>
                  </a:cubicBezTo>
                  <a:lnTo>
                    <a:pt x="f79" y="f81"/>
                  </a:lnTo>
                  <a:cubicBezTo>
                    <a:pt x="f79" y="f82"/>
                    <a:pt x="f83" y="f84"/>
                    <a:pt x="f85" y="f84"/>
                  </a:cubicBezTo>
                  <a:cubicBezTo>
                    <a:pt x="f86" y="f84"/>
                    <a:pt x="f87" y="f82"/>
                    <a:pt x="f87" y="f81"/>
                  </a:cubicBezTo>
                  <a:lnTo>
                    <a:pt x="f87" y="f80"/>
                  </a:lnTo>
                  <a:cubicBezTo>
                    <a:pt x="f88" y="f89"/>
                    <a:pt x="f90" y="f91"/>
                    <a:pt x="f90" y="f92"/>
                  </a:cubicBezTo>
                  <a:cubicBezTo>
                    <a:pt x="f93" y="f94"/>
                    <a:pt x="f95" y="f2"/>
                    <a:pt x="f6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10156;p74">
              <a:extLst>
                <a:ext uri="{FF2B5EF4-FFF2-40B4-BE49-F238E27FC236}">
                  <a16:creationId xmlns:a16="http://schemas.microsoft.com/office/drawing/2014/main" id="{51824A9F-6D5D-5C02-2B47-64ADBEEC7D50}"/>
                </a:ext>
              </a:extLst>
            </p:cNvPr>
            <p:cNvSpPr/>
            <p:nvPr/>
          </p:nvSpPr>
          <p:spPr>
            <a:xfrm>
              <a:off x="5943481" y="2877013"/>
              <a:ext cx="43013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820"/>
                <a:gd name="f5" fmla="val 379"/>
                <a:gd name="f6" fmla="val 158"/>
                <a:gd name="f7" fmla="val 1"/>
                <a:gd name="f8" fmla="val 189"/>
                <a:gd name="f9" fmla="val 378"/>
                <a:gd name="f10" fmla="val 630"/>
                <a:gd name="f11" fmla="val 190"/>
                <a:gd name="f12" fmla="val 819"/>
                <a:gd name="f13" fmla="val 946"/>
                <a:gd name="f14" fmla="val 1166"/>
                <a:gd name="f15" fmla="*/ f0 1 1387"/>
                <a:gd name="f16" fmla="*/ f1 1 82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82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3" y="f10"/>
                    <a:pt x="f3" y="f9"/>
                  </a:cubicBezTo>
                  <a:cubicBezTo>
                    <a:pt x="f3" y="f6"/>
                    <a:pt x="f1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10157;p74">
              <a:extLst>
                <a:ext uri="{FF2B5EF4-FFF2-40B4-BE49-F238E27FC236}">
                  <a16:creationId xmlns:a16="http://schemas.microsoft.com/office/drawing/2014/main" id="{D1B1382D-7A2D-4A05-4AA7-28FFB121CB2F}"/>
                </a:ext>
              </a:extLst>
            </p:cNvPr>
            <p:cNvSpPr/>
            <p:nvPr/>
          </p:nvSpPr>
          <p:spPr>
            <a:xfrm>
              <a:off x="6292233" y="2877013"/>
              <a:ext cx="44000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20"/>
                <a:gd name="f5" fmla="val 442"/>
                <a:gd name="f6" fmla="val 221"/>
                <a:gd name="f7" fmla="val 1"/>
                <a:gd name="f8" fmla="val 189"/>
                <a:gd name="f9" fmla="val 378"/>
                <a:gd name="f10" fmla="val 630"/>
                <a:gd name="f11" fmla="val 819"/>
                <a:gd name="f12" fmla="val 1009"/>
                <a:gd name="f13" fmla="val 1230"/>
                <a:gd name="f14" fmla="val 1387"/>
                <a:gd name="f15" fmla="val 158"/>
                <a:gd name="f16" fmla="*/ f0 1 1419"/>
                <a:gd name="f17" fmla="*/ f1 1 82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2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14" y="f10"/>
                    <a:pt x="f14" y="f9"/>
                  </a:cubicBezTo>
                  <a:cubicBezTo>
                    <a:pt x="f3" y="f15"/>
                    <a:pt x="f13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10158;p74">
              <a:extLst>
                <a:ext uri="{FF2B5EF4-FFF2-40B4-BE49-F238E27FC236}">
                  <a16:creationId xmlns:a16="http://schemas.microsoft.com/office/drawing/2014/main" id="{44A10EEB-23FC-1ECC-7FD5-F24A4D7EEC8F}"/>
                </a:ext>
              </a:extLst>
            </p:cNvPr>
            <p:cNvSpPr/>
            <p:nvPr/>
          </p:nvSpPr>
          <p:spPr>
            <a:xfrm>
              <a:off x="5996223" y="3002194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836"/>
                <a:gd name="f6" fmla="val 1"/>
                <a:gd name="f7" fmla="val 725"/>
                <a:gd name="f8" fmla="val 615"/>
                <a:gd name="f9" fmla="val 40"/>
                <a:gd name="f10" fmla="val 536"/>
                <a:gd name="f11" fmla="val 119"/>
                <a:gd name="f12" fmla="val 158"/>
                <a:gd name="f13" fmla="val 497"/>
                <a:gd name="f14" fmla="val 654"/>
                <a:gd name="f15" fmla="val 938"/>
                <a:gd name="f16" fmla="val 1096"/>
                <a:gd name="f17" fmla="val 237"/>
                <a:gd name="f18" fmla="val 1174"/>
                <a:gd name="f19" fmla="val 340"/>
                <a:gd name="f20" fmla="val 442"/>
                <a:gd name="f21" fmla="val 544"/>
                <a:gd name="f22" fmla="val 647"/>
                <a:gd name="f23" fmla="val 1135"/>
                <a:gd name="f24" fmla="val 686"/>
                <a:gd name="f25" fmla="val 528"/>
                <a:gd name="f26" fmla="val 245"/>
                <a:gd name="f27" fmla="val 1056"/>
                <a:gd name="f28" fmla="val 946"/>
                <a:gd name="f29" fmla="*/ f0 1 1293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3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10159;p74">
              <a:extLst>
                <a:ext uri="{FF2B5EF4-FFF2-40B4-BE49-F238E27FC236}">
                  <a16:creationId xmlns:a16="http://schemas.microsoft.com/office/drawing/2014/main" id="{78A22137-FC40-43AE-1057-5C35AE009A03}"/>
                </a:ext>
              </a:extLst>
            </p:cNvPr>
            <p:cNvSpPr/>
            <p:nvPr/>
          </p:nvSpPr>
          <p:spPr>
            <a:xfrm>
              <a:off x="6244382" y="2737741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835"/>
                <a:gd name="f6" fmla="val 1"/>
                <a:gd name="f7" fmla="val 725"/>
                <a:gd name="f8" fmla="val 614"/>
                <a:gd name="f9" fmla="val 40"/>
                <a:gd name="f10" fmla="val 536"/>
                <a:gd name="f11" fmla="val 119"/>
                <a:gd name="f12" fmla="val 126"/>
                <a:gd name="f13" fmla="val 497"/>
                <a:gd name="f14" fmla="val 654"/>
                <a:gd name="f15" fmla="val 938"/>
                <a:gd name="f16" fmla="val 1095"/>
                <a:gd name="f17" fmla="val 205"/>
                <a:gd name="f18" fmla="val 1174"/>
                <a:gd name="f19" fmla="val 315"/>
                <a:gd name="f20" fmla="val 1213"/>
                <a:gd name="f21" fmla="val 425"/>
                <a:gd name="f22" fmla="val 646"/>
                <a:gd name="f23" fmla="val 1134"/>
                <a:gd name="f24" fmla="val 686"/>
                <a:gd name="f25" fmla="val 560"/>
                <a:gd name="f26" fmla="val 276"/>
                <a:gd name="f27" fmla="val 1056"/>
                <a:gd name="f28" fmla="val 945"/>
                <a:gd name="f29" fmla="*/ f0 1 1292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2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10" y="f20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10160;p74">
              <a:extLst>
                <a:ext uri="{FF2B5EF4-FFF2-40B4-BE49-F238E27FC236}">
                  <a16:creationId xmlns:a16="http://schemas.microsoft.com/office/drawing/2014/main" id="{D015975C-FF0D-286D-6DC5-38B01C779BBB}"/>
                </a:ext>
              </a:extLst>
            </p:cNvPr>
            <p:cNvSpPr/>
            <p:nvPr/>
          </p:nvSpPr>
          <p:spPr>
            <a:xfrm>
              <a:off x="6244382" y="3002194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425"/>
                <a:gd name="f6" fmla="val 1"/>
                <a:gd name="f7" fmla="val 315"/>
                <a:gd name="f8" fmla="val 205"/>
                <a:gd name="f9" fmla="val 40"/>
                <a:gd name="f10" fmla="val 126"/>
                <a:gd name="f11" fmla="val 119"/>
                <a:gd name="f12" fmla="val 245"/>
                <a:gd name="f13" fmla="val 528"/>
                <a:gd name="f14" fmla="val 686"/>
                <a:gd name="f15" fmla="val 536"/>
                <a:gd name="f16" fmla="val 1096"/>
                <a:gd name="f17" fmla="val 614"/>
                <a:gd name="f18" fmla="val 1174"/>
                <a:gd name="f19" fmla="val 725"/>
                <a:gd name="f20" fmla="val 835"/>
                <a:gd name="f21" fmla="val 945"/>
                <a:gd name="f22" fmla="val 1056"/>
                <a:gd name="f23" fmla="val 1134"/>
                <a:gd name="f24" fmla="val 938"/>
                <a:gd name="f25" fmla="val 654"/>
                <a:gd name="f26" fmla="val 497"/>
                <a:gd name="f27" fmla="val 646"/>
                <a:gd name="f28" fmla="*/ f0 1 1292"/>
                <a:gd name="f29" fmla="*/ f1 1 1214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1292"/>
                <a:gd name="f36" fmla="*/ f33 1 1214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2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cubicBezTo>
                    <a:pt x="f3" y="f24"/>
                    <a:pt x="f3" y="f25"/>
                    <a:pt x="f23" y="f26"/>
                  </a:cubicBezTo>
                  <a:lnTo>
                    <a:pt x="f19" y="f11"/>
                  </a:lnTo>
                  <a:cubicBezTo>
                    <a:pt x="f27" y="f9"/>
                    <a:pt x="f1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10161;p74">
              <a:extLst>
                <a:ext uri="{FF2B5EF4-FFF2-40B4-BE49-F238E27FC236}">
                  <a16:creationId xmlns:a16="http://schemas.microsoft.com/office/drawing/2014/main" id="{A0F274F7-49B3-B61F-D344-F21E115FD5A0}"/>
                </a:ext>
              </a:extLst>
            </p:cNvPr>
            <p:cNvSpPr/>
            <p:nvPr/>
          </p:nvSpPr>
          <p:spPr>
            <a:xfrm>
              <a:off x="5996223" y="2737741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442"/>
                <a:gd name="f6" fmla="val 1"/>
                <a:gd name="f7" fmla="val 340"/>
                <a:gd name="f8" fmla="val 237"/>
                <a:gd name="f9" fmla="val 40"/>
                <a:gd name="f10" fmla="val 158"/>
                <a:gd name="f11" fmla="val 119"/>
                <a:gd name="f12" fmla="val 276"/>
                <a:gd name="f13" fmla="val 560"/>
                <a:gd name="f14" fmla="val 686"/>
                <a:gd name="f15" fmla="val 536"/>
                <a:gd name="f16" fmla="val 1095"/>
                <a:gd name="f17" fmla="val 615"/>
                <a:gd name="f18" fmla="val 1174"/>
                <a:gd name="f19" fmla="val 725"/>
                <a:gd name="f20" fmla="val 1213"/>
                <a:gd name="f21" fmla="val 836"/>
                <a:gd name="f22" fmla="val 946"/>
                <a:gd name="f23" fmla="val 1056"/>
                <a:gd name="f24" fmla="val 1135"/>
                <a:gd name="f25" fmla="val 938"/>
                <a:gd name="f26" fmla="val 654"/>
                <a:gd name="f27" fmla="val 497"/>
                <a:gd name="f28" fmla="val 647"/>
                <a:gd name="f29" fmla="val 544"/>
                <a:gd name="f30" fmla="*/ f0 1 1293"/>
                <a:gd name="f31" fmla="*/ f1 1 1214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93"/>
                <a:gd name="f38" fmla="*/ f35 1 1214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3" y="f25"/>
                    <a:pt x="f3" y="f26"/>
                    <a:pt x="f24" y="f27"/>
                  </a:cubicBezTo>
                  <a:lnTo>
                    <a:pt x="f19" y="f11"/>
                  </a:lnTo>
                  <a:cubicBezTo>
                    <a:pt x="f28" y="f9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4" name="Google Shape;10172;p74">
            <a:extLst>
              <a:ext uri="{FF2B5EF4-FFF2-40B4-BE49-F238E27FC236}">
                <a16:creationId xmlns:a16="http://schemas.microsoft.com/office/drawing/2014/main" id="{43EB732D-0BA4-AC92-89BA-23750BE6B1C5}"/>
              </a:ext>
            </a:extLst>
          </p:cNvPr>
          <p:cNvGrpSpPr/>
          <p:nvPr/>
        </p:nvGrpSpPr>
        <p:grpSpPr>
          <a:xfrm>
            <a:off x="11394268" y="2708963"/>
            <a:ext cx="1025975" cy="1083416"/>
            <a:chOff x="7068732" y="1223851"/>
            <a:chExt cx="512987" cy="541708"/>
          </a:xfrm>
          <a:solidFill>
            <a:schemeClr val="tx1"/>
          </a:solidFill>
        </p:grpSpPr>
        <p:sp>
          <p:nvSpPr>
            <p:cNvPr id="55" name="Google Shape;10173;p74">
              <a:extLst>
                <a:ext uri="{FF2B5EF4-FFF2-40B4-BE49-F238E27FC236}">
                  <a16:creationId xmlns:a16="http://schemas.microsoft.com/office/drawing/2014/main" id="{EAF77951-A658-77F7-2491-622E0CFB2253}"/>
                </a:ext>
              </a:extLst>
            </p:cNvPr>
            <p:cNvSpPr/>
            <p:nvPr/>
          </p:nvSpPr>
          <p:spPr>
            <a:xfrm>
              <a:off x="7203615" y="1223851"/>
              <a:ext cx="378104" cy="3929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52"/>
                <a:gd name="f4" fmla="val 9217"/>
                <a:gd name="f5" fmla="val 3387"/>
                <a:gd name="f6" fmla="val 836"/>
                <a:gd name="f7" fmla="val 3497"/>
                <a:gd name="f8" fmla="val 3607"/>
                <a:gd name="f9" fmla="val 875"/>
                <a:gd name="f10" fmla="val 3686"/>
                <a:gd name="f11" fmla="val 954"/>
                <a:gd name="f12" fmla="val 3844"/>
                <a:gd name="f13" fmla="val 1111"/>
                <a:gd name="f14" fmla="val 1395"/>
                <a:gd name="f15" fmla="val 1553"/>
                <a:gd name="f16" fmla="val 1638"/>
                <a:gd name="f17" fmla="val 3600"/>
                <a:gd name="f18" fmla="val 1560"/>
                <a:gd name="f19" fmla="val 3679"/>
                <a:gd name="f20" fmla="val 1449"/>
                <a:gd name="f21" fmla="val 3718"/>
                <a:gd name="f22" fmla="val 1339"/>
                <a:gd name="f23" fmla="val 1229"/>
                <a:gd name="f24" fmla="val 1118"/>
                <a:gd name="f25" fmla="val 1040"/>
                <a:gd name="f26" fmla="val 882"/>
                <a:gd name="f27" fmla="val 3443"/>
                <a:gd name="f28" fmla="val 3159"/>
                <a:gd name="f29" fmla="val 3002"/>
                <a:gd name="f30" fmla="val 3088"/>
                <a:gd name="f31" fmla="val 3166"/>
                <a:gd name="f32" fmla="val 3277"/>
                <a:gd name="f33" fmla="val 8081"/>
                <a:gd name="f34" fmla="val 5530"/>
                <a:gd name="f35" fmla="val 8191"/>
                <a:gd name="f36" fmla="val 8302"/>
                <a:gd name="f37" fmla="val 5569"/>
                <a:gd name="f38" fmla="val 8380"/>
                <a:gd name="f39" fmla="val 5648"/>
                <a:gd name="f40" fmla="val 8538"/>
                <a:gd name="f41" fmla="val 5806"/>
                <a:gd name="f42" fmla="val 6089"/>
                <a:gd name="f43" fmla="val 6247"/>
                <a:gd name="f44" fmla="val 6333"/>
                <a:gd name="f45" fmla="val 8295"/>
                <a:gd name="f46" fmla="val 6254"/>
                <a:gd name="f47" fmla="val 8358"/>
                <a:gd name="f48" fmla="val 6143"/>
                <a:gd name="f49" fmla="val 8389"/>
                <a:gd name="f50" fmla="val 6033"/>
                <a:gd name="f51" fmla="val 5923"/>
                <a:gd name="f52" fmla="val 5813"/>
                <a:gd name="f53" fmla="val 5734"/>
                <a:gd name="f54" fmla="val 5576"/>
                <a:gd name="f55" fmla="val 8137"/>
                <a:gd name="f56" fmla="val 7853"/>
                <a:gd name="f57" fmla="val 7696"/>
                <a:gd name="f58" fmla="val 7782"/>
                <a:gd name="f59" fmla="val 7861"/>
                <a:gd name="f60" fmla="val 7971"/>
                <a:gd name="f61" fmla="val 3414"/>
                <a:gd name="f62" fmla="val 1"/>
                <a:gd name="f63" fmla="val 3095"/>
                <a:gd name="f64" fmla="val 2772"/>
                <a:gd name="f65" fmla="val 119"/>
                <a:gd name="f66" fmla="val 2520"/>
                <a:gd name="f67" fmla="val 355"/>
                <a:gd name="f68" fmla="val 473"/>
                <a:gd name="f69" fmla="val 2403"/>
                <a:gd name="f70" fmla="val 2876"/>
                <a:gd name="f71" fmla="val 3663"/>
                <a:gd name="f72" fmla="val 4199"/>
                <a:gd name="f73" fmla="val 700"/>
                <a:gd name="f74" fmla="val 4406"/>
                <a:gd name="f75" fmla="val 1008"/>
                <a:gd name="f76" fmla="val 4544"/>
                <a:gd name="f77" fmla="val 1345"/>
                <a:gd name="f78" fmla="val 1522"/>
                <a:gd name="f79" fmla="val 1706"/>
                <a:gd name="f80" fmla="val 4506"/>
                <a:gd name="f81" fmla="val 1890"/>
                <a:gd name="f82" fmla="val 4419"/>
                <a:gd name="f83" fmla="val 4915"/>
                <a:gd name="f84" fmla="val 7444"/>
                <a:gd name="f85" fmla="val 4663"/>
                <a:gd name="f86" fmla="val 7980"/>
                <a:gd name="f87" fmla="val 4789"/>
                <a:gd name="f88" fmla="val 8515"/>
                <a:gd name="f89" fmla="val 5135"/>
                <a:gd name="f90" fmla="val 8862"/>
                <a:gd name="f91" fmla="val 5372"/>
                <a:gd name="f92" fmla="val 9098"/>
                <a:gd name="f93" fmla="val 5687"/>
                <a:gd name="f94" fmla="val 9216"/>
                <a:gd name="f95" fmla="val 6010"/>
                <a:gd name="f96" fmla="val 6663"/>
                <a:gd name="f97" fmla="val 6931"/>
                <a:gd name="f98" fmla="val 8979"/>
                <a:gd name="f99" fmla="val 6814"/>
                <a:gd name="f100" fmla="val 6341"/>
                <a:gd name="f101" fmla="val 5554"/>
                <a:gd name="f102" fmla="val 5050"/>
                <a:gd name="f103" fmla="val 8757"/>
                <a:gd name="f104" fmla="val 4828"/>
                <a:gd name="f105" fmla="val 8445"/>
                <a:gd name="f106" fmla="val 4696"/>
                <a:gd name="f107" fmla="val 8117"/>
                <a:gd name="f108" fmla="val 7933"/>
                <a:gd name="f109" fmla="val 7743"/>
                <a:gd name="f110" fmla="val 4738"/>
                <a:gd name="f111" fmla="val 7561"/>
                <a:gd name="f112" fmla="val 4829"/>
                <a:gd name="f113" fmla="val 4505"/>
                <a:gd name="f114" fmla="val 1773"/>
                <a:gd name="f115" fmla="val 4757"/>
                <a:gd name="f116" fmla="val 1269"/>
                <a:gd name="f117" fmla="val 4631"/>
                <a:gd name="f118" fmla="val 733"/>
                <a:gd name="f119" fmla="val 4285"/>
                <a:gd name="f120" fmla="val 4048"/>
                <a:gd name="f121" fmla="val 3733"/>
                <a:gd name="f122" fmla="*/ f0 1 9452"/>
                <a:gd name="f123" fmla="*/ f1 1 9217"/>
                <a:gd name="f124" fmla="val f2"/>
                <a:gd name="f125" fmla="val f3"/>
                <a:gd name="f126" fmla="val f4"/>
                <a:gd name="f127" fmla="+- f126 0 f124"/>
                <a:gd name="f128" fmla="+- f125 0 f124"/>
                <a:gd name="f129" fmla="*/ f128 1 9452"/>
                <a:gd name="f130" fmla="*/ f127 1 9217"/>
                <a:gd name="f131" fmla="*/ f124 1 f129"/>
                <a:gd name="f132" fmla="*/ f125 1 f129"/>
                <a:gd name="f133" fmla="*/ f124 1 f130"/>
                <a:gd name="f134" fmla="*/ f126 1 f130"/>
                <a:gd name="f135" fmla="*/ f131 f122 1"/>
                <a:gd name="f136" fmla="*/ f132 f122 1"/>
                <a:gd name="f137" fmla="*/ f134 f123 1"/>
                <a:gd name="f138" fmla="*/ f133 f1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5" t="f138" r="f136" b="f137"/>
              <a:pathLst>
                <a:path w="9452" h="92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8" y="f39"/>
                  </a:cubicBezTo>
                  <a:cubicBezTo>
                    <a:pt x="f40" y="f41"/>
                    <a:pt x="f40" y="f42"/>
                    <a:pt x="f38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cubicBezTo>
                    <a:pt x="f54" y="f55"/>
                    <a:pt x="f54" y="f56"/>
                    <a:pt x="f53" y="f57"/>
                  </a:cubicBezTo>
                  <a:lnTo>
                    <a:pt x="f58" y="f39"/>
                  </a:lnTo>
                  <a:cubicBezTo>
                    <a:pt x="f59" y="f37"/>
                    <a:pt x="f60" y="f34"/>
                    <a:pt x="f33" y="f34"/>
                  </a:cubicBezTo>
                  <a:close/>
                  <a:moveTo>
                    <a:pt x="f61" y="f62"/>
                  </a:moveTo>
                  <a:cubicBezTo>
                    <a:pt x="f63" y="f62"/>
                    <a:pt x="f64" y="f65"/>
                    <a:pt x="f66" y="f67"/>
                  </a:cubicBezTo>
                  <a:lnTo>
                    <a:pt x="f68" y="f69"/>
                  </a:lnTo>
                  <a:cubicBezTo>
                    <a:pt x="f2" y="f70"/>
                    <a:pt x="f2" y="f71"/>
                    <a:pt x="f68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83" y="f84"/>
                  </a:lnTo>
                  <a:cubicBezTo>
                    <a:pt x="f85" y="f86"/>
                    <a:pt x="f87" y="f88"/>
                    <a:pt x="f89" y="f90"/>
                  </a:cubicBezTo>
                  <a:cubicBezTo>
                    <a:pt x="f91" y="f92"/>
                    <a:pt x="f93" y="f94"/>
                    <a:pt x="f95" y="f94"/>
                  </a:cubicBezTo>
                  <a:cubicBezTo>
                    <a:pt x="f44" y="f94"/>
                    <a:pt x="f96" y="f92"/>
                    <a:pt x="f97" y="f90"/>
                  </a:cubicBezTo>
                  <a:lnTo>
                    <a:pt x="f98" y="f99"/>
                  </a:lnTo>
                  <a:cubicBezTo>
                    <a:pt x="f3" y="f100"/>
                    <a:pt x="f3" y="f101"/>
                    <a:pt x="f98" y="f102"/>
                  </a:cubicBezTo>
                  <a:cubicBezTo>
                    <a:pt x="f103" y="f104"/>
                    <a:pt x="f105" y="f106"/>
                    <a:pt x="f107" y="f106"/>
                  </a:cubicBezTo>
                  <a:cubicBezTo>
                    <a:pt x="f108" y="f106"/>
                    <a:pt x="f109" y="f110"/>
                    <a:pt x="f111" y="f112"/>
                  </a:cubicBezTo>
                  <a:lnTo>
                    <a:pt x="f113" y="f114"/>
                  </a:lnTo>
                  <a:cubicBezTo>
                    <a:pt x="f115" y="f116"/>
                    <a:pt x="f117" y="f118"/>
                    <a:pt x="f119" y="f67"/>
                  </a:cubicBezTo>
                  <a:cubicBezTo>
                    <a:pt x="f120" y="f65"/>
                    <a:pt x="f121" y="f62"/>
                    <a:pt x="f61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10174;p74">
              <a:extLst>
                <a:ext uri="{FF2B5EF4-FFF2-40B4-BE49-F238E27FC236}">
                  <a16:creationId xmlns:a16="http://schemas.microsoft.com/office/drawing/2014/main" id="{6EA5E4FE-CBC5-EA55-E572-C924972D6459}"/>
                </a:ext>
              </a:extLst>
            </p:cNvPr>
            <p:cNvSpPr/>
            <p:nvPr/>
          </p:nvSpPr>
          <p:spPr>
            <a:xfrm>
              <a:off x="7068732" y="1463277"/>
              <a:ext cx="283619" cy="3022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90"/>
                <a:gd name="f4" fmla="val 5325"/>
                <a:gd name="f5" fmla="val 1"/>
                <a:gd name="f6" fmla="val 4160"/>
                <a:gd name="f7" fmla="val 1166"/>
                <a:gd name="f8" fmla="val 4081"/>
                <a:gd name="f9" fmla="val 1088"/>
                <a:gd name="f10" fmla="val 3971"/>
                <a:gd name="f11" fmla="val 1048"/>
                <a:gd name="f12" fmla="val 3860"/>
                <a:gd name="f13" fmla="val 3750"/>
                <a:gd name="f14" fmla="val 3640"/>
                <a:gd name="f15" fmla="val 3561"/>
                <a:gd name="f16" fmla="val 474"/>
                <a:gd name="f17" fmla="val 4254"/>
                <a:gd name="f18" fmla="val 159"/>
                <a:gd name="f19" fmla="val 4569"/>
                <a:gd name="f20" fmla="val 4947"/>
                <a:gd name="f21" fmla="val 5419"/>
                <a:gd name="f22" fmla="val 5861"/>
                <a:gd name="f23" fmla="val 6302"/>
                <a:gd name="f24" fmla="val 6617"/>
                <a:gd name="f25" fmla="val 789"/>
                <a:gd name="f26" fmla="val 6932"/>
                <a:gd name="f27" fmla="val 1214"/>
                <a:gd name="f28" fmla="val 7089"/>
                <a:gd name="f29" fmla="val 1639"/>
                <a:gd name="f30" fmla="val 2065"/>
                <a:gd name="f31" fmla="val 2490"/>
                <a:gd name="f32" fmla="val 2805"/>
                <a:gd name="f33" fmla="val 5892"/>
                <a:gd name="f34" fmla="val 3529"/>
                <a:gd name="f35" fmla="val 6081"/>
                <a:gd name="f36" fmla="val 3372"/>
                <a:gd name="f37" fmla="val 3088"/>
                <a:gd name="f38" fmla="val 5924"/>
                <a:gd name="f39" fmla="val 2931"/>
                <a:gd name="f40" fmla="val 1765"/>
                <a:gd name="f41" fmla="*/ f0 1 7090"/>
                <a:gd name="f42" fmla="*/ f1 1 7090"/>
                <a:gd name="f43" fmla="val f2"/>
                <a:gd name="f44" fmla="val f3"/>
                <a:gd name="f45" fmla="+- f44 0 f43"/>
                <a:gd name="f46" fmla="*/ f45 1 7090"/>
                <a:gd name="f47" fmla="*/ f43 1 f46"/>
                <a:gd name="f48" fmla="*/ f44 1 f46"/>
                <a:gd name="f49" fmla="*/ f47 f41 1"/>
                <a:gd name="f50" fmla="*/ f48 f41 1"/>
                <a:gd name="f51" fmla="*/ f48 f42 1"/>
                <a:gd name="f52" fmla="*/ f47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7090" h="7090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16" y="f17"/>
                  </a:lnTo>
                  <a:cubicBezTo>
                    <a:pt x="f18" y="f19"/>
                    <a:pt x="f5" y="f20"/>
                    <a:pt x="f5" y="f21"/>
                  </a:cubicBezTo>
                  <a:cubicBezTo>
                    <a:pt x="f5" y="f22"/>
                    <a:pt x="f18" y="f23"/>
                    <a:pt x="f16" y="f24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32" y="f24"/>
                  </a:cubicBezTo>
                  <a:lnTo>
                    <a:pt x="f33" y="f34"/>
                  </a:lnTo>
                  <a:cubicBezTo>
                    <a:pt x="f35" y="f36"/>
                    <a:pt x="f35" y="f37"/>
                    <a:pt x="f38" y="f39"/>
                  </a:cubicBezTo>
                  <a:lnTo>
                    <a:pt x="f3" y="f40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10175;p74">
              <a:extLst>
                <a:ext uri="{FF2B5EF4-FFF2-40B4-BE49-F238E27FC236}">
                  <a16:creationId xmlns:a16="http://schemas.microsoft.com/office/drawing/2014/main" id="{5A6C672F-9326-9D5E-189D-9E4A06AB471D}"/>
                </a:ext>
              </a:extLst>
            </p:cNvPr>
            <p:cNvSpPr/>
            <p:nvPr/>
          </p:nvSpPr>
          <p:spPr>
            <a:xfrm>
              <a:off x="7279227" y="1659398"/>
              <a:ext cx="297463" cy="1061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2490"/>
                <a:gd name="f5" fmla="val 2048"/>
                <a:gd name="f6" fmla="val 1355"/>
                <a:gd name="f7" fmla="val 819"/>
                <a:gd name="f8" fmla="val 536"/>
                <a:gd name="f9" fmla="val 1229"/>
                <a:gd name="f10" fmla="val 1639"/>
                <a:gd name="f11" fmla="val 410"/>
                <a:gd name="f12" fmla="val 189"/>
                <a:gd name="f13" fmla="val 1859"/>
                <a:gd name="f14" fmla="val 2269"/>
                <a:gd name="f15" fmla="val 2489"/>
                <a:gd name="f16" fmla="val 7026"/>
                <a:gd name="f17" fmla="val 7278"/>
                <a:gd name="f18" fmla="val 7435"/>
                <a:gd name="f19" fmla="val 7246"/>
                <a:gd name="f20" fmla="val 6994"/>
                <a:gd name="f21" fmla="val 6616"/>
                <a:gd name="f22" fmla="val 6049"/>
                <a:gd name="f23" fmla="val 5356"/>
                <a:gd name="f24" fmla="*/ f0 1 7436"/>
                <a:gd name="f25" fmla="*/ f1 1 249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436"/>
                <a:gd name="f32" fmla="*/ f29 1 249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436" h="249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2" y="f13"/>
                    <a:pt x="f2" y="f5"/>
                  </a:cubicBezTo>
                  <a:cubicBezTo>
                    <a:pt x="f2" y="f14"/>
                    <a:pt x="f12" y="f15"/>
                    <a:pt x="f11" y="f15"/>
                  </a:cubicBezTo>
                  <a:lnTo>
                    <a:pt x="f16" y="f15"/>
                  </a:lnTo>
                  <a:cubicBezTo>
                    <a:pt x="f17" y="f15"/>
                    <a:pt x="f18" y="f14"/>
                    <a:pt x="f18" y="f5"/>
                  </a:cubicBezTo>
                  <a:cubicBezTo>
                    <a:pt x="f18" y="f13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10184;p74">
            <a:extLst>
              <a:ext uri="{FF2B5EF4-FFF2-40B4-BE49-F238E27FC236}">
                <a16:creationId xmlns:a16="http://schemas.microsoft.com/office/drawing/2014/main" id="{92F3906A-6B41-2C66-A9D7-954718B8E07E}"/>
              </a:ext>
            </a:extLst>
          </p:cNvPr>
          <p:cNvGrpSpPr/>
          <p:nvPr/>
        </p:nvGrpSpPr>
        <p:grpSpPr>
          <a:xfrm>
            <a:off x="3670570" y="5719388"/>
            <a:ext cx="785507" cy="839291"/>
            <a:chOff x="3206883" y="2729063"/>
            <a:chExt cx="392753" cy="419645"/>
          </a:xfrm>
          <a:solidFill>
            <a:schemeClr val="tx1"/>
          </a:solidFill>
        </p:grpSpPr>
        <p:sp>
          <p:nvSpPr>
            <p:cNvPr id="59" name="Google Shape;10185;p74">
              <a:extLst>
                <a:ext uri="{FF2B5EF4-FFF2-40B4-BE49-F238E27FC236}">
                  <a16:creationId xmlns:a16="http://schemas.microsoft.com/office/drawing/2014/main" id="{63B08846-2F4E-564F-F27C-6108C834349F}"/>
                </a:ext>
              </a:extLst>
            </p:cNvPr>
            <p:cNvSpPr/>
            <p:nvPr/>
          </p:nvSpPr>
          <p:spPr>
            <a:xfrm>
              <a:off x="3206883" y="2729063"/>
              <a:ext cx="392753" cy="41964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2698"/>
                <a:gd name="f5" fmla="val 379"/>
                <a:gd name="f6" fmla="val 1"/>
                <a:gd name="f7" fmla="val 158"/>
                <a:gd name="f8" fmla="val 190"/>
                <a:gd name="f9" fmla="val 410"/>
                <a:gd name="f10" fmla="val 12256"/>
                <a:gd name="f11" fmla="val 12508"/>
                <a:gd name="f12" fmla="val 12697"/>
                <a:gd name="f13" fmla="val 12477"/>
                <a:gd name="f14" fmla="val 12634"/>
                <a:gd name="f15" fmla="val 12067"/>
                <a:gd name="f16" fmla="val 11878"/>
                <a:gd name="f17" fmla="val 820"/>
                <a:gd name="f18" fmla="val 631"/>
                <a:gd name="f19" fmla="*/ f0 1 12666"/>
                <a:gd name="f20" fmla="*/ f1 1 1269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2666"/>
                <a:gd name="f27" fmla="*/ f24 1 1269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2666" h="12698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lnTo>
                    <a:pt x="f10" y="f12"/>
                  </a:lnTo>
                  <a:cubicBezTo>
                    <a:pt x="f13" y="f12"/>
                    <a:pt x="f3" y="f11"/>
                    <a:pt x="f3" y="f10"/>
                  </a:cubicBezTo>
                  <a:cubicBezTo>
                    <a:pt x="f14" y="f15"/>
                    <a:pt x="f13" y="f16"/>
                    <a:pt x="f10" y="f16"/>
                  </a:cubicBezTo>
                  <a:lnTo>
                    <a:pt x="f17" y="f16"/>
                  </a:lnTo>
                  <a:lnTo>
                    <a:pt x="f17" y="f9"/>
                  </a:lnTo>
                  <a:cubicBezTo>
                    <a:pt x="f17" y="f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10186;p74">
              <a:extLst>
                <a:ext uri="{FF2B5EF4-FFF2-40B4-BE49-F238E27FC236}">
                  <a16:creationId xmlns:a16="http://schemas.microsoft.com/office/drawing/2014/main" id="{7EAF4563-4655-ECF7-ADB9-7B33E9B5A7DC}"/>
                </a:ext>
              </a:extLst>
            </p:cNvPr>
            <p:cNvSpPr/>
            <p:nvPr/>
          </p:nvSpPr>
          <p:spPr>
            <a:xfrm>
              <a:off x="3261609" y="2847770"/>
              <a:ext cx="338026" cy="19785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01"/>
                <a:gd name="f4" fmla="val 5987"/>
                <a:gd name="f5" fmla="val 9641"/>
                <a:gd name="f6" fmla="val 8979"/>
                <a:gd name="f7" fmla="val 8444"/>
                <a:gd name="f8" fmla="val 536"/>
                <a:gd name="f9" fmla="val 1229"/>
                <a:gd name="f10" fmla="val 1418"/>
                <a:gd name="f11" fmla="val 8475"/>
                <a:gd name="f12" fmla="val 1575"/>
                <a:gd name="f13" fmla="val 8538"/>
                <a:gd name="f14" fmla="val 1733"/>
                <a:gd name="f15" fmla="val 6900"/>
                <a:gd name="f16" fmla="val 3403"/>
                <a:gd name="f17" fmla="val 6742"/>
                <a:gd name="f18" fmla="val 3308"/>
                <a:gd name="f19" fmla="val 6553"/>
                <a:gd name="f20" fmla="val 3277"/>
                <a:gd name="f21" fmla="val 6396"/>
                <a:gd name="f22" fmla="val 6238"/>
                <a:gd name="f23" fmla="val 6018"/>
                <a:gd name="f24" fmla="val 5860"/>
                <a:gd name="f25" fmla="val 5041"/>
                <a:gd name="f26" fmla="val 2552"/>
                <a:gd name="f27" fmla="val 5136"/>
                <a:gd name="f28" fmla="val 2395"/>
                <a:gd name="f29" fmla="val 5167"/>
                <a:gd name="f30" fmla="val 2206"/>
                <a:gd name="f31" fmla="val 2048"/>
                <a:gd name="f32" fmla="val 1386"/>
                <a:gd name="f33" fmla="val 4600"/>
                <a:gd name="f34" fmla="val 819"/>
                <a:gd name="f35" fmla="val 3938"/>
                <a:gd name="f36" fmla="val 2710"/>
                <a:gd name="f37" fmla="val 2237"/>
                <a:gd name="f38" fmla="val 2773"/>
                <a:gd name="f39" fmla="val 2836"/>
                <a:gd name="f40" fmla="val 3655"/>
                <a:gd name="f41" fmla="val 3592"/>
                <a:gd name="f42" fmla="val 3560"/>
                <a:gd name="f43" fmla="val 567"/>
                <a:gd name="f44" fmla="val 4096"/>
                <a:gd name="f45" fmla="val 4757"/>
                <a:gd name="f46" fmla="val 5451"/>
                <a:gd name="f47" fmla="val 5986"/>
                <a:gd name="f48" fmla="val 1891"/>
                <a:gd name="f49" fmla="val 2458"/>
                <a:gd name="f50" fmla="val 4568"/>
                <a:gd name="f51" fmla="val 4411"/>
                <a:gd name="f52" fmla="val 2332"/>
                <a:gd name="f53" fmla="val 4253"/>
                <a:gd name="f54" fmla="val 3434"/>
                <a:gd name="f55" fmla="val 3151"/>
                <a:gd name="f56" fmla="val 3214"/>
                <a:gd name="f57" fmla="val 3781"/>
                <a:gd name="f58" fmla="val 4285"/>
                <a:gd name="f59" fmla="val 4442"/>
                <a:gd name="f60" fmla="val 5293"/>
                <a:gd name="f61" fmla="val 3970"/>
                <a:gd name="f62" fmla="val 5199"/>
                <a:gd name="f63" fmla="val 4127"/>
                <a:gd name="f64" fmla="val 4348"/>
                <a:gd name="f65" fmla="val 4505"/>
                <a:gd name="f66" fmla="val 5703"/>
                <a:gd name="f67" fmla="val 7057"/>
                <a:gd name="f68" fmla="val 7593"/>
                <a:gd name="f69" fmla="val 7561"/>
                <a:gd name="f70" fmla="val 7498"/>
                <a:gd name="f71" fmla="val 9137"/>
                <a:gd name="f72" fmla="val 9294"/>
                <a:gd name="f73" fmla="val 9483"/>
                <a:gd name="f74" fmla="val 10334"/>
                <a:gd name="f75" fmla="val 1890"/>
                <a:gd name="f76" fmla="*/ f0 1 10901"/>
                <a:gd name="f77" fmla="*/ f1 1 5987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0901"/>
                <a:gd name="f84" fmla="*/ f81 1 5987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0901" h="598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27" y="f28"/>
                    <a:pt x="f29" y="f30"/>
                    <a:pt x="f29" y="f31"/>
                  </a:cubicBezTo>
                  <a:cubicBezTo>
                    <a:pt x="f29" y="f32"/>
                    <a:pt x="f33" y="f34"/>
                    <a:pt x="f35" y="f34"/>
                  </a:cubicBezTo>
                  <a:cubicBezTo>
                    <a:pt x="f20" y="f34"/>
                    <a:pt x="f36" y="f32"/>
                    <a:pt x="f36" y="f31"/>
                  </a:cubicBezTo>
                  <a:cubicBezTo>
                    <a:pt x="f36" y="f37"/>
                    <a:pt x="f38" y="f28"/>
                    <a:pt x="f39" y="f26"/>
                  </a:cubicBezTo>
                  <a:lnTo>
                    <a:pt x="f14" y="f40"/>
                  </a:lnTo>
                  <a:cubicBezTo>
                    <a:pt x="f12" y="f41"/>
                    <a:pt x="f32" y="f42"/>
                    <a:pt x="f9" y="f42"/>
                  </a:cubicBezTo>
                  <a:cubicBezTo>
                    <a:pt x="f43" y="f42"/>
                    <a:pt x="f2" y="f44"/>
                    <a:pt x="f2" y="f45"/>
                  </a:cubicBezTo>
                  <a:cubicBezTo>
                    <a:pt x="f2" y="f46"/>
                    <a:pt x="f43" y="f47"/>
                    <a:pt x="f9" y="f47"/>
                  </a:cubicBezTo>
                  <a:cubicBezTo>
                    <a:pt x="f48" y="f47"/>
                    <a:pt x="f49" y="f46"/>
                    <a:pt x="f49" y="f45"/>
                  </a:cubicBezTo>
                  <a:cubicBezTo>
                    <a:pt x="f49" y="f50"/>
                    <a:pt x="f28" y="f51"/>
                    <a:pt x="f52" y="f53"/>
                  </a:cubicBezTo>
                  <a:lnTo>
                    <a:pt x="f54" y="f55"/>
                  </a:lnTo>
                  <a:cubicBezTo>
                    <a:pt x="f41" y="f56"/>
                    <a:pt x="f57" y="f20"/>
                    <a:pt x="f35" y="f20"/>
                  </a:cubicBezTo>
                  <a:cubicBezTo>
                    <a:pt x="f44" y="f20"/>
                    <a:pt x="f58" y="f56"/>
                    <a:pt x="f59" y="f55"/>
                  </a:cubicBezTo>
                  <a:lnTo>
                    <a:pt x="f60" y="f61"/>
                  </a:lnTo>
                  <a:cubicBezTo>
                    <a:pt x="f62" y="f63"/>
                    <a:pt x="f29" y="f64"/>
                    <a:pt x="f29" y="f65"/>
                  </a:cubicBezTo>
                  <a:cubicBezTo>
                    <a:pt x="f29" y="f29"/>
                    <a:pt x="f66" y="f66"/>
                    <a:pt x="f21" y="f66"/>
                  </a:cubicBezTo>
                  <a:cubicBezTo>
                    <a:pt x="f67" y="f66"/>
                    <a:pt x="f68" y="f29"/>
                    <a:pt x="f68" y="f65"/>
                  </a:cubicBezTo>
                  <a:cubicBezTo>
                    <a:pt x="f68" y="f58"/>
                    <a:pt x="f69" y="f63"/>
                    <a:pt x="f70" y="f61"/>
                  </a:cubicBezTo>
                  <a:lnTo>
                    <a:pt x="f71" y="f52"/>
                  </a:lnTo>
                  <a:cubicBezTo>
                    <a:pt x="f72" y="f28"/>
                    <a:pt x="f73" y="f49"/>
                    <a:pt x="f5" y="f49"/>
                  </a:cubicBezTo>
                  <a:cubicBezTo>
                    <a:pt x="f74" y="f49"/>
                    <a:pt x="f3" y="f75"/>
                    <a:pt x="f3" y="f9"/>
                  </a:cubicBezTo>
                  <a:cubicBezTo>
                    <a:pt x="f3" y="f8"/>
                    <a:pt x="f7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61" name="Google Shape;10189;p74">
            <a:extLst>
              <a:ext uri="{FF2B5EF4-FFF2-40B4-BE49-F238E27FC236}">
                <a16:creationId xmlns:a16="http://schemas.microsoft.com/office/drawing/2014/main" id="{46500FBB-1C7D-1BB1-99D4-1B2E0E59FEDD}"/>
              </a:ext>
            </a:extLst>
          </p:cNvPr>
          <p:cNvSpPr/>
          <p:nvPr/>
        </p:nvSpPr>
        <p:spPr>
          <a:xfrm>
            <a:off x="10378736" y="5837690"/>
            <a:ext cx="789419" cy="656009"/>
          </a:xfrm>
          <a:custGeom>
            <a:avLst/>
            <a:gdLst>
              <a:gd name="f0" fmla="val w"/>
              <a:gd name="f1" fmla="val h"/>
              <a:gd name="f2" fmla="val 0"/>
              <a:gd name="f3" fmla="val 12729"/>
              <a:gd name="f4" fmla="val 9925"/>
              <a:gd name="f5" fmla="val 925"/>
              <a:gd name="f6" fmla="val 3644"/>
              <a:gd name="f7" fmla="val 944"/>
              <a:gd name="f8" fmla="val 963"/>
              <a:gd name="f9" fmla="val 3648"/>
              <a:gd name="f10" fmla="val 978"/>
              <a:gd name="f11" fmla="val 3655"/>
              <a:gd name="f12" fmla="val 1608"/>
              <a:gd name="f13" fmla="val 3970"/>
              <a:gd name="f14" fmla="val 5924"/>
              <a:gd name="f15" fmla="val 6239"/>
              <a:gd name="f16" fmla="val 960"/>
              <a:gd name="f17" fmla="val 6256"/>
              <a:gd name="f18" fmla="val 937"/>
              <a:gd name="f19" fmla="val 6264"/>
              <a:gd name="f20" fmla="val 914"/>
              <a:gd name="f21" fmla="val 854"/>
              <a:gd name="f22" fmla="val 788"/>
              <a:gd name="f23" fmla="val 6212"/>
              <a:gd name="f24" fmla="val 6144"/>
              <a:gd name="f25" fmla="val 3781"/>
              <a:gd name="f26" fmla="val 3685"/>
              <a:gd name="f27" fmla="val 862"/>
              <a:gd name="f28" fmla="val 4128"/>
              <a:gd name="f29" fmla="val 7184"/>
              <a:gd name="f30" fmla="val 6963"/>
              <a:gd name="f31" fmla="val 8035"/>
              <a:gd name="f32" fmla="val 6648"/>
              <a:gd name="f33" fmla="val 8507"/>
              <a:gd name="f34" fmla="val 6176"/>
              <a:gd name="f35" fmla="val 8759"/>
              <a:gd name="f36" fmla="val 5640"/>
              <a:gd name="f37" fmla="val 4821"/>
              <a:gd name="f38" fmla="val 4097"/>
              <a:gd name="f39" fmla="val 8066"/>
              <a:gd name="f40" fmla="val 11374"/>
              <a:gd name="f41" fmla="val 820"/>
              <a:gd name="f42" fmla="val 11626"/>
              <a:gd name="f43" fmla="val 11815"/>
              <a:gd name="f44" fmla="val 1009"/>
              <a:gd name="f45" fmla="val 1198"/>
              <a:gd name="f46" fmla="val 8665"/>
              <a:gd name="f47" fmla="val 8885"/>
              <a:gd name="f48" fmla="val 9043"/>
              <a:gd name="f49" fmla="val 11154"/>
              <a:gd name="f50" fmla="val 10996"/>
              <a:gd name="f51" fmla="val 8854"/>
              <a:gd name="f52" fmla="val 977"/>
              <a:gd name="f53" fmla="val 11185"/>
              <a:gd name="f54" fmla="val 11437"/>
              <a:gd name="f55" fmla="val 1"/>
              <a:gd name="f56" fmla="val 10870"/>
              <a:gd name="f57" fmla="val 10366"/>
              <a:gd name="f58" fmla="val 379"/>
              <a:gd name="f59" fmla="val 10240"/>
              <a:gd name="f60" fmla="val 883"/>
              <a:gd name="f61" fmla="val 2080"/>
              <a:gd name="f62" fmla="val 3246"/>
              <a:gd name="f63" fmla="val 1387"/>
              <a:gd name="f64" fmla="val 2899"/>
              <a:gd name="f65" fmla="val 1251"/>
              <a:gd name="f66" fmla="val 2831"/>
              <a:gd name="f67" fmla="val 1109"/>
              <a:gd name="f68" fmla="val 2800"/>
              <a:gd name="f69" fmla="val 970"/>
              <a:gd name="f70" fmla="val 466"/>
              <a:gd name="f71" fmla="val 3213"/>
              <a:gd name="f72" fmla="val 6687"/>
              <a:gd name="f73" fmla="val 465"/>
              <a:gd name="f74" fmla="val 7095"/>
              <a:gd name="f75" fmla="val 983"/>
              <a:gd name="f76" fmla="val 1127"/>
              <a:gd name="f77" fmla="val 1275"/>
              <a:gd name="f78" fmla="val 7063"/>
              <a:gd name="f79" fmla="val 1419"/>
              <a:gd name="f80" fmla="val 6995"/>
              <a:gd name="f81" fmla="val 2143"/>
              <a:gd name="f82" fmla="val 3340"/>
              <a:gd name="f83" fmla="val 3151"/>
              <a:gd name="f84" fmla="val 8444"/>
              <a:gd name="f85" fmla="val 4286"/>
              <a:gd name="f86" fmla="val 9641"/>
              <a:gd name="f87" fmla="val 5672"/>
              <a:gd name="f88" fmla="val 6585"/>
              <a:gd name="f89" fmla="val 7405"/>
              <a:gd name="f90" fmla="val 9074"/>
              <a:gd name="f91" fmla="val 7814"/>
              <a:gd name="f92" fmla="val 8287"/>
              <a:gd name="f93" fmla="val 10271"/>
              <a:gd name="f94" fmla="val 9011"/>
              <a:gd name="f95" fmla="val 10429"/>
              <a:gd name="f96" fmla="val 9515"/>
              <a:gd name="f97" fmla="val 10902"/>
              <a:gd name="f98" fmla="val 11469"/>
              <a:gd name="f99" fmla="val 12130"/>
              <a:gd name="f100" fmla="val 9358"/>
              <a:gd name="f101" fmla="val 8696"/>
              <a:gd name="f102" fmla="val 1261"/>
              <a:gd name="f103" fmla="val 12634"/>
              <a:gd name="f104" fmla="val 536"/>
              <a:gd name="f105" fmla="val 12099"/>
              <a:gd name="f106" fmla="*/ f0 1 12729"/>
              <a:gd name="f107" fmla="*/ f1 1 9925"/>
              <a:gd name="f108" fmla="val f2"/>
              <a:gd name="f109" fmla="val f3"/>
              <a:gd name="f110" fmla="val f4"/>
              <a:gd name="f111" fmla="+- f110 0 f108"/>
              <a:gd name="f112" fmla="+- f109 0 f108"/>
              <a:gd name="f113" fmla="*/ f112 1 12729"/>
              <a:gd name="f114" fmla="*/ f111 1 9925"/>
              <a:gd name="f115" fmla="*/ f108 1 f113"/>
              <a:gd name="f116" fmla="*/ f109 1 f113"/>
              <a:gd name="f117" fmla="*/ f108 1 f114"/>
              <a:gd name="f118" fmla="*/ f110 1 f114"/>
              <a:gd name="f119" fmla="*/ f115 f106 1"/>
              <a:gd name="f120" fmla="*/ f116 f106 1"/>
              <a:gd name="f121" fmla="*/ f118 f107 1"/>
              <a:gd name="f122" fmla="*/ f117 f10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9" t="f122" r="f120" b="f121"/>
            <a:pathLst>
              <a:path w="12729" h="9925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lnTo>
                  <a:pt x="f12" y="f13"/>
                </a:lnTo>
                <a:lnTo>
                  <a:pt x="f12" y="f14"/>
                </a:lnTo>
                <a:lnTo>
                  <a:pt x="f10" y="f15"/>
                </a:lnTo>
                <a:cubicBezTo>
                  <a:pt x="f16" y="f17"/>
                  <a:pt x="f18" y="f19"/>
                  <a:pt x="f20" y="f19"/>
                </a:cubicBezTo>
                <a:cubicBezTo>
                  <a:pt x="f21" y="f19"/>
                  <a:pt x="f22" y="f23"/>
                  <a:pt x="f22" y="f24"/>
                </a:cubicBezTo>
                <a:lnTo>
                  <a:pt x="f22" y="f25"/>
                </a:lnTo>
                <a:cubicBezTo>
                  <a:pt x="f22" y="f26"/>
                  <a:pt x="f27" y="f6"/>
                  <a:pt x="f5" y="f6"/>
                </a:cubicBezTo>
                <a:close/>
                <a:moveTo>
                  <a:pt x="f28" y="f29"/>
                </a:moveTo>
                <a:lnTo>
                  <a:pt x="f30" y="f31"/>
                </a:lnTo>
                <a:cubicBezTo>
                  <a:pt x="f32" y="f33"/>
                  <a:pt x="f34" y="f35"/>
                  <a:pt x="f36" y="f35"/>
                </a:cubicBezTo>
                <a:cubicBezTo>
                  <a:pt x="f37" y="f35"/>
                  <a:pt x="f38" y="f39"/>
                  <a:pt x="f28" y="f29"/>
                </a:cubicBezTo>
                <a:close/>
                <a:moveTo>
                  <a:pt x="f40" y="f41"/>
                </a:moveTo>
                <a:cubicBezTo>
                  <a:pt x="f42" y="f41"/>
                  <a:pt x="f43" y="f44"/>
                  <a:pt x="f43" y="f45"/>
                </a:cubicBezTo>
                <a:lnTo>
                  <a:pt x="f43" y="f46"/>
                </a:lnTo>
                <a:cubicBezTo>
                  <a:pt x="f43" y="f47"/>
                  <a:pt x="f42" y="f48"/>
                  <a:pt x="f40" y="f48"/>
                </a:cubicBezTo>
                <a:cubicBezTo>
                  <a:pt x="f49" y="f48"/>
                  <a:pt x="f50" y="f51"/>
                  <a:pt x="f50" y="f46"/>
                </a:cubicBezTo>
                <a:lnTo>
                  <a:pt x="f50" y="f45"/>
                </a:lnTo>
                <a:cubicBezTo>
                  <a:pt x="f50" y="f52"/>
                  <a:pt x="f53" y="f41"/>
                  <a:pt x="f40" y="f41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9" y="f60"/>
                </a:cubicBezTo>
                <a:lnTo>
                  <a:pt x="f61" y="f62"/>
                </a:lnTo>
                <a:lnTo>
                  <a:pt x="f63" y="f64"/>
                </a:lnTo>
                <a:cubicBezTo>
                  <a:pt x="f65" y="f66"/>
                  <a:pt x="f67" y="f68"/>
                  <a:pt x="f69" y="f68"/>
                </a:cubicBezTo>
                <a:cubicBezTo>
                  <a:pt x="f70" y="f68"/>
                  <a:pt x="f55" y="f71"/>
                  <a:pt x="f55" y="f25"/>
                </a:cubicBezTo>
                <a:lnTo>
                  <a:pt x="f55" y="f24"/>
                </a:lnTo>
                <a:cubicBezTo>
                  <a:pt x="f55" y="f72"/>
                  <a:pt x="f73" y="f74"/>
                  <a:pt x="f75" y="f74"/>
                </a:cubicBezTo>
                <a:cubicBezTo>
                  <a:pt x="f76" y="f74"/>
                  <a:pt x="f77" y="f78"/>
                  <a:pt x="f79" y="f80"/>
                </a:cubicBezTo>
                <a:lnTo>
                  <a:pt x="f81" y="f32"/>
                </a:lnTo>
                <a:lnTo>
                  <a:pt x="f82" y="f80"/>
                </a:lnTo>
                <a:cubicBezTo>
                  <a:pt x="f83" y="f84"/>
                  <a:pt x="f85" y="f86"/>
                  <a:pt x="f87" y="f86"/>
                </a:cubicBezTo>
                <a:cubicBezTo>
                  <a:pt x="f88" y="f86"/>
                  <a:pt x="f89" y="f90"/>
                  <a:pt x="f91" y="f92"/>
                </a:cubicBezTo>
                <a:lnTo>
                  <a:pt x="f93" y="f94"/>
                </a:lnTo>
                <a:cubicBezTo>
                  <a:pt x="f95" y="f96"/>
                  <a:pt x="f97" y="f4"/>
                  <a:pt x="f98" y="f4"/>
                </a:cubicBezTo>
                <a:cubicBezTo>
                  <a:pt x="f99" y="f4"/>
                  <a:pt x="f3" y="f100"/>
                  <a:pt x="f3" y="f101"/>
                </a:cubicBezTo>
                <a:lnTo>
                  <a:pt x="f3" y="f102"/>
                </a:lnTo>
                <a:cubicBezTo>
                  <a:pt x="f103" y="f104"/>
                  <a:pt x="f105" y="f55"/>
                  <a:pt x="f54" y="f55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37141" tIns="137141" rIns="137141" bIns="137141" anchor="ctr" anchorCtr="0" compatLnSpc="1">
            <a:noAutofit/>
          </a:bodyPr>
          <a:lstStyle/>
          <a:p>
            <a:pPr defTabSz="182871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62" name="Google Shape;10190;p74">
            <a:extLst>
              <a:ext uri="{FF2B5EF4-FFF2-40B4-BE49-F238E27FC236}">
                <a16:creationId xmlns:a16="http://schemas.microsoft.com/office/drawing/2014/main" id="{722D5E99-2107-0C5C-BDA3-C9DF621AE1D9}"/>
              </a:ext>
            </a:extLst>
          </p:cNvPr>
          <p:cNvGrpSpPr/>
          <p:nvPr/>
        </p:nvGrpSpPr>
        <p:grpSpPr>
          <a:xfrm>
            <a:off x="12981114" y="5746742"/>
            <a:ext cx="719376" cy="757452"/>
            <a:chOff x="7862157" y="2742742"/>
            <a:chExt cx="359688" cy="378726"/>
          </a:xfrm>
          <a:solidFill>
            <a:schemeClr val="tx1"/>
          </a:solidFill>
        </p:grpSpPr>
        <p:sp>
          <p:nvSpPr>
            <p:cNvPr id="63" name="Google Shape;10191;p74">
              <a:extLst>
                <a:ext uri="{FF2B5EF4-FFF2-40B4-BE49-F238E27FC236}">
                  <a16:creationId xmlns:a16="http://schemas.microsoft.com/office/drawing/2014/main" id="{57A738CC-0AE5-E803-B186-A025FA41DD8F}"/>
                </a:ext>
              </a:extLst>
            </p:cNvPr>
            <p:cNvSpPr/>
            <p:nvPr/>
          </p:nvSpPr>
          <p:spPr>
            <a:xfrm>
              <a:off x="7862157" y="2742742"/>
              <a:ext cx="168752" cy="308610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73"/>
                <a:gd name="f6" fmla="val 5532"/>
                <a:gd name="f7" fmla="val 1"/>
                <a:gd name="f8" fmla="val 5515"/>
                <a:gd name="f9" fmla="val 5499"/>
                <a:gd name="f10" fmla="val 2"/>
                <a:gd name="f11" fmla="val 5483"/>
                <a:gd name="f12" fmla="val 4"/>
                <a:gd name="f13" fmla="val 2364"/>
                <a:gd name="f14" fmla="val 445"/>
                <a:gd name="f15" fmla="val 3123"/>
                <a:gd name="f16" fmla="val 6274"/>
                <a:gd name="f17" fmla="val 7692"/>
                <a:gd name="f18" fmla="val 442"/>
                <a:gd name="f19" fmla="val 8983"/>
                <a:gd name="f20" fmla="val 1293"/>
                <a:gd name="f21" fmla="val 10086"/>
                <a:gd name="f22" fmla="val 1381"/>
                <a:gd name="f23" fmla="val 10209"/>
                <a:gd name="f24" fmla="val 1507"/>
                <a:gd name="f25" fmla="val 1635"/>
                <a:gd name="f26" fmla="val 1737"/>
                <a:gd name="f27" fmla="val 1839"/>
                <a:gd name="f28" fmla="val 10233"/>
                <a:gd name="f29" fmla="val 1923"/>
                <a:gd name="f30" fmla="val 10149"/>
                <a:gd name="f31" fmla="val 3719"/>
                <a:gd name="f32" fmla="val 8353"/>
                <a:gd name="f33" fmla="val 3813"/>
                <a:gd name="f34" fmla="val 8259"/>
                <a:gd name="f35" fmla="val 3845"/>
                <a:gd name="f36" fmla="val 8007"/>
                <a:gd name="f37" fmla="val 3782"/>
                <a:gd name="f38" fmla="val 7849"/>
                <a:gd name="f39" fmla="val 3498"/>
                <a:gd name="f40" fmla="val 7376"/>
                <a:gd name="f41" fmla="val 3341"/>
                <a:gd name="f42" fmla="val 6809"/>
                <a:gd name="f43" fmla="val 4888"/>
                <a:gd name="f44" fmla="val 4286"/>
                <a:gd name="f45" fmla="val 3659"/>
                <a:gd name="f46" fmla="val 5672"/>
                <a:gd name="f47" fmla="val 3312"/>
                <a:gd name="f48" fmla="val 5861"/>
                <a:gd name="f49" fmla="val 3281"/>
                <a:gd name="f50" fmla="val 2934"/>
                <a:gd name="f51" fmla="val 414"/>
                <a:gd name="f52" fmla="val 5958"/>
                <a:gd name="f53" fmla="val 5739"/>
                <a:gd name="f54" fmla="*/ f1 1 5987"/>
                <a:gd name="f55" fmla="*/ f2 1 10273"/>
                <a:gd name="f56" fmla="val f3"/>
                <a:gd name="f57" fmla="val f4"/>
                <a:gd name="f58" fmla="val f5"/>
                <a:gd name="f59" fmla="+- f58 0 f56"/>
                <a:gd name="f60" fmla="+- f57 0 f56"/>
                <a:gd name="f61" fmla="*/ f60 1 5987"/>
                <a:gd name="f62" fmla="*/ f59 1 10273"/>
                <a:gd name="f63" fmla="*/ f56 1 f61"/>
                <a:gd name="f64" fmla="*/ f57 1 f61"/>
                <a:gd name="f65" fmla="*/ f56 1 f62"/>
                <a:gd name="f66" fmla="*/ f58 1 f62"/>
                <a:gd name="f67" fmla="*/ f63 f54 1"/>
                <a:gd name="f68" fmla="*/ f64 f54 1"/>
                <a:gd name="f69" fmla="*/ f66 f55 1"/>
                <a:gd name="f70" fmla="*/ f65 f5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7" t="f70" r="f68" b="f69"/>
              <a:pathLst>
                <a:path w="5987" h="10273">
                  <a:moveTo>
                    <a:pt x="f6" y="f7"/>
                  </a:moveTo>
                  <a:cubicBezTo>
                    <a:pt x="f8" y="f7"/>
                    <a:pt x="f9" y="f10"/>
                    <a:pt x="f11" y="f12"/>
                  </a:cubicBezTo>
                  <a:cubicBezTo>
                    <a:pt x="f13" y="f14"/>
                    <a:pt x="f7" y="f15"/>
                    <a:pt x="f7" y="f16"/>
                  </a:cubicBezTo>
                  <a:cubicBezTo>
                    <a:pt x="f7" y="f17"/>
                    <a:pt x="f18" y="f19"/>
                    <a:pt x="f20" y="f21"/>
                  </a:cubicBezTo>
                  <a:cubicBezTo>
                    <a:pt x="f22" y="f23"/>
                    <a:pt x="f24" y="f5"/>
                    <a:pt x="f25" y="f5"/>
                  </a:cubicBezTo>
                  <a:cubicBezTo>
                    <a:pt x="f26" y="f5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1" y="f16"/>
                  </a:cubicBezTo>
                  <a:cubicBezTo>
                    <a:pt x="f41" y="f43"/>
                    <a:pt x="f44" y="f45"/>
                    <a:pt x="f46" y="f47"/>
                  </a:cubicBezTo>
                  <a:cubicBezTo>
                    <a:pt x="f48" y="f49"/>
                    <a:pt x="f4" y="f15"/>
                    <a:pt x="f4" y="f50"/>
                  </a:cubicBezTo>
                  <a:lnTo>
                    <a:pt x="f4" y="f51"/>
                  </a:lnTo>
                  <a:cubicBezTo>
                    <a:pt x="f52" y="f0"/>
                    <a:pt x="f53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10192;p74">
              <a:extLst>
                <a:ext uri="{FF2B5EF4-FFF2-40B4-BE49-F238E27FC236}">
                  <a16:creationId xmlns:a16="http://schemas.microsoft.com/office/drawing/2014/main" id="{6CA2C5C8-1C4F-FAAC-DC8B-5FA069B73097}"/>
                </a:ext>
              </a:extLst>
            </p:cNvPr>
            <p:cNvSpPr/>
            <p:nvPr/>
          </p:nvSpPr>
          <p:spPr>
            <a:xfrm>
              <a:off x="7927884" y="3006922"/>
              <a:ext cx="227356" cy="114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066"/>
                <a:gd name="f4" fmla="val 3813"/>
                <a:gd name="f5" fmla="val 5758"/>
                <a:gd name="f6" fmla="val 5692"/>
                <a:gd name="f7" fmla="val 5629"/>
                <a:gd name="f8" fmla="val 11"/>
                <a:gd name="f9" fmla="val 5577"/>
                <a:gd name="f10" fmla="val 32"/>
                <a:gd name="f11" fmla="val 5091"/>
                <a:gd name="f12" fmla="val 339"/>
                <a:gd name="f13" fmla="val 4530"/>
                <a:gd name="f14" fmla="val 489"/>
                <a:gd name="f15" fmla="val 3972"/>
                <a:gd name="f16" fmla="val 3444"/>
                <a:gd name="f17" fmla="val 2917"/>
                <a:gd name="f18" fmla="val 355"/>
                <a:gd name="f19" fmla="val 2458"/>
                <a:gd name="f20" fmla="val 95"/>
                <a:gd name="f21" fmla="val 2389"/>
                <a:gd name="f22" fmla="val 53"/>
                <a:gd name="f23" fmla="val 2314"/>
                <a:gd name="f24" fmla="val 30"/>
                <a:gd name="f25" fmla="val 2239"/>
                <a:gd name="f26" fmla="val 2141"/>
                <a:gd name="f27" fmla="val 2042"/>
                <a:gd name="f28" fmla="val 69"/>
                <a:gd name="f29" fmla="val 1954"/>
                <a:gd name="f30" fmla="val 158"/>
                <a:gd name="f31" fmla="val 189"/>
                <a:gd name="f32" fmla="val 1922"/>
                <a:gd name="f33" fmla="val 2143"/>
                <a:gd name="f34" fmla="val 2395"/>
                <a:gd name="f35" fmla="val 221"/>
                <a:gd name="f36" fmla="val 2552"/>
                <a:gd name="f37" fmla="val 1324"/>
                <a:gd name="f38" fmla="val 3403"/>
                <a:gd name="f39" fmla="val 2615"/>
                <a:gd name="f40" fmla="val 3812"/>
                <a:gd name="f41" fmla="val 4001"/>
                <a:gd name="f42" fmla="val 5388"/>
                <a:gd name="f43" fmla="val 6711"/>
                <a:gd name="f44" fmla="val 7814"/>
                <a:gd name="f45" fmla="val 2521"/>
                <a:gd name="f46" fmla="val 8034"/>
                <a:gd name="f47" fmla="val 2363"/>
                <a:gd name="f48" fmla="val 2080"/>
                <a:gd name="f49" fmla="val 7877"/>
                <a:gd name="f50" fmla="val 1890"/>
                <a:gd name="f51" fmla="val 6112"/>
                <a:gd name="f52" fmla="val 126"/>
                <a:gd name="f53" fmla="val 6028"/>
                <a:gd name="f54" fmla="val 42"/>
                <a:gd name="f55" fmla="val 5888"/>
                <a:gd name="f56" fmla="*/ f0 1 8066"/>
                <a:gd name="f57" fmla="*/ f1 1 3813"/>
                <a:gd name="f58" fmla="val f2"/>
                <a:gd name="f59" fmla="val f3"/>
                <a:gd name="f60" fmla="val f4"/>
                <a:gd name="f61" fmla="+- f60 0 f58"/>
                <a:gd name="f62" fmla="+- f59 0 f58"/>
                <a:gd name="f63" fmla="*/ f62 1 8066"/>
                <a:gd name="f64" fmla="*/ f61 1 3813"/>
                <a:gd name="f65" fmla="*/ f58 1 f63"/>
                <a:gd name="f66" fmla="*/ f59 1 f63"/>
                <a:gd name="f67" fmla="*/ f58 1 f64"/>
                <a:gd name="f68" fmla="*/ f60 1 f64"/>
                <a:gd name="f69" fmla="*/ f65 f56 1"/>
                <a:gd name="f70" fmla="*/ f66 f56 1"/>
                <a:gd name="f71" fmla="*/ f68 f57 1"/>
                <a:gd name="f72" fmla="*/ f67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9" t="f72" r="f70" b="f71"/>
              <a:pathLst>
                <a:path w="8066" h="381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2" y="f33"/>
                    <a:pt x="f10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45"/>
                  </a:cubicBezTo>
                  <a:cubicBezTo>
                    <a:pt x="f46" y="f47"/>
                    <a:pt x="f3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5" name="Google Shape;10193;p74">
              <a:extLst>
                <a:ext uri="{FF2B5EF4-FFF2-40B4-BE49-F238E27FC236}">
                  <a16:creationId xmlns:a16="http://schemas.microsoft.com/office/drawing/2014/main" id="{174AB19A-EDA7-F8C2-0D63-0EB24777FB43}"/>
                </a:ext>
              </a:extLst>
            </p:cNvPr>
            <p:cNvSpPr/>
            <p:nvPr/>
          </p:nvSpPr>
          <p:spPr>
            <a:xfrm>
              <a:off x="8053093" y="2742742"/>
              <a:ext cx="168752" cy="308253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61"/>
                <a:gd name="f6" fmla="val 418"/>
                <a:gd name="f7" fmla="val 1"/>
                <a:gd name="f8" fmla="val 190"/>
                <a:gd name="f9" fmla="val 414"/>
                <a:gd name="f10" fmla="val 2934"/>
                <a:gd name="f11" fmla="val 3123"/>
                <a:gd name="f12" fmla="val 127"/>
                <a:gd name="f13" fmla="val 3281"/>
                <a:gd name="f14" fmla="val 316"/>
                <a:gd name="f15" fmla="val 3312"/>
                <a:gd name="f16" fmla="val 1639"/>
                <a:gd name="f17" fmla="val 3659"/>
                <a:gd name="f18" fmla="val 2647"/>
                <a:gd name="f19" fmla="val 4856"/>
                <a:gd name="f20" fmla="val 6274"/>
                <a:gd name="f21" fmla="val 6809"/>
                <a:gd name="f22" fmla="val 2489"/>
                <a:gd name="f23" fmla="val 7376"/>
                <a:gd name="f24" fmla="val 2206"/>
                <a:gd name="f25" fmla="val 7849"/>
                <a:gd name="f26" fmla="val 2080"/>
                <a:gd name="f27" fmla="val 8007"/>
                <a:gd name="f28" fmla="val 2111"/>
                <a:gd name="f29" fmla="val 8196"/>
                <a:gd name="f30" fmla="val 2269"/>
                <a:gd name="f31" fmla="val 8353"/>
                <a:gd name="f32" fmla="val 4065"/>
                <a:gd name="f33" fmla="val 10149"/>
                <a:gd name="f34" fmla="val 4137"/>
                <a:gd name="f35" fmla="val 10221"/>
                <a:gd name="f36" fmla="val 4242"/>
                <a:gd name="f37" fmla="val 10260"/>
                <a:gd name="f38" fmla="val 4350"/>
                <a:gd name="f39" fmla="val 4478"/>
                <a:gd name="f40" fmla="val 4609"/>
                <a:gd name="f41" fmla="val 10205"/>
                <a:gd name="f42" fmla="val 4695"/>
                <a:gd name="f43" fmla="val 10086"/>
                <a:gd name="f44" fmla="val 5514"/>
                <a:gd name="f45" fmla="val 8983"/>
                <a:gd name="f46" fmla="val 7660"/>
                <a:gd name="f47" fmla="val 5892"/>
                <a:gd name="f48" fmla="val 3592"/>
                <a:gd name="f49" fmla="val 445"/>
                <a:gd name="f50" fmla="val 473"/>
                <a:gd name="f51" fmla="val 4"/>
                <a:gd name="f52" fmla="val 455"/>
                <a:gd name="f53" fmla="val 2"/>
                <a:gd name="f54" fmla="val 436"/>
                <a:gd name="f55" fmla="*/ f1 1 5987"/>
                <a:gd name="f56" fmla="*/ f2 1 10261"/>
                <a:gd name="f57" fmla="val f3"/>
                <a:gd name="f58" fmla="val f4"/>
                <a:gd name="f59" fmla="val f5"/>
                <a:gd name="f60" fmla="+- f59 0 f57"/>
                <a:gd name="f61" fmla="+- f58 0 f57"/>
                <a:gd name="f62" fmla="*/ f61 1 5987"/>
                <a:gd name="f63" fmla="*/ f60 1 102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987" h="10261">
                  <a:moveTo>
                    <a:pt x="f6" y="f7"/>
                  </a:moveTo>
                  <a:cubicBezTo>
                    <a:pt x="f8" y="f7"/>
                    <a:pt x="f7" y="f0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lnTo>
                    <a:pt x="f32" y="f33"/>
                  </a:ln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" y="f46"/>
                    <a:pt x="f4" y="f20"/>
                  </a:cubicBezTo>
                  <a:cubicBezTo>
                    <a:pt x="f47" y="f11"/>
                    <a:pt x="f48" y="f49"/>
                    <a:pt x="f50" y="f51"/>
                  </a:cubicBezTo>
                  <a:cubicBezTo>
                    <a:pt x="f52" y="f53"/>
                    <a:pt x="f54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10194;p74">
              <a:extLst>
                <a:ext uri="{FF2B5EF4-FFF2-40B4-BE49-F238E27FC236}">
                  <a16:creationId xmlns:a16="http://schemas.microsoft.com/office/drawing/2014/main" id="{FDD29104-E06F-4F58-0DB2-1FD76BA9CF2D}"/>
                </a:ext>
              </a:extLst>
            </p:cNvPr>
            <p:cNvSpPr/>
            <p:nvPr/>
          </p:nvSpPr>
          <p:spPr>
            <a:xfrm>
              <a:off x="8005142" y="2845064"/>
              <a:ext cx="71058" cy="1741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5798"/>
                <a:gd name="f5" fmla="val 1260"/>
                <a:gd name="f6" fmla="val 1"/>
                <a:gd name="f7" fmla="val 1040"/>
                <a:gd name="f8" fmla="val 819"/>
                <a:gd name="f9" fmla="val 190"/>
                <a:gd name="f10" fmla="val 379"/>
                <a:gd name="f11" fmla="val 662"/>
                <a:gd name="f12" fmla="val 347"/>
                <a:gd name="f13" fmla="val 820"/>
                <a:gd name="f14" fmla="val 1293"/>
                <a:gd name="f15" fmla="val 1860"/>
                <a:gd name="f16" fmla="val 567"/>
                <a:gd name="f17" fmla="val 2899"/>
                <a:gd name="f18" fmla="val 977"/>
                <a:gd name="f19" fmla="val 3214"/>
                <a:gd name="f20" fmla="val 1292"/>
                <a:gd name="f21" fmla="val 3466"/>
                <a:gd name="f22" fmla="val 1670"/>
                <a:gd name="f23" fmla="val 3687"/>
                <a:gd name="f24" fmla="val 3939"/>
                <a:gd name="f25" fmla="val 4160"/>
                <a:gd name="f26" fmla="val 1450"/>
                <a:gd name="f27" fmla="val 4380"/>
                <a:gd name="f28" fmla="val 1071"/>
                <a:gd name="f29" fmla="val 630"/>
                <a:gd name="f30" fmla="val 3529"/>
                <a:gd name="f31" fmla="val 441"/>
                <a:gd name="f32" fmla="val 252"/>
                <a:gd name="f33" fmla="val 32"/>
                <a:gd name="f34" fmla="val 3750"/>
                <a:gd name="f35" fmla="val 4475"/>
                <a:gd name="f36" fmla="val 410"/>
                <a:gd name="f37" fmla="val 4916"/>
                <a:gd name="f38" fmla="val 882"/>
                <a:gd name="f39" fmla="val 5105"/>
                <a:gd name="f40" fmla="val 5388"/>
                <a:gd name="f41" fmla="val 5640"/>
                <a:gd name="f42" fmla="val 1544"/>
                <a:gd name="f43" fmla="val 1702"/>
                <a:gd name="f44" fmla="val 5577"/>
                <a:gd name="f45" fmla="val 5073"/>
                <a:gd name="f46" fmla="val 2174"/>
                <a:gd name="f47" fmla="val 4443"/>
                <a:gd name="f48" fmla="val 3907"/>
                <a:gd name="f49" fmla="val 1985"/>
                <a:gd name="f50" fmla="val 2836"/>
                <a:gd name="f51" fmla="val 1229"/>
                <a:gd name="f52" fmla="val 2269"/>
                <a:gd name="f53" fmla="val 2049"/>
                <a:gd name="f54" fmla="val 1797"/>
                <a:gd name="f55" fmla="val 1576"/>
                <a:gd name="f56" fmla="val 1419"/>
                <a:gd name="f57" fmla="val 1608"/>
                <a:gd name="f58" fmla="val 1891"/>
                <a:gd name="f59" fmla="val 2238"/>
                <a:gd name="f60" fmla="val 2143"/>
                <a:gd name="f61" fmla="val 2363"/>
                <a:gd name="f62" fmla="val 1261"/>
                <a:gd name="f63" fmla="val 631"/>
                <a:gd name="f64" fmla="val 158"/>
                <a:gd name="f65" fmla="val 1513"/>
                <a:gd name="f66" fmla="*/ f0 1 2521"/>
                <a:gd name="f67" fmla="*/ f1 1 5798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2521"/>
                <a:gd name="f74" fmla="*/ f71 1 5798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2521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2" y="f14"/>
                    <a:pt x="f2" y="f15"/>
                  </a:cubicBezTo>
                  <a:cubicBezTo>
                    <a:pt x="f2" y="f3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5" y="f27"/>
                  </a:cubicBezTo>
                  <a:cubicBezTo>
                    <a:pt x="f28" y="f27"/>
                    <a:pt x="f8" y="f25"/>
                    <a:pt x="f8" y="f24"/>
                  </a:cubicBezTo>
                  <a:cubicBezTo>
                    <a:pt x="f8" y="f23"/>
                    <a:pt x="f29" y="f30"/>
                    <a:pt x="f31" y="f30"/>
                  </a:cubicBezTo>
                  <a:cubicBezTo>
                    <a:pt x="f32" y="f30"/>
                    <a:pt x="f33" y="f34"/>
                    <a:pt x="f33" y="f24"/>
                  </a:cubicBezTo>
                  <a:cubicBezTo>
                    <a:pt x="f33" y="f35"/>
                    <a:pt x="f36" y="f37"/>
                    <a:pt x="f38" y="f39"/>
                  </a:cubicBezTo>
                  <a:lnTo>
                    <a:pt x="f38" y="f40"/>
                  </a:lnTo>
                  <a:cubicBezTo>
                    <a:pt x="f38" y="f41"/>
                    <a:pt x="f28" y="f4"/>
                    <a:pt x="f20" y="f4"/>
                  </a:cubicBezTo>
                  <a:cubicBezTo>
                    <a:pt x="f42" y="f4"/>
                    <a:pt x="f43" y="f44"/>
                    <a:pt x="f43" y="f40"/>
                  </a:cubicBezTo>
                  <a:lnTo>
                    <a:pt x="f43" y="f45"/>
                  </a:lnTo>
                  <a:cubicBezTo>
                    <a:pt x="f46" y="f37"/>
                    <a:pt x="f3" y="f47"/>
                    <a:pt x="f3" y="f48"/>
                  </a:cubicBezTo>
                  <a:cubicBezTo>
                    <a:pt x="f3" y="f19"/>
                    <a:pt x="f49" y="f50"/>
                    <a:pt x="f42" y="f3"/>
                  </a:cubicBezTo>
                  <a:cubicBezTo>
                    <a:pt x="f51" y="f52"/>
                    <a:pt x="f38" y="f53"/>
                    <a:pt x="f38" y="f54"/>
                  </a:cubicBezTo>
                  <a:cubicBezTo>
                    <a:pt x="f38" y="f55"/>
                    <a:pt x="f28" y="f56"/>
                    <a:pt x="f20" y="f56"/>
                  </a:cubicBezTo>
                  <a:cubicBezTo>
                    <a:pt x="f42" y="f56"/>
                    <a:pt x="f43" y="f57"/>
                    <a:pt x="f43" y="f54"/>
                  </a:cubicBezTo>
                  <a:cubicBezTo>
                    <a:pt x="f43" y="f53"/>
                    <a:pt x="f58" y="f59"/>
                    <a:pt x="f60" y="f59"/>
                  </a:cubicBezTo>
                  <a:cubicBezTo>
                    <a:pt x="f61" y="f59"/>
                    <a:pt x="f3" y="f53"/>
                    <a:pt x="f3" y="f54"/>
                  </a:cubicBezTo>
                  <a:cubicBezTo>
                    <a:pt x="f3" y="f62"/>
                    <a:pt x="f46" y="f13"/>
                    <a:pt x="f43" y="f63"/>
                  </a:cubicBezTo>
                  <a:lnTo>
                    <a:pt x="f43" y="f12"/>
                  </a:lnTo>
                  <a:cubicBezTo>
                    <a:pt x="f43" y="f64"/>
                    <a:pt x="f6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7" name="Google Shape;10221;p74">
            <a:extLst>
              <a:ext uri="{FF2B5EF4-FFF2-40B4-BE49-F238E27FC236}">
                <a16:creationId xmlns:a16="http://schemas.microsoft.com/office/drawing/2014/main" id="{728522AD-F781-0F3B-0823-F4C9A32B074E}"/>
              </a:ext>
            </a:extLst>
          </p:cNvPr>
          <p:cNvGrpSpPr/>
          <p:nvPr/>
        </p:nvGrpSpPr>
        <p:grpSpPr>
          <a:xfrm>
            <a:off x="4927742" y="7195156"/>
            <a:ext cx="633935" cy="766814"/>
            <a:chOff x="3835469" y="3466947"/>
            <a:chExt cx="316967" cy="383407"/>
          </a:xfrm>
          <a:solidFill>
            <a:schemeClr val="tx1"/>
          </a:solidFill>
        </p:grpSpPr>
        <p:sp>
          <p:nvSpPr>
            <p:cNvPr id="68" name="Google Shape;10222;p74">
              <a:extLst>
                <a:ext uri="{FF2B5EF4-FFF2-40B4-BE49-F238E27FC236}">
                  <a16:creationId xmlns:a16="http://schemas.microsoft.com/office/drawing/2014/main" id="{936F6FEA-BCF3-F6CF-B382-C79CB88483F3}"/>
                </a:ext>
              </a:extLst>
            </p:cNvPr>
            <p:cNvSpPr/>
            <p:nvPr/>
          </p:nvSpPr>
          <p:spPr>
            <a:xfrm>
              <a:off x="3940158" y="3647642"/>
              <a:ext cx="105668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2080"/>
                <a:gd name="f5" fmla="val 1733"/>
                <a:gd name="f6" fmla="val 788"/>
                <a:gd name="f7" fmla="val 2678"/>
                <a:gd name="f8" fmla="*/ f0 1 3466"/>
                <a:gd name="f9" fmla="*/ f1 1 208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466"/>
                <a:gd name="f16" fmla="*/ f13 1 208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466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4"/>
                  </a:lnTo>
                  <a:lnTo>
                    <a:pt x="f3" y="f4"/>
                  </a:lnTo>
                  <a:lnTo>
                    <a:pt x="f3" y="f5"/>
                  </a:ln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10223;p74">
              <a:extLst>
                <a:ext uri="{FF2B5EF4-FFF2-40B4-BE49-F238E27FC236}">
                  <a16:creationId xmlns:a16="http://schemas.microsoft.com/office/drawing/2014/main" id="{88DA2AA0-E9D2-FACA-AE7D-465B54034308}"/>
                </a:ext>
              </a:extLst>
            </p:cNvPr>
            <p:cNvSpPr/>
            <p:nvPr/>
          </p:nvSpPr>
          <p:spPr>
            <a:xfrm>
              <a:off x="3970891" y="3580086"/>
              <a:ext cx="4326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418"/>
                <a:gd name="f5" fmla="val 725"/>
                <a:gd name="f6" fmla="val 316"/>
                <a:gd name="f7" fmla="val 315"/>
                <a:gd name="f8" fmla="val 1103"/>
                <a:gd name="f9" fmla="*/ f0 1 1419"/>
                <a:gd name="f10" fmla="*/ f1 1 1418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419"/>
                <a:gd name="f17" fmla="*/ f14 1 1418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419" h="1418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cubicBezTo>
                    <a:pt x="f2" y="f8"/>
                    <a:pt x="f6" y="f4"/>
                    <a:pt x="f5" y="f4"/>
                  </a:cubicBezTo>
                  <a:cubicBezTo>
                    <a:pt x="f8" y="f4"/>
                    <a:pt x="f4" y="f8"/>
                    <a:pt x="f4" y="f5"/>
                  </a:cubicBezTo>
                  <a:cubicBezTo>
                    <a:pt x="f4" y="f7"/>
                    <a:pt x="f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10224;p74">
              <a:extLst>
                <a:ext uri="{FF2B5EF4-FFF2-40B4-BE49-F238E27FC236}">
                  <a16:creationId xmlns:a16="http://schemas.microsoft.com/office/drawing/2014/main" id="{D4033E47-D08D-5FD9-817D-1D351A316B7E}"/>
                </a:ext>
              </a:extLst>
            </p:cNvPr>
            <p:cNvSpPr/>
            <p:nvPr/>
          </p:nvSpPr>
          <p:spPr>
            <a:xfrm>
              <a:off x="3835469" y="3466947"/>
              <a:ext cx="316967" cy="3834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97"/>
                <a:gd name="f4" fmla="val 11800"/>
                <a:gd name="f5" fmla="val 5167"/>
                <a:gd name="f6" fmla="val 2757"/>
                <a:gd name="f7" fmla="val 5923"/>
                <a:gd name="f8" fmla="val 6553"/>
                <a:gd name="f9" fmla="val 3388"/>
                <a:gd name="f10" fmla="val 4144"/>
                <a:gd name="f11" fmla="val 4490"/>
                <a:gd name="f12" fmla="val 6396"/>
                <a:gd name="f13" fmla="val 4805"/>
                <a:gd name="f14" fmla="val 6175"/>
                <a:gd name="f15" fmla="val 5089"/>
                <a:gd name="f16" fmla="val 7026"/>
                <a:gd name="f17" fmla="val 5498"/>
                <a:gd name="f18" fmla="val 7593"/>
                <a:gd name="f19" fmla="val 6317"/>
                <a:gd name="f20" fmla="val 7294"/>
                <a:gd name="f21" fmla="val 8019"/>
                <a:gd name="f22" fmla="val 8208"/>
                <a:gd name="f23" fmla="val 7435"/>
                <a:gd name="f24" fmla="val 8365"/>
                <a:gd name="f25" fmla="val 7246"/>
                <a:gd name="f26" fmla="val 3088"/>
                <a:gd name="f27" fmla="val 2867"/>
                <a:gd name="f28" fmla="val 2710"/>
                <a:gd name="f29" fmla="val 3308"/>
                <a:gd name="f30" fmla="val 4127"/>
                <a:gd name="f31" fmla="val 3907"/>
                <a:gd name="f32" fmla="val 4868"/>
                <a:gd name="f33" fmla="val 3781"/>
                <a:gd name="f34" fmla="val 4553"/>
                <a:gd name="f35" fmla="val 4411"/>
                <a:gd name="f36" fmla="val 5183"/>
                <a:gd name="f37" fmla="val 1"/>
                <a:gd name="f38" fmla="val 5128"/>
                <a:gd name="f39" fmla="val 5073"/>
                <a:gd name="f40" fmla="val 17"/>
                <a:gd name="f41" fmla="val 5010"/>
                <a:gd name="f42" fmla="val 48"/>
                <a:gd name="f43" fmla="val 3964"/>
                <a:gd name="f44" fmla="val 646"/>
                <a:gd name="f45" fmla="val 2946"/>
                <a:gd name="f46" fmla="val 940"/>
                <a:gd name="f47" fmla="val 1919"/>
                <a:gd name="f48" fmla="val 1430"/>
                <a:gd name="f49" fmla="val 939"/>
                <a:gd name="f50" fmla="val 873"/>
                <a:gd name="f51" fmla="val 441"/>
                <a:gd name="f52" fmla="val 741"/>
                <a:gd name="f53" fmla="val 402"/>
                <a:gd name="f54" fmla="val 722"/>
                <a:gd name="f55" fmla="val 363"/>
                <a:gd name="f56" fmla="val 714"/>
                <a:gd name="f57" fmla="val 326"/>
                <a:gd name="f58" fmla="val 243"/>
                <a:gd name="f59" fmla="val 170"/>
                <a:gd name="f60" fmla="val 751"/>
                <a:gd name="f61" fmla="val 126"/>
                <a:gd name="f62" fmla="val 773"/>
                <a:gd name="f63" fmla="val 32"/>
                <a:gd name="f64" fmla="val 836"/>
                <a:gd name="f65" fmla="val 930"/>
                <a:gd name="f66" fmla="val 1056"/>
                <a:gd name="f67" fmla="val 5026"/>
                <a:gd name="f68" fmla="val 8145"/>
                <a:gd name="f69" fmla="val 2080"/>
                <a:gd name="f70" fmla="val 10949"/>
                <a:gd name="f71" fmla="val 5104"/>
                <a:gd name="f72" fmla="val 11799"/>
                <a:gd name="f73" fmla="val 5262"/>
                <a:gd name="f74" fmla="val 8255"/>
                <a:gd name="f75" fmla="val 10917"/>
                <a:gd name="f76" fmla="val 10365"/>
                <a:gd name="f77" fmla="val 10271"/>
                <a:gd name="f78" fmla="val 10162"/>
                <a:gd name="f79" fmla="val 10084"/>
                <a:gd name="f80" fmla="val 10014"/>
                <a:gd name="f81" fmla="val 9983"/>
                <a:gd name="f82" fmla="val 9954"/>
                <a:gd name="f83" fmla="val 9924"/>
                <a:gd name="f84" fmla="val 9414"/>
                <a:gd name="f85" fmla="val 877"/>
                <a:gd name="f86" fmla="val 8910"/>
                <a:gd name="f87" fmla="val 946"/>
                <a:gd name="f88" fmla="val 8409"/>
                <a:gd name="f89" fmla="val 7395"/>
                <a:gd name="f90" fmla="val 6389"/>
                <a:gd name="f91" fmla="val 660"/>
                <a:gd name="f92" fmla="val 5356"/>
                <a:gd name="f93" fmla="val 5293"/>
                <a:gd name="f94" fmla="val 5238"/>
                <a:gd name="f95" fmla="*/ f0 1 10397"/>
                <a:gd name="f96" fmla="*/ f1 1 11800"/>
                <a:gd name="f97" fmla="val f2"/>
                <a:gd name="f98" fmla="val f3"/>
                <a:gd name="f99" fmla="val f4"/>
                <a:gd name="f100" fmla="+- f99 0 f97"/>
                <a:gd name="f101" fmla="+- f98 0 f97"/>
                <a:gd name="f102" fmla="*/ f101 1 10397"/>
                <a:gd name="f103" fmla="*/ f100 1 11800"/>
                <a:gd name="f104" fmla="*/ f97 1 f102"/>
                <a:gd name="f105" fmla="*/ f98 1 f102"/>
                <a:gd name="f106" fmla="*/ f97 1 f103"/>
                <a:gd name="f107" fmla="*/ f99 1 f103"/>
                <a:gd name="f108" fmla="*/ f104 f95 1"/>
                <a:gd name="f109" fmla="*/ f105 f95 1"/>
                <a:gd name="f110" fmla="*/ f107 f96 1"/>
                <a:gd name="f111" fmla="*/ f106 f9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8" t="f111" r="f109" b="f110"/>
              <a:pathLst>
                <a:path w="10397" h="1180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cubicBezTo>
                    <a:pt x="f28" y="f19"/>
                    <a:pt x="f29" y="f17"/>
                    <a:pt x="f30" y="f15"/>
                  </a:cubicBezTo>
                  <a:cubicBezTo>
                    <a:pt x="f31" y="f32"/>
                    <a:pt x="f33" y="f34"/>
                    <a:pt x="f33" y="f10"/>
                  </a:cubicBezTo>
                  <a:cubicBezTo>
                    <a:pt x="f33" y="f9"/>
                    <a:pt x="f35" y="f6"/>
                    <a:pt x="f5" y="f6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61" y="f62"/>
                  </a:cubicBezTo>
                  <a:cubicBezTo>
                    <a:pt x="f63" y="f64"/>
                    <a:pt x="f2" y="f65"/>
                    <a:pt x="f2" y="f66"/>
                  </a:cubicBezTo>
                  <a:lnTo>
                    <a:pt x="f2" y="f67"/>
                  </a:lnTo>
                  <a:cubicBezTo>
                    <a:pt x="f2" y="f68"/>
                    <a:pt x="f69" y="f70"/>
                    <a:pt x="f71" y="f72"/>
                  </a:cubicBezTo>
                  <a:lnTo>
                    <a:pt x="f73" y="f72"/>
                  </a:lnTo>
                  <a:cubicBezTo>
                    <a:pt x="f74" y="f75"/>
                    <a:pt x="f3" y="f68"/>
                    <a:pt x="f3" y="f67"/>
                  </a:cubicBezTo>
                  <a:lnTo>
                    <a:pt x="f3" y="f66"/>
                  </a:lnTo>
                  <a:cubicBezTo>
                    <a:pt x="f3" y="f65"/>
                    <a:pt x="f76" y="f64"/>
                    <a:pt x="f77" y="f62"/>
                  </a:cubicBezTo>
                  <a:cubicBezTo>
                    <a:pt x="f78" y="f60"/>
                    <a:pt x="f79" y="f56"/>
                    <a:pt x="f80" y="f56"/>
                  </a:cubicBezTo>
                  <a:cubicBezTo>
                    <a:pt x="f81" y="f56"/>
                    <a:pt x="f82" y="f54"/>
                    <a:pt x="f83" y="f52"/>
                  </a:cubicBezTo>
                  <a:cubicBezTo>
                    <a:pt x="f84" y="f85"/>
                    <a:pt x="f86" y="f87"/>
                    <a:pt x="f88" y="f87"/>
                  </a:cubicBezTo>
                  <a:cubicBezTo>
                    <a:pt x="f89" y="f87"/>
                    <a:pt x="f90" y="f91"/>
                    <a:pt x="f92" y="f42"/>
                  </a:cubicBezTo>
                  <a:cubicBezTo>
                    <a:pt x="f93" y="f40"/>
                    <a:pt x="f94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1" name="Google Shape;10240;p74">
            <a:extLst>
              <a:ext uri="{FF2B5EF4-FFF2-40B4-BE49-F238E27FC236}">
                <a16:creationId xmlns:a16="http://schemas.microsoft.com/office/drawing/2014/main" id="{21208E7F-3053-F5BD-F122-89BABF2796BC}"/>
              </a:ext>
            </a:extLst>
          </p:cNvPr>
          <p:cNvGrpSpPr/>
          <p:nvPr/>
        </p:nvGrpSpPr>
        <p:grpSpPr>
          <a:xfrm>
            <a:off x="7705103" y="7202489"/>
            <a:ext cx="730038" cy="720731"/>
            <a:chOff x="5224150" y="3470614"/>
            <a:chExt cx="365019" cy="360365"/>
          </a:xfrm>
          <a:solidFill>
            <a:schemeClr val="tx1"/>
          </a:solidFill>
        </p:grpSpPr>
        <p:sp>
          <p:nvSpPr>
            <p:cNvPr id="72" name="Google Shape;10241;p74">
              <a:extLst>
                <a:ext uri="{FF2B5EF4-FFF2-40B4-BE49-F238E27FC236}">
                  <a16:creationId xmlns:a16="http://schemas.microsoft.com/office/drawing/2014/main" id="{4D93CDA7-1E82-2764-EC11-1CFE2DBAFE86}"/>
                </a:ext>
              </a:extLst>
            </p:cNvPr>
            <p:cNvSpPr/>
            <p:nvPr/>
          </p:nvSpPr>
          <p:spPr>
            <a:xfrm>
              <a:off x="5224150" y="3470614"/>
              <a:ext cx="365019" cy="2917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973"/>
                <a:gd name="f4" fmla="val 8980"/>
                <a:gd name="f5" fmla="val 2017"/>
                <a:gd name="f6" fmla="val 3749"/>
                <a:gd name="f7" fmla="val 3119"/>
                <a:gd name="f8" fmla="val 5514"/>
                <a:gd name="f9" fmla="val 914"/>
                <a:gd name="f10" fmla="val 9641"/>
                <a:gd name="f11" fmla="val 10744"/>
                <a:gd name="f12" fmla="val 8538"/>
                <a:gd name="f13" fmla="val 5892"/>
                <a:gd name="f14" fmla="val 5325"/>
                <a:gd name="f15" fmla="val 4852"/>
                <a:gd name="f16" fmla="val 473"/>
                <a:gd name="f17" fmla="val 1040"/>
                <a:gd name="f18" fmla="val 1166"/>
                <a:gd name="f19" fmla="val 4537"/>
                <a:gd name="f20" fmla="val 1324"/>
                <a:gd name="f21" fmla="val 3812"/>
                <a:gd name="f22" fmla="val 1733"/>
                <a:gd name="f23" fmla="val 3529"/>
                <a:gd name="f24" fmla="val 1891"/>
                <a:gd name="f25" fmla="val 3025"/>
                <a:gd name="f26" fmla="val 1954"/>
                <a:gd name="f27" fmla="val 2867"/>
                <a:gd name="f28" fmla="val 1607"/>
                <a:gd name="f29" fmla="val 2521"/>
                <a:gd name="f30" fmla="val 2080"/>
                <a:gd name="f31" fmla="val 1702"/>
                <a:gd name="f32" fmla="val 1576"/>
                <a:gd name="f33" fmla="val 1922"/>
                <a:gd name="f34" fmla="val 946"/>
                <a:gd name="f35" fmla="val 693"/>
                <a:gd name="f36" fmla="val 1796"/>
                <a:gd name="f37" fmla="val 504"/>
                <a:gd name="f38" fmla="val 454"/>
                <a:gd name="f39" fmla="val 1708"/>
                <a:gd name="f40" fmla="val 403"/>
                <a:gd name="f41" fmla="val 1696"/>
                <a:gd name="f42" fmla="val 355"/>
                <a:gd name="f43" fmla="val 223"/>
                <a:gd name="f44" fmla="val 110"/>
                <a:gd name="f45" fmla="val 1784"/>
                <a:gd name="f46" fmla="val 63"/>
                <a:gd name="f47" fmla="val 2111"/>
                <a:gd name="f48" fmla="val 2332"/>
                <a:gd name="f49" fmla="val 252"/>
                <a:gd name="f50" fmla="val 2363"/>
                <a:gd name="f51" fmla="val 536"/>
                <a:gd name="f52" fmla="val 2489"/>
                <a:gd name="f53" fmla="val 820"/>
                <a:gd name="f54" fmla="val 2552"/>
                <a:gd name="f55" fmla="val 1135"/>
                <a:gd name="f56" fmla="val 2615"/>
                <a:gd name="f57" fmla="val 1198"/>
                <a:gd name="f58" fmla="val 1387"/>
                <a:gd name="f59" fmla="val 3277"/>
                <a:gd name="f60" fmla="val 95"/>
                <a:gd name="f61" fmla="val 5671"/>
                <a:gd name="f62" fmla="val 5703"/>
                <a:gd name="f63" fmla="val 5829"/>
                <a:gd name="f64" fmla="val 5860"/>
                <a:gd name="f65" fmla="val 6238"/>
                <a:gd name="f66" fmla="val 7372"/>
                <a:gd name="f67" fmla="val 1009"/>
                <a:gd name="f68" fmla="val 8318"/>
                <a:gd name="f69" fmla="val 2143"/>
                <a:gd name="f70" fmla="val 3308"/>
                <a:gd name="f71" fmla="val 4254"/>
                <a:gd name="f72" fmla="val 4191"/>
                <a:gd name="f73" fmla="val 2710"/>
                <a:gd name="f74" fmla="val 2930"/>
                <a:gd name="f75" fmla="val 3151"/>
                <a:gd name="f76" fmla="val 3088"/>
                <a:gd name="f77" fmla="val 3182"/>
                <a:gd name="f78" fmla="val 2647"/>
                <a:gd name="f79" fmla="val 3844"/>
                <a:gd name="f80" fmla="val 4947"/>
                <a:gd name="f81" fmla="val 8979"/>
                <a:gd name="f82" fmla="val 7089"/>
                <a:gd name="f83" fmla="val 7814"/>
                <a:gd name="f84" fmla="val 8192"/>
                <a:gd name="f85" fmla="val 8853"/>
                <a:gd name="f86" fmla="val 8916"/>
                <a:gd name="f87" fmla="val 2899"/>
                <a:gd name="f88" fmla="val 9074"/>
                <a:gd name="f89" fmla="val 9326"/>
                <a:gd name="f90" fmla="val 7782"/>
                <a:gd name="f91" fmla="val 8727"/>
                <a:gd name="f92" fmla="val 9861"/>
                <a:gd name="f93" fmla="val 11027"/>
                <a:gd name="f94" fmla="val 11972"/>
                <a:gd name="f95" fmla="val 11909"/>
                <a:gd name="f96" fmla="val 10429"/>
                <a:gd name="f97" fmla="val 10618"/>
                <a:gd name="f98" fmla="val 10681"/>
                <a:gd name="f99" fmla="val 10933"/>
                <a:gd name="f100" fmla="val 11248"/>
                <a:gd name="f101" fmla="val 2458"/>
                <a:gd name="f102" fmla="val 11531"/>
                <a:gd name="f103" fmla="val 11720"/>
                <a:gd name="f104" fmla="val 2300"/>
                <a:gd name="f105" fmla="val 11815"/>
                <a:gd name="f106" fmla="val 11674"/>
                <a:gd name="f107" fmla="val 11560"/>
                <a:gd name="f108" fmla="val 11429"/>
                <a:gd name="f109" fmla="val 11380"/>
                <a:gd name="f110" fmla="val 11330"/>
                <a:gd name="f111" fmla="val 11279"/>
                <a:gd name="f112" fmla="val 11059"/>
                <a:gd name="f113" fmla="val 10870"/>
                <a:gd name="f114" fmla="val 10460"/>
                <a:gd name="f115" fmla="val 10113"/>
                <a:gd name="f116" fmla="val 9704"/>
                <a:gd name="f117" fmla="val 9294"/>
                <a:gd name="f118" fmla="val 8790"/>
                <a:gd name="f119" fmla="val 8255"/>
                <a:gd name="f120" fmla="val 8003"/>
                <a:gd name="f121" fmla="val 7278"/>
                <a:gd name="f122" fmla="val 6963"/>
                <a:gd name="f123" fmla="val 441"/>
                <a:gd name="f124" fmla="val 6490"/>
                <a:gd name="f125" fmla="*/ f0 1 11973"/>
                <a:gd name="f126" fmla="*/ f1 1 8980"/>
                <a:gd name="f127" fmla="val f2"/>
                <a:gd name="f128" fmla="val f3"/>
                <a:gd name="f129" fmla="val f4"/>
                <a:gd name="f130" fmla="+- f129 0 f127"/>
                <a:gd name="f131" fmla="+- f128 0 f127"/>
                <a:gd name="f132" fmla="*/ f131 1 11973"/>
                <a:gd name="f133" fmla="*/ f130 1 8980"/>
                <a:gd name="f134" fmla="*/ f127 1 f132"/>
                <a:gd name="f135" fmla="*/ f128 1 f132"/>
                <a:gd name="f136" fmla="*/ f127 1 f133"/>
                <a:gd name="f137" fmla="*/ f129 1 f133"/>
                <a:gd name="f138" fmla="*/ f134 f125 1"/>
                <a:gd name="f139" fmla="*/ f135 f125 1"/>
                <a:gd name="f140" fmla="*/ f137 f126 1"/>
                <a:gd name="f141" fmla="*/ f136 f1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8" t="f141" r="f139" b="f140"/>
              <a:pathLst>
                <a:path w="11973" h="8980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6"/>
                  </a:moveTo>
                  <a:lnTo>
                    <a:pt x="f11" y="f8"/>
                  </a:lnTo>
                  <a:lnTo>
                    <a:pt x="f12" y="f8"/>
                  </a:lnTo>
                  <a:lnTo>
                    <a:pt x="f10" y="f6"/>
                  </a:lnTo>
                  <a:close/>
                  <a:moveTo>
                    <a:pt x="f13" y="f2"/>
                  </a:moveTo>
                  <a:cubicBezTo>
                    <a:pt x="f14" y="f2"/>
                    <a:pt x="f15" y="f16"/>
                    <a:pt x="f15" y="f17"/>
                  </a:cubicBezTo>
                  <a:lnTo>
                    <a:pt x="f15" y="f18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20"/>
                    <a:pt x="f30" y="f20"/>
                  </a:cubicBezTo>
                  <a:cubicBezTo>
                    <a:pt x="f31" y="f20"/>
                    <a:pt x="f20" y="f32"/>
                    <a:pt x="f18" y="f33"/>
                  </a:cubicBezTo>
                  <a:cubicBezTo>
                    <a:pt x="f34" y="f24"/>
                    <a:pt x="f35" y="f36"/>
                    <a:pt x="f37" y="f22"/>
                  </a:cubicBez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45"/>
                    <a:pt x="f46" y="f33"/>
                  </a:cubicBezTo>
                  <a:cubicBezTo>
                    <a:pt x="f2" y="f47"/>
                    <a:pt x="f46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cubicBezTo>
                    <a:pt x="f57" y="f27"/>
                    <a:pt x="f58" y="f7"/>
                    <a:pt x="f28" y="f59"/>
                  </a:cubicBezTo>
                  <a:lnTo>
                    <a:pt x="f60" y="f61"/>
                  </a:lnTo>
                  <a:cubicBezTo>
                    <a:pt x="f60" y="f62"/>
                    <a:pt x="f46" y="f63"/>
                    <a:pt x="f46" y="f64"/>
                  </a:cubicBezTo>
                  <a:lnTo>
                    <a:pt x="f46" y="f65"/>
                  </a:lnTo>
                  <a:cubicBezTo>
                    <a:pt x="f46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1" y="f65"/>
                  </a:cubicBezTo>
                  <a:lnTo>
                    <a:pt x="f71" y="f64"/>
                  </a:lnTo>
                  <a:cubicBezTo>
                    <a:pt x="f71" y="f63"/>
                    <a:pt x="f72" y="f62"/>
                    <a:pt x="f72" y="f61"/>
                  </a:cubicBezTo>
                  <a:lnTo>
                    <a:pt x="f73" y="f59"/>
                  </a:lnTo>
                  <a:cubicBezTo>
                    <a:pt x="f74" y="f75"/>
                    <a:pt x="f76" y="f74"/>
                    <a:pt x="f77" y="f78"/>
                  </a:cubicBezTo>
                  <a:cubicBezTo>
                    <a:pt x="f79" y="f29"/>
                    <a:pt x="f72" y="f50"/>
                    <a:pt x="f80" y="f33"/>
                  </a:cubicBezTo>
                  <a:lnTo>
                    <a:pt x="f80" y="f81"/>
                  </a:lnTo>
                  <a:lnTo>
                    <a:pt x="f82" y="f81"/>
                  </a:lnTo>
                  <a:lnTo>
                    <a:pt x="f82" y="f33"/>
                  </a:lnTo>
                  <a:cubicBezTo>
                    <a:pt x="f83" y="f48"/>
                    <a:pt x="f84" y="f29"/>
                    <a:pt x="f85" y="f78"/>
                  </a:cubicBezTo>
                  <a:cubicBezTo>
                    <a:pt x="f86" y="f87"/>
                    <a:pt x="f88" y="f7"/>
                    <a:pt x="f89" y="f59"/>
                  </a:cubicBezTo>
                  <a:lnTo>
                    <a:pt x="f83" y="f61"/>
                  </a:lnTo>
                  <a:cubicBezTo>
                    <a:pt x="f83" y="f62"/>
                    <a:pt x="f90" y="f63"/>
                    <a:pt x="f90" y="f64"/>
                  </a:cubicBezTo>
                  <a:lnTo>
                    <a:pt x="f90" y="f65"/>
                  </a:lnTo>
                  <a:cubicBezTo>
                    <a:pt x="f90" y="f66"/>
                    <a:pt x="f91" y="f68"/>
                    <a:pt x="f92" y="f68"/>
                  </a:cubicBezTo>
                  <a:cubicBezTo>
                    <a:pt x="f93" y="f68"/>
                    <a:pt x="f94" y="f66"/>
                    <a:pt x="f94" y="f65"/>
                  </a:cubicBezTo>
                  <a:lnTo>
                    <a:pt x="f94" y="f64"/>
                  </a:lnTo>
                  <a:cubicBezTo>
                    <a:pt x="f94" y="f63"/>
                    <a:pt x="f95" y="f62"/>
                    <a:pt x="f95" y="f61"/>
                  </a:cubicBezTo>
                  <a:lnTo>
                    <a:pt x="f96" y="f59"/>
                  </a:lnTo>
                  <a:cubicBezTo>
                    <a:pt x="f96" y="f75"/>
                    <a:pt x="f97" y="f74"/>
                    <a:pt x="f98" y="f56"/>
                  </a:cubicBezTo>
                  <a:cubicBezTo>
                    <a:pt x="f99" y="f29"/>
                    <a:pt x="f100" y="f101"/>
                    <a:pt x="f102" y="f50"/>
                  </a:cubicBezTo>
                  <a:cubicBezTo>
                    <a:pt x="f103" y="f104"/>
                    <a:pt x="f105" y="f30"/>
                    <a:pt x="f103" y="f33"/>
                  </a:cubicBezTo>
                  <a:cubicBezTo>
                    <a:pt x="f106" y="f45"/>
                    <a:pt x="f107" y="f41"/>
                    <a:pt x="f108" y="f41"/>
                  </a:cubicBezTo>
                  <a:cubicBezTo>
                    <a:pt x="f109" y="f41"/>
                    <a:pt x="f110" y="f39"/>
                    <a:pt x="f111" y="f22"/>
                  </a:cubicBezTo>
                  <a:cubicBezTo>
                    <a:pt x="f112" y="f36"/>
                    <a:pt x="f113" y="f24"/>
                    <a:pt x="f97" y="f33"/>
                  </a:cubicBezTo>
                  <a:cubicBezTo>
                    <a:pt x="f114" y="f32"/>
                    <a:pt x="f115" y="f20"/>
                    <a:pt x="f116" y="f20"/>
                  </a:cubicBezTo>
                  <a:cubicBezTo>
                    <a:pt x="f117" y="f20"/>
                    <a:pt x="f86" y="f32"/>
                    <a:pt x="f118" y="f26"/>
                  </a:cubicBezTo>
                  <a:cubicBezTo>
                    <a:pt x="f119" y="f24"/>
                    <a:pt x="f120" y="f22"/>
                    <a:pt x="f121" y="f20"/>
                  </a:cubicBezTo>
                  <a:lnTo>
                    <a:pt x="f122" y="f18"/>
                  </a:lnTo>
                  <a:lnTo>
                    <a:pt x="f122" y="f17"/>
                  </a:lnTo>
                  <a:cubicBezTo>
                    <a:pt x="f122" y="f123"/>
                    <a:pt x="f12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10242;p74">
              <a:extLst>
                <a:ext uri="{FF2B5EF4-FFF2-40B4-BE49-F238E27FC236}">
                  <a16:creationId xmlns:a16="http://schemas.microsoft.com/office/drawing/2014/main" id="{D7308D78-2CAC-F825-CDC7-70FBB137A5BF}"/>
                </a:ext>
              </a:extLst>
            </p:cNvPr>
            <p:cNvSpPr/>
            <p:nvPr/>
          </p:nvSpPr>
          <p:spPr>
            <a:xfrm>
              <a:off x="5305787" y="3785881"/>
              <a:ext cx="192124" cy="450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1388"/>
                <a:gd name="f5" fmla="val 693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val 1261"/>
                <a:gd name="f12" fmla="val 158"/>
                <a:gd name="f13" fmla="val 1387"/>
                <a:gd name="f14" fmla="val 347"/>
                <a:gd name="f15" fmla="val 5955"/>
                <a:gd name="f16" fmla="val 6144"/>
                <a:gd name="f17" fmla="val 1356"/>
                <a:gd name="f18" fmla="val 6301"/>
                <a:gd name="f19" fmla="val 1198"/>
                <a:gd name="f20" fmla="val 5986"/>
                <a:gd name="f21" fmla="val 5577"/>
                <a:gd name="f22" fmla="*/ f0 1 6302"/>
                <a:gd name="f23" fmla="*/ f1 1 1388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6302"/>
                <a:gd name="f30" fmla="*/ f27 1 1388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6302" h="138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7"/>
                    <a:pt x="f18" y="f19"/>
                    <a:pt x="f18" y="f10"/>
                  </a:cubicBezTo>
                  <a:lnTo>
                    <a:pt x="f18" y="f9"/>
                  </a:lnTo>
                  <a:cubicBezTo>
                    <a:pt x="f18" y="f8"/>
                    <a:pt x="f20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10303;p74">
            <a:extLst>
              <a:ext uri="{FF2B5EF4-FFF2-40B4-BE49-F238E27FC236}">
                <a16:creationId xmlns:a16="http://schemas.microsoft.com/office/drawing/2014/main" id="{C9CF48B2-0CF5-1D80-7083-A90D611933C0}"/>
              </a:ext>
            </a:extLst>
          </p:cNvPr>
          <p:cNvGrpSpPr/>
          <p:nvPr/>
        </p:nvGrpSpPr>
        <p:grpSpPr>
          <a:xfrm>
            <a:off x="9105981" y="7139707"/>
            <a:ext cx="720474" cy="767786"/>
            <a:chOff x="5924589" y="3439222"/>
            <a:chExt cx="360237" cy="383893"/>
          </a:xfrm>
          <a:solidFill>
            <a:schemeClr val="tx1"/>
          </a:solidFill>
        </p:grpSpPr>
        <p:sp>
          <p:nvSpPr>
            <p:cNvPr id="75" name="Google Shape;10304;p74">
              <a:extLst>
                <a:ext uri="{FF2B5EF4-FFF2-40B4-BE49-F238E27FC236}">
                  <a16:creationId xmlns:a16="http://schemas.microsoft.com/office/drawing/2014/main" id="{CD8DDAC7-E595-2097-A0D4-0E710875A876}"/>
                </a:ext>
              </a:extLst>
            </p:cNvPr>
            <p:cNvSpPr/>
            <p:nvPr/>
          </p:nvSpPr>
          <p:spPr>
            <a:xfrm>
              <a:off x="5987024" y="3551803"/>
              <a:ext cx="2115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3467"/>
                <a:gd name="f5" fmla="val 1"/>
                <a:gd name="f6" fmla="val 3466"/>
                <a:gd name="f7" fmla="*/ f0 1 694"/>
                <a:gd name="f8" fmla="*/ f1 1 346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94"/>
                <a:gd name="f15" fmla="*/ f12 1 346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94" h="3467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10305;p74">
              <a:extLst>
                <a:ext uri="{FF2B5EF4-FFF2-40B4-BE49-F238E27FC236}">
                  <a16:creationId xmlns:a16="http://schemas.microsoft.com/office/drawing/2014/main" id="{7C8BF8A4-1A3A-37C1-0F0F-6E496526D9E2}"/>
                </a:ext>
              </a:extLst>
            </p:cNvPr>
            <p:cNvSpPr/>
            <p:nvPr/>
          </p:nvSpPr>
          <p:spPr>
            <a:xfrm>
              <a:off x="6200253" y="3551803"/>
              <a:ext cx="2212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3467"/>
                <a:gd name="f5" fmla="val 1"/>
                <a:gd name="f6" fmla="val 3466"/>
                <a:gd name="f7" fmla="val 725"/>
                <a:gd name="f8" fmla="*/ f0 1 726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346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10306;p74">
              <a:extLst>
                <a:ext uri="{FF2B5EF4-FFF2-40B4-BE49-F238E27FC236}">
                  <a16:creationId xmlns:a16="http://schemas.microsoft.com/office/drawing/2014/main" id="{041CD924-075E-EDB5-C3BC-8E1B2B4752BD}"/>
                </a:ext>
              </a:extLst>
            </p:cNvPr>
            <p:cNvSpPr/>
            <p:nvPr/>
          </p:nvSpPr>
          <p:spPr>
            <a:xfrm>
              <a:off x="5987024" y="3686943"/>
              <a:ext cx="21159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60"/>
                <a:gd name="f5" fmla="val 4159"/>
                <a:gd name="f6" fmla="*/ f0 1 694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94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94" h="4160">
                  <a:moveTo>
                    <a:pt x="f2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10307;p74">
              <a:extLst>
                <a:ext uri="{FF2B5EF4-FFF2-40B4-BE49-F238E27FC236}">
                  <a16:creationId xmlns:a16="http://schemas.microsoft.com/office/drawing/2014/main" id="{11DA4367-8132-3B78-539F-C80AD961C7F2}"/>
                </a:ext>
              </a:extLst>
            </p:cNvPr>
            <p:cNvSpPr/>
            <p:nvPr/>
          </p:nvSpPr>
          <p:spPr>
            <a:xfrm>
              <a:off x="6200253" y="3686943"/>
              <a:ext cx="22128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4160"/>
                <a:gd name="f5" fmla="val 1"/>
                <a:gd name="f6" fmla="val 4159"/>
                <a:gd name="f7" fmla="val 725"/>
                <a:gd name="f8" fmla="*/ f0 1 726"/>
                <a:gd name="f9" fmla="*/ f1 1 416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416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4160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10308;p74">
              <a:extLst>
                <a:ext uri="{FF2B5EF4-FFF2-40B4-BE49-F238E27FC236}">
                  <a16:creationId xmlns:a16="http://schemas.microsoft.com/office/drawing/2014/main" id="{17A6AB96-7294-9021-35C2-E24626F13B61}"/>
                </a:ext>
              </a:extLst>
            </p:cNvPr>
            <p:cNvSpPr/>
            <p:nvPr/>
          </p:nvSpPr>
          <p:spPr>
            <a:xfrm>
              <a:off x="5924589" y="3551803"/>
              <a:ext cx="42281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3467"/>
                <a:gd name="f5" fmla="val 1009"/>
                <a:gd name="f6" fmla="val 1"/>
                <a:gd name="f7" fmla="val 442"/>
                <a:gd name="f8" fmla="val 2049"/>
                <a:gd name="f9" fmla="val 2427"/>
                <a:gd name="f10" fmla="val 158"/>
                <a:gd name="f11" fmla="val 2773"/>
                <a:gd name="f12" fmla="val 3025"/>
                <a:gd name="f13" fmla="val 662"/>
                <a:gd name="f14" fmla="val 3340"/>
                <a:gd name="f15" fmla="val 3466"/>
                <a:gd name="f16" fmla="*/ f0 1 1387"/>
                <a:gd name="f17" fmla="*/ f1 1 346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387"/>
                <a:gd name="f24" fmla="*/ f21 1 346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387" h="3467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cubicBezTo>
                    <a:pt x="f6" y="f9"/>
                    <a:pt x="f10" y="f11"/>
                    <a:pt x="f7" y="f12"/>
                  </a:cubicBezTo>
                  <a:cubicBezTo>
                    <a:pt x="f13" y="f14"/>
                    <a:pt x="f5" y="f15"/>
                    <a:pt x="f3" y="f15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10309;p74">
              <a:extLst>
                <a:ext uri="{FF2B5EF4-FFF2-40B4-BE49-F238E27FC236}">
                  <a16:creationId xmlns:a16="http://schemas.microsoft.com/office/drawing/2014/main" id="{F8B245A3-8043-473E-43B4-8A9DA99DE6D9}"/>
                </a:ext>
              </a:extLst>
            </p:cNvPr>
            <p:cNvSpPr/>
            <p:nvPr/>
          </p:nvSpPr>
          <p:spPr>
            <a:xfrm>
              <a:off x="6030257" y="3551803"/>
              <a:ext cx="148900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467"/>
                <a:gd name="f5" fmla="val 1"/>
                <a:gd name="f6" fmla="val 3466"/>
                <a:gd name="f7" fmla="val 4883"/>
                <a:gd name="f8" fmla="*/ f0 1 4884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4884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4884" h="3467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10310;p74">
              <a:extLst>
                <a:ext uri="{FF2B5EF4-FFF2-40B4-BE49-F238E27FC236}">
                  <a16:creationId xmlns:a16="http://schemas.microsoft.com/office/drawing/2014/main" id="{4F083046-3D24-778C-A0BF-BE7D7CAB23F2}"/>
                </a:ext>
              </a:extLst>
            </p:cNvPr>
            <p:cNvSpPr/>
            <p:nvPr/>
          </p:nvSpPr>
          <p:spPr>
            <a:xfrm>
              <a:off x="6242508" y="3670566"/>
              <a:ext cx="42318" cy="15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4695"/>
                <a:gd name="f5" fmla="val 1387"/>
                <a:gd name="f6" fmla="val 977"/>
                <a:gd name="f7" fmla="val 315"/>
                <a:gd name="f8" fmla="val 505"/>
                <a:gd name="f9" fmla="val 504"/>
                <a:gd name="f10" fmla="val 1"/>
                <a:gd name="f11" fmla="val 347"/>
                <a:gd name="f12" fmla="val 946"/>
                <a:gd name="f13" fmla="val 4222"/>
                <a:gd name="f14" fmla="val 3655"/>
                <a:gd name="f15" fmla="*/ f0 1 1388"/>
                <a:gd name="f16" fmla="*/ f1 1 4695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8"/>
                <a:gd name="f23" fmla="*/ f20 1 4695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8" h="4695">
                  <a:moveTo>
                    <a:pt x="f5" y="f2"/>
                  </a:moveTo>
                  <a:cubicBezTo>
                    <a:pt x="f6" y="f7"/>
                    <a:pt x="f8" y="f9"/>
                    <a:pt x="f10" y="f9"/>
                  </a:cubicBezTo>
                  <a:lnTo>
                    <a:pt x="f10" y="f4"/>
                  </a:lnTo>
                  <a:lnTo>
                    <a:pt x="f11" y="f4"/>
                  </a:lnTo>
                  <a:cubicBezTo>
                    <a:pt x="f12" y="f4"/>
                    <a:pt x="f5" y="f13"/>
                    <a:pt x="f5" y="f14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10311;p74">
              <a:extLst>
                <a:ext uri="{FF2B5EF4-FFF2-40B4-BE49-F238E27FC236}">
                  <a16:creationId xmlns:a16="http://schemas.microsoft.com/office/drawing/2014/main" id="{B39F78A2-850D-55EE-0910-6CF37D07DA4E}"/>
                </a:ext>
              </a:extLst>
            </p:cNvPr>
            <p:cNvSpPr/>
            <p:nvPr/>
          </p:nvSpPr>
          <p:spPr>
            <a:xfrm>
              <a:off x="5924589" y="3670566"/>
              <a:ext cx="42281" cy="15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4664"/>
                <a:gd name="f5" fmla="val 1"/>
                <a:gd name="f6" fmla="val 3655"/>
                <a:gd name="f7" fmla="val 4222"/>
                <a:gd name="f8" fmla="val 442"/>
                <a:gd name="f9" fmla="val 4663"/>
                <a:gd name="f10" fmla="val 1009"/>
                <a:gd name="f11" fmla="val 504"/>
                <a:gd name="f12" fmla="val 851"/>
                <a:gd name="f13" fmla="val 379"/>
                <a:gd name="f14" fmla="val 315"/>
                <a:gd name="f15" fmla="*/ f0 1 1387"/>
                <a:gd name="f16" fmla="*/ f1 1 4664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4664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4664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11"/>
                  </a:ln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10312;p74">
              <a:extLst>
                <a:ext uri="{FF2B5EF4-FFF2-40B4-BE49-F238E27FC236}">
                  <a16:creationId xmlns:a16="http://schemas.microsoft.com/office/drawing/2014/main" id="{9B4DF3FF-A246-4CE2-792C-6CA01C9CBE1B}"/>
                </a:ext>
              </a:extLst>
            </p:cNvPr>
            <p:cNvSpPr/>
            <p:nvPr/>
          </p:nvSpPr>
          <p:spPr>
            <a:xfrm>
              <a:off x="6093634" y="3686943"/>
              <a:ext cx="21159" cy="2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726"/>
                <a:gd name="f5" fmla="val 1"/>
                <a:gd name="f6" fmla="val 347"/>
                <a:gd name="f7" fmla="val 568"/>
                <a:gd name="f8" fmla="val 158"/>
                <a:gd name="f9" fmla="val 725"/>
                <a:gd name="f10" fmla="*/ f0 1 694"/>
                <a:gd name="f11" fmla="*/ f1 1 726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694"/>
                <a:gd name="f18" fmla="*/ f15 1 726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694" h="726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6" y="f9"/>
                  </a:cubicBezTo>
                  <a:cubicBezTo>
                    <a:pt x="f7" y="f9"/>
                    <a:pt x="f3" y="f7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10313;p74">
              <a:extLst>
                <a:ext uri="{FF2B5EF4-FFF2-40B4-BE49-F238E27FC236}">
                  <a16:creationId xmlns:a16="http://schemas.microsoft.com/office/drawing/2014/main" id="{6A6A5D36-FF83-5F95-DB45-29C04B51A8B6}"/>
                </a:ext>
              </a:extLst>
            </p:cNvPr>
            <p:cNvSpPr/>
            <p:nvPr/>
          </p:nvSpPr>
          <p:spPr>
            <a:xfrm>
              <a:off x="6242508" y="3551803"/>
              <a:ext cx="4231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3467"/>
                <a:gd name="f5" fmla="val 1"/>
                <a:gd name="f6" fmla="val 3466"/>
                <a:gd name="f7" fmla="val 347"/>
                <a:gd name="f8" fmla="val 662"/>
                <a:gd name="f9" fmla="val 3340"/>
                <a:gd name="f10" fmla="val 946"/>
                <a:gd name="f11" fmla="val 3088"/>
                <a:gd name="f12" fmla="val 1229"/>
                <a:gd name="f13" fmla="val 2836"/>
                <a:gd name="f14" fmla="val 1387"/>
                <a:gd name="f15" fmla="val 2458"/>
                <a:gd name="f16" fmla="val 2080"/>
                <a:gd name="f17" fmla="val 1040"/>
                <a:gd name="f18" fmla="val 442"/>
                <a:gd name="f19" fmla="val 914"/>
                <a:gd name="f20" fmla="*/ f0 1 1388"/>
                <a:gd name="f21" fmla="*/ f1 1 346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1388"/>
                <a:gd name="f28" fmla="*/ f25 1 346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1388" h="3467">
                  <a:moveTo>
                    <a:pt x="f5" y="f5"/>
                  </a:moveTo>
                  <a:lnTo>
                    <a:pt x="f5" y="f6"/>
                  </a:ln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4" y="f16"/>
                  </a:cubicBezTo>
                  <a:lnTo>
                    <a:pt x="f14" y="f17"/>
                  </a:lnTo>
                  <a:cubicBezTo>
                    <a:pt x="f14" y="f18"/>
                    <a:pt x="f19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10314;p74">
              <a:extLst>
                <a:ext uri="{FF2B5EF4-FFF2-40B4-BE49-F238E27FC236}">
                  <a16:creationId xmlns:a16="http://schemas.microsoft.com/office/drawing/2014/main" id="{B4DC8560-2856-40AA-4468-B8F8FD494273}"/>
                </a:ext>
              </a:extLst>
            </p:cNvPr>
            <p:cNvSpPr/>
            <p:nvPr/>
          </p:nvSpPr>
          <p:spPr>
            <a:xfrm>
              <a:off x="6030257" y="3686943"/>
              <a:ext cx="148900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160"/>
                <a:gd name="f5" fmla="val 4159"/>
                <a:gd name="f6" fmla="val 4883"/>
                <a:gd name="f7" fmla="val 3466"/>
                <a:gd name="f8" fmla="val 347"/>
                <a:gd name="f9" fmla="val 946"/>
                <a:gd name="f10" fmla="val 2993"/>
                <a:gd name="f11" fmla="val 1387"/>
                <a:gd name="f12" fmla="val 2426"/>
                <a:gd name="f13" fmla="val 1827"/>
                <a:gd name="f14" fmla="val 1418"/>
                <a:gd name="f15" fmla="val 914"/>
                <a:gd name="f16" fmla="*/ f0 1 4884"/>
                <a:gd name="f17" fmla="*/ f1 1 416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884"/>
                <a:gd name="f24" fmla="*/ f21 1 416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884" h="4160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lnTo>
                    <a:pt x="f7" y="f2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" name="Google Shape;10315;p74">
              <a:extLst>
                <a:ext uri="{FF2B5EF4-FFF2-40B4-BE49-F238E27FC236}">
                  <a16:creationId xmlns:a16="http://schemas.microsoft.com/office/drawing/2014/main" id="{996DDD77-E7B6-548F-9CD6-4BB57DF5F5E8}"/>
                </a:ext>
              </a:extLst>
            </p:cNvPr>
            <p:cNvSpPr/>
            <p:nvPr/>
          </p:nvSpPr>
          <p:spPr>
            <a:xfrm>
              <a:off x="6029279" y="3439222"/>
              <a:ext cx="148900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773"/>
                <a:gd name="f5" fmla="val 2427"/>
                <a:gd name="f6" fmla="val 1103"/>
                <a:gd name="f7" fmla="val 1"/>
                <a:gd name="f8" fmla="val 2426"/>
                <a:gd name="f9" fmla="val 1355"/>
                <a:gd name="f10" fmla="val 1828"/>
                <a:gd name="f11" fmla="val 1418"/>
                <a:gd name="f12" fmla="val 2395"/>
                <a:gd name="f13" fmla="val 2994"/>
                <a:gd name="f14" fmla="val 3403"/>
                <a:gd name="f15" fmla="val 1891"/>
                <a:gd name="f16" fmla="val 3781"/>
                <a:gd name="f17" fmla="*/ f0 1 4884"/>
                <a:gd name="f18" fmla="*/ f1 1 277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884"/>
                <a:gd name="f25" fmla="*/ f22 1 277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884" h="2773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4"/>
                  </a:lnTo>
                  <a:lnTo>
                    <a:pt x="f9" y="f4"/>
                  </a:lnTo>
                  <a:lnTo>
                    <a:pt x="f9" y="f8"/>
                  </a:lnTo>
                  <a:cubicBezTo>
                    <a:pt x="f9" y="f10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6"/>
                    <a:pt x="f16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7" name="Google Shape;10341;p74">
            <a:extLst>
              <a:ext uri="{FF2B5EF4-FFF2-40B4-BE49-F238E27FC236}">
                <a16:creationId xmlns:a16="http://schemas.microsoft.com/office/drawing/2014/main" id="{FDF5B913-9655-0FB7-AD30-8F790A6C7193}"/>
              </a:ext>
            </a:extLst>
          </p:cNvPr>
          <p:cNvGrpSpPr/>
          <p:nvPr/>
        </p:nvGrpSpPr>
        <p:grpSpPr>
          <a:xfrm>
            <a:off x="14312207" y="5759309"/>
            <a:ext cx="519012" cy="725192"/>
            <a:chOff x="8527703" y="2749024"/>
            <a:chExt cx="259506" cy="362596"/>
          </a:xfrm>
          <a:solidFill>
            <a:schemeClr val="tx1"/>
          </a:solidFill>
        </p:grpSpPr>
        <p:sp>
          <p:nvSpPr>
            <p:cNvPr id="88" name="Google Shape;10342;p74">
              <a:extLst>
                <a:ext uri="{FF2B5EF4-FFF2-40B4-BE49-F238E27FC236}">
                  <a16:creationId xmlns:a16="http://schemas.microsoft.com/office/drawing/2014/main" id="{4176CEB9-8D20-133A-4FBE-170F8ECF9A0B}"/>
                </a:ext>
              </a:extLst>
            </p:cNvPr>
            <p:cNvSpPr/>
            <p:nvPr/>
          </p:nvSpPr>
          <p:spPr>
            <a:xfrm>
              <a:off x="8527703" y="2749024"/>
              <a:ext cx="259506" cy="2552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12"/>
                <a:gd name="f4" fmla="val 8318"/>
                <a:gd name="f5" fmla="val 4538"/>
                <a:gd name="f6" fmla="val 1"/>
                <a:gd name="f7" fmla="val 2112"/>
                <a:gd name="f8" fmla="val 1985"/>
                <a:gd name="f9" fmla="val 32"/>
                <a:gd name="f10" fmla="val 4537"/>
                <a:gd name="f11" fmla="val 5860"/>
                <a:gd name="f12" fmla="val 631"/>
                <a:gd name="f13" fmla="val 7184"/>
                <a:gd name="f14" fmla="val 1797"/>
                <a:gd name="f15" fmla="val 8066"/>
                <a:gd name="f16" fmla="val 1923"/>
                <a:gd name="f17" fmla="val 8192"/>
                <a:gd name="f18" fmla="val 2017"/>
                <a:gd name="f19" fmla="val 8223"/>
                <a:gd name="f20" fmla="val 2049"/>
                <a:gd name="f21" fmla="val 4160"/>
                <a:gd name="f22" fmla="val 6900"/>
                <a:gd name="f23" fmla="val 2427"/>
                <a:gd name="f24" fmla="val 2238"/>
                <a:gd name="f25" fmla="val 2080"/>
                <a:gd name="f26" fmla="val 6743"/>
                <a:gd name="f27" fmla="val 6554"/>
                <a:gd name="f28" fmla="val 5829"/>
                <a:gd name="f29" fmla="val 4852"/>
                <a:gd name="f30" fmla="val 2679"/>
                <a:gd name="f31" fmla="val 4033"/>
                <a:gd name="f32" fmla="val 3498"/>
                <a:gd name="f33" fmla="val 3624"/>
                <a:gd name="f34" fmla="val 3277"/>
                <a:gd name="f35" fmla="val 3403"/>
                <a:gd name="f36" fmla="val 3151"/>
                <a:gd name="f37" fmla="val 3088"/>
                <a:gd name="f38" fmla="val 2678"/>
                <a:gd name="f39" fmla="val 1922"/>
                <a:gd name="f40" fmla="val 3782"/>
                <a:gd name="f41" fmla="val 1292"/>
                <a:gd name="f42" fmla="val 5262"/>
                <a:gd name="f43" fmla="val 5892"/>
                <a:gd name="f44" fmla="val 3025"/>
                <a:gd name="f45" fmla="val 5735"/>
                <a:gd name="f46" fmla="val 3340"/>
                <a:gd name="f47" fmla="val 5546"/>
                <a:gd name="f48" fmla="val 6365"/>
                <a:gd name="f49" fmla="val 6964"/>
                <a:gd name="f50" fmla="val 6806"/>
                <a:gd name="f51" fmla="val 6617"/>
                <a:gd name="f52" fmla="val 4884"/>
                <a:gd name="f53" fmla="val 6995"/>
                <a:gd name="f54" fmla="val 7027"/>
                <a:gd name="f55" fmla="val 8286"/>
                <a:gd name="f56" fmla="val 7121"/>
                <a:gd name="f57" fmla="val 7247"/>
                <a:gd name="f58" fmla="val 8129"/>
                <a:gd name="f59" fmla="val 8413"/>
                <a:gd name="f60" fmla="val 9011"/>
                <a:gd name="f61" fmla="val 4506"/>
                <a:gd name="f62" fmla="*/ f0 1 9012"/>
                <a:gd name="f63" fmla="*/ f1 1 831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9012"/>
                <a:gd name="f70" fmla="*/ f67 1 831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9012" h="8318">
                  <a:moveTo>
                    <a:pt x="f5" y="f6"/>
                  </a:moveTo>
                  <a:cubicBezTo>
                    <a:pt x="f7" y="f6"/>
                    <a:pt x="f6" y="f8"/>
                    <a:pt x="f9" y="f10"/>
                  </a:cubicBezTo>
                  <a:cubicBezTo>
                    <a:pt x="f9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4"/>
                  </a:cubicBezTo>
                  <a:lnTo>
                    <a:pt x="f21" y="f4"/>
                  </a:ln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6" y="f38"/>
                  </a:cubicBezTo>
                  <a:cubicBezTo>
                    <a:pt x="f36" y="f39"/>
                    <a:pt x="f40" y="f41"/>
                    <a:pt x="f5" y="f41"/>
                  </a:cubicBezTo>
                  <a:cubicBezTo>
                    <a:pt x="f42" y="f41"/>
                    <a:pt x="f43" y="f39"/>
                    <a:pt x="f43" y="f38"/>
                  </a:cubicBezTo>
                  <a:cubicBezTo>
                    <a:pt x="f43" y="f44"/>
                    <a:pt x="f45" y="f46"/>
                    <a:pt x="f47" y="f33"/>
                  </a:cubicBezTo>
                  <a:cubicBezTo>
                    <a:pt x="f48" y="f31"/>
                    <a:pt x="f49" y="f29"/>
                    <a:pt x="f49" y="f28"/>
                  </a:cubicBezTo>
                  <a:lnTo>
                    <a:pt x="f49" y="f27"/>
                  </a:lnTo>
                  <a:cubicBezTo>
                    <a:pt x="f49" y="f26"/>
                    <a:pt x="f50" y="f22"/>
                    <a:pt x="f51" y="f22"/>
                  </a:cubicBezTo>
                  <a:lnTo>
                    <a:pt x="f52" y="f22"/>
                  </a:lnTo>
                  <a:lnTo>
                    <a:pt x="f52" y="f4"/>
                  </a:lnTo>
                  <a:lnTo>
                    <a:pt x="f53" y="f4"/>
                  </a:lnTo>
                  <a:cubicBezTo>
                    <a:pt x="f54" y="f55"/>
                    <a:pt x="f56" y="f17"/>
                    <a:pt x="f57" y="f58"/>
                  </a:cubicBezTo>
                  <a:cubicBezTo>
                    <a:pt x="f59" y="f13"/>
                    <a:pt x="f60" y="f28"/>
                    <a:pt x="f60" y="f61"/>
                  </a:cubicBezTo>
                  <a:cubicBezTo>
                    <a:pt x="f60" y="f18"/>
                    <a:pt x="f5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10343;p74">
              <a:extLst>
                <a:ext uri="{FF2B5EF4-FFF2-40B4-BE49-F238E27FC236}">
                  <a16:creationId xmlns:a16="http://schemas.microsoft.com/office/drawing/2014/main" id="{312CCCB8-F09E-CB3D-EF22-768A2ABB714B}"/>
                </a:ext>
              </a:extLst>
            </p:cNvPr>
            <p:cNvSpPr/>
            <p:nvPr/>
          </p:nvSpPr>
          <p:spPr>
            <a:xfrm>
              <a:off x="8637495" y="2811871"/>
              <a:ext cx="4082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315"/>
                <a:gd name="f7" fmla="val 1103"/>
                <a:gd name="f8" fmla="*/ f0 1 1418"/>
                <a:gd name="f9" fmla="*/ f1 1 1419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418"/>
                <a:gd name="f16" fmla="*/ f13 1 1419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418" h="1419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10344;p74">
              <a:extLst>
                <a:ext uri="{FF2B5EF4-FFF2-40B4-BE49-F238E27FC236}">
                  <a16:creationId xmlns:a16="http://schemas.microsoft.com/office/drawing/2014/main" id="{63628E27-0457-EA5C-2BA4-E14A4D97FCF5}"/>
                </a:ext>
              </a:extLst>
            </p:cNvPr>
            <p:cNvSpPr/>
            <p:nvPr/>
          </p:nvSpPr>
          <p:spPr>
            <a:xfrm>
              <a:off x="8588492" y="3025539"/>
              <a:ext cx="13974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53"/>
                <a:gd name="f4" fmla="val 1419"/>
                <a:gd name="f5" fmla="val 1"/>
                <a:gd name="f6" fmla="val 347"/>
                <a:gd name="f7" fmla="val 946"/>
                <a:gd name="f8" fmla="val 473"/>
                <a:gd name="f9" fmla="val 1040"/>
                <a:gd name="f10" fmla="val 3781"/>
                <a:gd name="f11" fmla="val 4380"/>
                <a:gd name="f12" fmla="*/ f0 1 4853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4853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4853" h="1419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4"/>
                    <a:pt x="f9" y="f4"/>
                  </a:cubicBezTo>
                  <a:lnTo>
                    <a:pt x="f10" y="f4"/>
                  </a:lnTo>
                  <a:cubicBezTo>
                    <a:pt x="f11" y="f4"/>
                    <a:pt x="f3" y="f7"/>
                    <a:pt x="f3" y="f6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10345;p74">
              <a:extLst>
                <a:ext uri="{FF2B5EF4-FFF2-40B4-BE49-F238E27FC236}">
                  <a16:creationId xmlns:a16="http://schemas.microsoft.com/office/drawing/2014/main" id="{DD9AB43D-12B2-FAA0-FFEA-13DFA76A961D}"/>
                </a:ext>
              </a:extLst>
            </p:cNvPr>
            <p:cNvSpPr/>
            <p:nvPr/>
          </p:nvSpPr>
          <p:spPr>
            <a:xfrm>
              <a:off x="8608445" y="2877616"/>
              <a:ext cx="99834" cy="638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2080"/>
                <a:gd name="f5" fmla="val 1734"/>
                <a:gd name="f6" fmla="val 1"/>
                <a:gd name="f7" fmla="val 789"/>
                <a:gd name="f8" fmla="val 725"/>
                <a:gd name="f9" fmla="val 1733"/>
                <a:gd name="f10" fmla="val 3466"/>
                <a:gd name="f11" fmla="val 788"/>
                <a:gd name="f12" fmla="val 2679"/>
                <a:gd name="f13" fmla="*/ f0 1 3467"/>
                <a:gd name="f14" fmla="*/ f1 1 208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467"/>
                <a:gd name="f21" fmla="*/ f18 1 208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467" h="208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11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10346;p74">
              <a:extLst>
                <a:ext uri="{FF2B5EF4-FFF2-40B4-BE49-F238E27FC236}">
                  <a16:creationId xmlns:a16="http://schemas.microsoft.com/office/drawing/2014/main" id="{53820489-CEEF-C62B-3A15-F272ABC086EA}"/>
                </a:ext>
              </a:extLst>
            </p:cNvPr>
            <p:cNvSpPr/>
            <p:nvPr/>
          </p:nvSpPr>
          <p:spPr>
            <a:xfrm>
              <a:off x="8608445" y="3090324"/>
              <a:ext cx="100730" cy="212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98"/>
                <a:gd name="f4" fmla="val 694"/>
                <a:gd name="f5" fmla="val 32"/>
                <a:gd name="f6" fmla="val 1"/>
                <a:gd name="f7" fmla="val 379"/>
                <a:gd name="f8" fmla="val 284"/>
                <a:gd name="f9" fmla="val 2773"/>
                <a:gd name="f10" fmla="val 3183"/>
                <a:gd name="f11" fmla="*/ f0 1 3498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98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98" h="694">
                  <a:moveTo>
                    <a:pt x="f5" y="f6"/>
                  </a:moveTo>
                  <a:cubicBezTo>
                    <a:pt x="f6" y="f7"/>
                    <a:pt x="f8" y="f4"/>
                    <a:pt x="f4" y="f4"/>
                  </a:cubicBezTo>
                  <a:lnTo>
                    <a:pt x="f9" y="f4"/>
                  </a:lnTo>
                  <a:cubicBezTo>
                    <a:pt x="f10" y="f4"/>
                    <a:pt x="f3" y="f7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10359;p74">
            <a:extLst>
              <a:ext uri="{FF2B5EF4-FFF2-40B4-BE49-F238E27FC236}">
                <a16:creationId xmlns:a16="http://schemas.microsoft.com/office/drawing/2014/main" id="{F8BA78A6-583D-CB5D-8D43-6C24A8B9EB43}"/>
              </a:ext>
            </a:extLst>
          </p:cNvPr>
          <p:cNvGrpSpPr/>
          <p:nvPr/>
        </p:nvGrpSpPr>
        <p:grpSpPr>
          <a:xfrm>
            <a:off x="10426301" y="7223900"/>
            <a:ext cx="722358" cy="677717"/>
            <a:chOff x="6584749" y="3481321"/>
            <a:chExt cx="361179" cy="338858"/>
          </a:xfrm>
          <a:solidFill>
            <a:schemeClr val="tx1"/>
          </a:solidFill>
        </p:grpSpPr>
        <p:sp>
          <p:nvSpPr>
            <p:cNvPr id="94" name="Google Shape;10360;p74">
              <a:extLst>
                <a:ext uri="{FF2B5EF4-FFF2-40B4-BE49-F238E27FC236}">
                  <a16:creationId xmlns:a16="http://schemas.microsoft.com/office/drawing/2014/main" id="{7A4ECD5A-BA09-5ED3-1629-1A70C195B856}"/>
                </a:ext>
              </a:extLst>
            </p:cNvPr>
            <p:cNvSpPr/>
            <p:nvPr/>
          </p:nvSpPr>
          <p:spPr>
            <a:xfrm>
              <a:off x="6679838" y="3638973"/>
              <a:ext cx="170023" cy="181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77"/>
                <a:gd name="f4" fmla="val 2804"/>
                <a:gd name="f5" fmla="val 1607"/>
                <a:gd name="f6" fmla="val 1450"/>
                <a:gd name="f7" fmla="val 725"/>
                <a:gd name="f8" fmla="val 1009"/>
                <a:gd name="f9" fmla="val 3308"/>
                <a:gd name="f10" fmla="val 946"/>
                <a:gd name="f11" fmla="val 3749"/>
                <a:gd name="f12" fmla="val 851"/>
                <a:gd name="f13" fmla="val 4285"/>
                <a:gd name="f14" fmla="val 757"/>
                <a:gd name="f15" fmla="val 4883"/>
                <a:gd name="f16" fmla="val 347"/>
                <a:gd name="f17" fmla="val 158"/>
                <a:gd name="f18" fmla="val 5041"/>
                <a:gd name="f19" fmla="val 5230"/>
                <a:gd name="f20" fmla="val 5419"/>
                <a:gd name="f21" fmla="val 5576"/>
                <a:gd name="f22" fmla="val 5545"/>
                <a:gd name="f23" fmla="val 5387"/>
                <a:gd name="f24" fmla="val 5198"/>
                <a:gd name="f25" fmla="val 5009"/>
                <a:gd name="f26" fmla="val 4852"/>
                <a:gd name="f27" fmla="val 4726"/>
                <a:gd name="f28" fmla="val 4253"/>
                <a:gd name="f29" fmla="val 4632"/>
                <a:gd name="f30" fmla="val 4569"/>
                <a:gd name="f31" fmla="val 3277"/>
                <a:gd name="f32" fmla="val 4128"/>
                <a:gd name="f33" fmla="val 756"/>
                <a:gd name="f34" fmla="val 3970"/>
                <a:gd name="f35" fmla="*/ f0 1 5577"/>
                <a:gd name="f36" fmla="*/ f1 1 5577"/>
                <a:gd name="f37" fmla="val f2"/>
                <a:gd name="f38" fmla="val f3"/>
                <a:gd name="f39" fmla="+- f38 0 f37"/>
                <a:gd name="f40" fmla="*/ f39 1 5577"/>
                <a:gd name="f41" fmla="*/ f37 1 f40"/>
                <a:gd name="f42" fmla="*/ f38 1 f40"/>
                <a:gd name="f43" fmla="*/ f41 f35 1"/>
                <a:gd name="f44" fmla="*/ f42 f35 1"/>
                <a:gd name="f45" fmla="*/ f42 f36 1"/>
                <a:gd name="f46" fmla="*/ f41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577" h="5577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2" y="f13"/>
                    <a:pt x="f14" y="f15"/>
                  </a:cubicBezTo>
                  <a:lnTo>
                    <a:pt x="f16" y="f15"/>
                  </a:lnTo>
                  <a:cubicBezTo>
                    <a:pt x="f17" y="f15"/>
                    <a:pt x="f2" y="f18"/>
                    <a:pt x="f2" y="f19"/>
                  </a:cubicBezTo>
                  <a:cubicBezTo>
                    <a:pt x="f2" y="f20"/>
                    <a:pt x="f17" y="f21"/>
                    <a:pt x="f16" y="f21"/>
                  </a:cubicBezTo>
                  <a:lnTo>
                    <a:pt x="f19" y="f21"/>
                  </a:lnTo>
                  <a:cubicBezTo>
                    <a:pt x="f20" y="f22"/>
                    <a:pt x="f3" y="f23"/>
                    <a:pt x="f3" y="f24"/>
                  </a:cubicBezTo>
                  <a:cubicBezTo>
                    <a:pt x="f3" y="f25"/>
                    <a:pt x="f20" y="f26"/>
                    <a:pt x="f19" y="f26"/>
                  </a:cubicBezTo>
                  <a:lnTo>
                    <a:pt x="f26" y="f26"/>
                  </a:lnTo>
                  <a:cubicBezTo>
                    <a:pt x="f27" y="f28"/>
                    <a:pt x="f29" y="f11"/>
                    <a:pt x="f30" y="f31"/>
                  </a:cubicBezTo>
                  <a:cubicBezTo>
                    <a:pt x="f32" y="f33"/>
                    <a:pt x="f34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10361;p74">
              <a:extLst>
                <a:ext uri="{FF2B5EF4-FFF2-40B4-BE49-F238E27FC236}">
                  <a16:creationId xmlns:a16="http://schemas.microsoft.com/office/drawing/2014/main" id="{50A6C390-C7C3-A2B8-AAEB-EAE5E9789B18}"/>
                </a:ext>
              </a:extLst>
            </p:cNvPr>
            <p:cNvSpPr/>
            <p:nvPr/>
          </p:nvSpPr>
          <p:spPr>
            <a:xfrm>
              <a:off x="6839282" y="3481321"/>
              <a:ext cx="84536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386"/>
                <a:gd name="f5" fmla="val 630"/>
                <a:gd name="f6" fmla="val 1387"/>
                <a:gd name="f7" fmla="val 2111"/>
                <a:gd name="f8" fmla="val 2143"/>
                <a:gd name="f9" fmla="*/ f0 1 2773"/>
                <a:gd name="f10" fmla="*/ f1 1 2773"/>
                <a:gd name="f11" fmla="val f2"/>
                <a:gd name="f12" fmla="val f3"/>
                <a:gd name="f13" fmla="+- f12 0 f11"/>
                <a:gd name="f14" fmla="*/ f13 1 2773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2773" h="2773">
                  <a:moveTo>
                    <a:pt x="f4" y="f2"/>
                  </a:moveTo>
                  <a:cubicBezTo>
                    <a:pt x="f5" y="f2"/>
                    <a:pt x="f2" y="f5"/>
                    <a:pt x="f2" y="f6"/>
                  </a:cubicBezTo>
                  <a:cubicBezTo>
                    <a:pt x="f2" y="f7"/>
                    <a:pt x="f5" y="f3"/>
                    <a:pt x="f4" y="f3"/>
                  </a:cubicBezTo>
                  <a:cubicBezTo>
                    <a:pt x="f8" y="f3"/>
                    <a:pt x="f3" y="f7"/>
                    <a:pt x="f3" y="f6"/>
                  </a:cubicBezTo>
                  <a:cubicBezTo>
                    <a:pt x="f3" y="f5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10362;p74">
              <a:extLst>
                <a:ext uri="{FF2B5EF4-FFF2-40B4-BE49-F238E27FC236}">
                  <a16:creationId xmlns:a16="http://schemas.microsoft.com/office/drawing/2014/main" id="{360CB8F5-01A6-B1BB-5B33-46D211AFC7EA}"/>
                </a:ext>
              </a:extLst>
            </p:cNvPr>
            <p:cNvSpPr/>
            <p:nvPr/>
          </p:nvSpPr>
          <p:spPr>
            <a:xfrm>
              <a:off x="6606860" y="3481321"/>
              <a:ext cx="83567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73"/>
                <a:gd name="f5" fmla="val 1355"/>
                <a:gd name="f6" fmla="val 599"/>
                <a:gd name="f7" fmla="val 630"/>
                <a:gd name="f8" fmla="val 1387"/>
                <a:gd name="f9" fmla="val 2143"/>
                <a:gd name="f10" fmla="val 2111"/>
                <a:gd name="f11" fmla="*/ f0 1 2741"/>
                <a:gd name="f12" fmla="*/ f1 1 2773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1"/>
                <a:gd name="f19" fmla="*/ f16 1 2773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1" h="2773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6" y="f4"/>
                    <a:pt x="f5" y="f4"/>
                  </a:cubicBezTo>
                  <a:cubicBezTo>
                    <a:pt x="f10" y="f4"/>
                    <a:pt x="f3" y="f9"/>
                    <a:pt x="f3" y="f8"/>
                  </a:cubicBezTo>
                  <a:cubicBezTo>
                    <a:pt x="f3" y="f7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10363;p74">
              <a:extLst>
                <a:ext uri="{FF2B5EF4-FFF2-40B4-BE49-F238E27FC236}">
                  <a16:creationId xmlns:a16="http://schemas.microsoft.com/office/drawing/2014/main" id="{7F79C4CE-5664-5821-09B2-E5E29F3C9371}"/>
                </a:ext>
              </a:extLst>
            </p:cNvPr>
            <p:cNvSpPr/>
            <p:nvPr/>
          </p:nvSpPr>
          <p:spPr>
            <a:xfrm>
              <a:off x="6584749" y="3571390"/>
              <a:ext cx="127769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81"/>
                <a:gd name="f5" fmla="val 568"/>
                <a:gd name="f6" fmla="val 1"/>
                <a:gd name="f7" fmla="val 252"/>
                <a:gd name="f8" fmla="val 347"/>
                <a:gd name="f9" fmla="val 851"/>
                <a:gd name="f10" fmla="val 1356"/>
                <a:gd name="f11" fmla="val 1734"/>
                <a:gd name="f12" fmla="val 1923"/>
                <a:gd name="f13" fmla="val 158"/>
                <a:gd name="f14" fmla="val 2080"/>
                <a:gd name="f15" fmla="val 3813"/>
                <a:gd name="f16" fmla="val 4033"/>
                <a:gd name="f17" fmla="val 820"/>
                <a:gd name="f18" fmla="val 3970"/>
                <a:gd name="f19" fmla="val 3624"/>
                <a:gd name="f20" fmla="val 3245"/>
                <a:gd name="f21" fmla="val 410"/>
                <a:gd name="f22" fmla="val 2678"/>
                <a:gd name="f23" fmla="val 694"/>
                <a:gd name="f24" fmla="val 1513"/>
                <a:gd name="f25" fmla="val 946"/>
                <a:gd name="f26" fmla="*/ f0 1 4191"/>
                <a:gd name="f27" fmla="*/ f1 1 2081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191"/>
                <a:gd name="f34" fmla="*/ f31 1 2081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191" h="2081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17"/>
                    <a:pt x="f18" y="f8"/>
                    <a:pt x="f19" y="f6"/>
                  </a:cubicBezTo>
                  <a:cubicBezTo>
                    <a:pt x="f20" y="f21"/>
                    <a:pt x="f22" y="f23"/>
                    <a:pt x="f14" y="f23"/>
                  </a:cubicBezTo>
                  <a:cubicBezTo>
                    <a:pt x="f24" y="f23"/>
                    <a:pt x="f25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8" name="Google Shape;10364;p74">
              <a:extLst>
                <a:ext uri="{FF2B5EF4-FFF2-40B4-BE49-F238E27FC236}">
                  <a16:creationId xmlns:a16="http://schemas.microsoft.com/office/drawing/2014/main" id="{5D5775BE-4E52-D3CF-AC0E-0C001D7EDBD7}"/>
                </a:ext>
              </a:extLst>
            </p:cNvPr>
            <p:cNvSpPr/>
            <p:nvPr/>
          </p:nvSpPr>
          <p:spPr>
            <a:xfrm>
              <a:off x="6819101" y="3571390"/>
              <a:ext cx="126827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081"/>
                <a:gd name="f5" fmla="val 536"/>
                <a:gd name="f6" fmla="val 1"/>
                <a:gd name="f7" fmla="val 221"/>
                <a:gd name="f8" fmla="val 347"/>
                <a:gd name="f9" fmla="val 851"/>
                <a:gd name="f10" fmla="val 1356"/>
                <a:gd name="f11" fmla="val 1702"/>
                <a:gd name="f12" fmla="val 1923"/>
                <a:gd name="f13" fmla="val 158"/>
                <a:gd name="f14" fmla="val 2080"/>
                <a:gd name="f15" fmla="val 3813"/>
                <a:gd name="f16" fmla="val 4002"/>
                <a:gd name="f17" fmla="val 4159"/>
                <a:gd name="f18" fmla="val 820"/>
                <a:gd name="f19" fmla="val 3970"/>
                <a:gd name="f20" fmla="val 3624"/>
                <a:gd name="f21" fmla="val 3214"/>
                <a:gd name="f22" fmla="val 410"/>
                <a:gd name="f23" fmla="val 2679"/>
                <a:gd name="f24" fmla="val 694"/>
                <a:gd name="f25" fmla="val 1450"/>
                <a:gd name="f26" fmla="val 946"/>
                <a:gd name="f27" fmla="*/ f0 1 4160"/>
                <a:gd name="f28" fmla="*/ f1 1 2081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160"/>
                <a:gd name="f35" fmla="*/ f32 1 2081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160" h="2081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17" y="f12"/>
                    <a:pt x="f17" y="f11"/>
                  </a:cubicBezTo>
                  <a:lnTo>
                    <a:pt x="f17" y="f10"/>
                  </a:lnTo>
                  <a:cubicBezTo>
                    <a:pt x="f17" y="f18"/>
                    <a:pt x="f19" y="f8"/>
                    <a:pt x="f20" y="f6"/>
                  </a:cubicBezTo>
                  <a:cubicBezTo>
                    <a:pt x="f21" y="f22"/>
                    <a:pt x="f23" y="f24"/>
                    <a:pt x="f14" y="f24"/>
                  </a:cubicBezTo>
                  <a:cubicBezTo>
                    <a:pt x="f25" y="f24"/>
                    <a:pt x="f26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9" name="Google Shape;10365;p74">
              <a:extLst>
                <a:ext uri="{FF2B5EF4-FFF2-40B4-BE49-F238E27FC236}">
                  <a16:creationId xmlns:a16="http://schemas.microsoft.com/office/drawing/2014/main" id="{0150CB04-90F7-461D-002D-802AE15CAFC2}"/>
                </a:ext>
              </a:extLst>
            </p:cNvPr>
            <p:cNvSpPr/>
            <p:nvPr/>
          </p:nvSpPr>
          <p:spPr>
            <a:xfrm>
              <a:off x="6823920" y="3661486"/>
              <a:ext cx="122008" cy="6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02"/>
                <a:gd name="f4" fmla="val 2112"/>
                <a:gd name="f5" fmla="val 189"/>
                <a:gd name="f6" fmla="val 567"/>
                <a:gd name="f7" fmla="val 315"/>
                <a:gd name="f8" fmla="val 1229"/>
                <a:gd name="f9" fmla="val 473"/>
                <a:gd name="f10" fmla="val 2111"/>
                <a:gd name="f11" fmla="val 3655"/>
                <a:gd name="f12" fmla="val 3844"/>
                <a:gd name="f13" fmla="val 4001"/>
                <a:gd name="f14" fmla="val 1954"/>
                <a:gd name="f15" fmla="val 1733"/>
                <a:gd name="f16" fmla="val 378"/>
                <a:gd name="f17" fmla="val 3970"/>
                <a:gd name="f18" fmla="val 158"/>
                <a:gd name="f19" fmla="*/ f0 1 4002"/>
                <a:gd name="f20" fmla="*/ f1 1 211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4002"/>
                <a:gd name="f27" fmla="*/ f24 1 211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4002" h="2112">
                  <a:moveTo>
                    <a:pt x="f2" y="f2"/>
                  </a:moveTo>
                  <a:cubicBezTo>
                    <a:pt x="f5" y="f6"/>
                    <a:pt x="f7" y="f8"/>
                    <a:pt x="f9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2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10366;p74">
              <a:extLst>
                <a:ext uri="{FF2B5EF4-FFF2-40B4-BE49-F238E27FC236}">
                  <a16:creationId xmlns:a16="http://schemas.microsoft.com/office/drawing/2014/main" id="{3DEF76B4-640F-F16D-C320-D3062775222C}"/>
                </a:ext>
              </a:extLst>
            </p:cNvPr>
            <p:cNvSpPr/>
            <p:nvPr/>
          </p:nvSpPr>
          <p:spPr>
            <a:xfrm>
              <a:off x="6584749" y="3661486"/>
              <a:ext cx="122986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34"/>
                <a:gd name="f4" fmla="val 2080"/>
                <a:gd name="f5" fmla="val 347"/>
                <a:gd name="f6" fmla="val 158"/>
                <a:gd name="f7" fmla="val 1733"/>
                <a:gd name="f8" fmla="val 1954"/>
                <a:gd name="f9" fmla="val 3561"/>
                <a:gd name="f10" fmla="val 3718"/>
                <a:gd name="f11" fmla="val 1229"/>
                <a:gd name="f12" fmla="val 3813"/>
                <a:gd name="f13" fmla="val 567"/>
                <a:gd name="f14" fmla="val 4033"/>
                <a:gd name="f15" fmla="*/ f0 1 4034"/>
                <a:gd name="f16" fmla="*/ f1 1 208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034"/>
                <a:gd name="f23" fmla="*/ f20 1 208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034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4"/>
                    <a:pt x="f5" y="f4"/>
                  </a:cubicBezTo>
                  <a:lnTo>
                    <a:pt x="f9" y="f4"/>
                  </a:lnTo>
                  <a:cubicBezTo>
                    <a:pt x="f10" y="f11"/>
                    <a:pt x="f12" y="f13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10399;p74">
            <a:extLst>
              <a:ext uri="{FF2B5EF4-FFF2-40B4-BE49-F238E27FC236}">
                <a16:creationId xmlns:a16="http://schemas.microsoft.com/office/drawing/2014/main" id="{154246D4-B605-EECD-33A5-0ED71B723E30}"/>
              </a:ext>
            </a:extLst>
          </p:cNvPr>
          <p:cNvGrpSpPr/>
          <p:nvPr/>
        </p:nvGrpSpPr>
        <p:grpSpPr>
          <a:xfrm>
            <a:off x="3521390" y="7082281"/>
            <a:ext cx="720420" cy="763688"/>
            <a:chOff x="3132295" y="3410510"/>
            <a:chExt cx="360210" cy="381844"/>
          </a:xfrm>
          <a:solidFill>
            <a:schemeClr val="tx1"/>
          </a:solidFill>
        </p:grpSpPr>
        <p:sp>
          <p:nvSpPr>
            <p:cNvPr id="102" name="Google Shape;10400;p74">
              <a:extLst>
                <a:ext uri="{FF2B5EF4-FFF2-40B4-BE49-F238E27FC236}">
                  <a16:creationId xmlns:a16="http://schemas.microsoft.com/office/drawing/2014/main" id="{03DD0D5B-1B62-C274-A196-097D9BAB7C2A}"/>
                </a:ext>
              </a:extLst>
            </p:cNvPr>
            <p:cNvSpPr/>
            <p:nvPr/>
          </p:nvSpPr>
          <p:spPr>
            <a:xfrm>
              <a:off x="3292690" y="3582491"/>
              <a:ext cx="22128" cy="215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662"/>
                <a:gd name="f5" fmla="val 375"/>
                <a:gd name="f6" fmla="val 292"/>
                <a:gd name="f7" fmla="val 206"/>
                <a:gd name="f8" fmla="val 32"/>
                <a:gd name="f9" fmla="val 127"/>
                <a:gd name="f10" fmla="val 95"/>
                <a:gd name="f11" fmla="val 1"/>
                <a:gd name="f12" fmla="val 221"/>
                <a:gd name="f13" fmla="val 441"/>
                <a:gd name="f14" fmla="val 567"/>
                <a:gd name="f15" fmla="val 190"/>
                <a:gd name="f16" fmla="val 630"/>
                <a:gd name="f17" fmla="val 277"/>
                <a:gd name="f18" fmla="val 363"/>
                <a:gd name="f19" fmla="val 450"/>
                <a:gd name="f20" fmla="val 536"/>
                <a:gd name="f21" fmla="val 599"/>
                <a:gd name="f22" fmla="val 725"/>
                <a:gd name="f23" fmla="val 458"/>
                <a:gd name="f24" fmla="*/ f0 1 726"/>
                <a:gd name="f25" fmla="*/ f1 1 66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26"/>
                <a:gd name="f32" fmla="*/ f29 1 66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26" h="66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1" y="f13"/>
                    <a:pt x="f9" y="f14"/>
                  </a:cubicBezTo>
                  <a:cubicBezTo>
                    <a:pt x="f15" y="f16"/>
                    <a:pt x="f17" y="f4"/>
                    <a:pt x="f18" y="f4"/>
                  </a:cubicBezTo>
                  <a:cubicBezTo>
                    <a:pt x="f19" y="f4"/>
                    <a:pt x="f20" y="f16"/>
                    <a:pt x="f21" y="f14"/>
                  </a:cubicBezTo>
                  <a:cubicBezTo>
                    <a:pt x="f22" y="f13"/>
                    <a:pt x="f22" y="f12"/>
                    <a:pt x="f21" y="f10"/>
                  </a:cubicBezTo>
                  <a:cubicBezTo>
                    <a:pt x="f20" y="f8"/>
                    <a:pt x="f2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10401;p74">
              <a:extLst>
                <a:ext uri="{FF2B5EF4-FFF2-40B4-BE49-F238E27FC236}">
                  <a16:creationId xmlns:a16="http://schemas.microsoft.com/office/drawing/2014/main" id="{D74E6DF4-52C3-2887-7333-A2D4E6B64D33}"/>
                </a:ext>
              </a:extLst>
            </p:cNvPr>
            <p:cNvSpPr/>
            <p:nvPr/>
          </p:nvSpPr>
          <p:spPr>
            <a:xfrm>
              <a:off x="3245644" y="3537164"/>
              <a:ext cx="11526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781"/>
                <a:gd name="f4" fmla="val 3467"/>
                <a:gd name="f5" fmla="val 1922"/>
                <a:gd name="f6" fmla="val 710"/>
                <a:gd name="f7" fmla="val 2190"/>
                <a:gd name="f8" fmla="val 2458"/>
                <a:gd name="f9" fmla="val 812"/>
                <a:gd name="f10" fmla="val 2647"/>
                <a:gd name="f11" fmla="val 1017"/>
                <a:gd name="f12" fmla="val 3088"/>
                <a:gd name="f13" fmla="val 1395"/>
                <a:gd name="f14" fmla="val 2088"/>
                <a:gd name="f15" fmla="val 2466"/>
                <a:gd name="f16" fmla="val 2671"/>
                <a:gd name="f17" fmla="val 2773"/>
                <a:gd name="f18" fmla="val 1654"/>
                <a:gd name="f19" fmla="val 1386"/>
                <a:gd name="f20" fmla="val 1197"/>
                <a:gd name="f21" fmla="val 788"/>
                <a:gd name="f22" fmla="val 1930"/>
                <a:gd name="f23" fmla="val 1"/>
                <a:gd name="f24" fmla="val 1489"/>
                <a:gd name="f25" fmla="val 1040"/>
                <a:gd name="f26" fmla="val 182"/>
                <a:gd name="f27" fmla="val 693"/>
                <a:gd name="f28" fmla="val 544"/>
                <a:gd name="f29" fmla="val 1206"/>
                <a:gd name="f30" fmla="val 2309"/>
                <a:gd name="f31" fmla="val 2970"/>
                <a:gd name="f32" fmla="val 1024"/>
                <a:gd name="f33" fmla="val 3301"/>
                <a:gd name="f34" fmla="val 1473"/>
                <a:gd name="f35" fmla="val 3466"/>
                <a:gd name="f36" fmla="val 1918"/>
                <a:gd name="f37" fmla="val 2363"/>
                <a:gd name="f38" fmla="val 2804"/>
                <a:gd name="f39" fmla="val 3119"/>
                <a:gd name="f40" fmla="val 2371"/>
                <a:gd name="f41" fmla="*/ f0 1 3781"/>
                <a:gd name="f42" fmla="*/ f1 1 3467"/>
                <a:gd name="f43" fmla="val f2"/>
                <a:gd name="f44" fmla="val f3"/>
                <a:gd name="f45" fmla="val f4"/>
                <a:gd name="f46" fmla="+- f45 0 f43"/>
                <a:gd name="f47" fmla="+- f44 0 f43"/>
                <a:gd name="f48" fmla="*/ f47 1 3781"/>
                <a:gd name="f49" fmla="*/ f46 1 3467"/>
                <a:gd name="f50" fmla="*/ f43 1 f48"/>
                <a:gd name="f51" fmla="*/ f44 1 f48"/>
                <a:gd name="f52" fmla="*/ f43 1 f49"/>
                <a:gd name="f53" fmla="*/ f45 1 f49"/>
                <a:gd name="f54" fmla="*/ f50 f41 1"/>
                <a:gd name="f55" fmla="*/ f51 f41 1"/>
                <a:gd name="f56" fmla="*/ f53 f42 1"/>
                <a:gd name="f57" fmla="*/ f52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4" t="f57" r="f55" b="f56"/>
              <a:pathLst>
                <a:path w="3781" h="346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8" y="f16"/>
                    <a:pt x="f7" y="f17"/>
                    <a:pt x="f5" y="f17"/>
                  </a:cubicBezTo>
                  <a:cubicBezTo>
                    <a:pt x="f18" y="f17"/>
                    <a:pt x="f19" y="f16"/>
                    <a:pt x="f20" y="f15"/>
                  </a:cubicBezTo>
                  <a:cubicBezTo>
                    <a:pt x="f21" y="f14"/>
                    <a:pt x="f21" y="f13"/>
                    <a:pt x="f20" y="f11"/>
                  </a:cubicBezTo>
                  <a:cubicBezTo>
                    <a:pt x="f19" y="f9"/>
                    <a:pt x="f18" y="f6"/>
                    <a:pt x="f5" y="f6"/>
                  </a:cubicBezTo>
                  <a:close/>
                  <a:moveTo>
                    <a:pt x="f22" y="f23"/>
                  </a:moveTo>
                  <a:cubicBezTo>
                    <a:pt x="f24" y="f23"/>
                    <a:pt x="f25" y="f26"/>
                    <a:pt x="f27" y="f28"/>
                  </a:cubicBezTo>
                  <a:cubicBezTo>
                    <a:pt x="f2" y="f29"/>
                    <a:pt x="f2" y="f30"/>
                    <a:pt x="f27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31"/>
                  </a:cubicBezTo>
                  <a:cubicBezTo>
                    <a:pt x="f3" y="f30"/>
                    <a:pt x="f3" y="f29"/>
                    <a:pt x="f39" y="f28"/>
                  </a:cubicBezTo>
                  <a:cubicBezTo>
                    <a:pt x="f38" y="f26"/>
                    <a:pt x="f40" y="f23"/>
                    <a:pt x="f22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10402;p74">
              <a:extLst>
                <a:ext uri="{FF2B5EF4-FFF2-40B4-BE49-F238E27FC236}">
                  <a16:creationId xmlns:a16="http://schemas.microsoft.com/office/drawing/2014/main" id="{BD64F664-A50F-18E7-0692-C093FB09AC29}"/>
                </a:ext>
              </a:extLst>
            </p:cNvPr>
            <p:cNvSpPr/>
            <p:nvPr/>
          </p:nvSpPr>
          <p:spPr>
            <a:xfrm>
              <a:off x="3348423" y="3422791"/>
              <a:ext cx="144082" cy="1545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26"/>
                <a:gd name="f4" fmla="val 4758"/>
                <a:gd name="f5" fmla="val 3533"/>
                <a:gd name="f6" fmla="val 3442"/>
                <a:gd name="f7" fmla="val 3355"/>
                <a:gd name="f8" fmla="val 32"/>
                <a:gd name="f9" fmla="val 3308"/>
                <a:gd name="f10" fmla="val 95"/>
                <a:gd name="f11" fmla="val 410"/>
                <a:gd name="f12" fmla="val 3623"/>
                <a:gd name="f13" fmla="val 788"/>
                <a:gd name="f14" fmla="val 4127"/>
                <a:gd name="f15" fmla="val 1953"/>
                <a:gd name="f16" fmla="val 4600"/>
                <a:gd name="f17" fmla="val 2678"/>
                <a:gd name="f18" fmla="val 4663"/>
                <a:gd name="f19" fmla="val 2615"/>
                <a:gd name="f20" fmla="val 2521"/>
                <a:gd name="f21" fmla="val 2395"/>
                <a:gd name="f22" fmla="val 1544"/>
                <a:gd name="f23" fmla="val 4348"/>
                <a:gd name="f24" fmla="val 693"/>
                <a:gd name="f25" fmla="val 3781"/>
                <a:gd name="f26" fmla="val 3718"/>
                <a:gd name="f27" fmla="*/ f0 1 4726"/>
                <a:gd name="f28" fmla="*/ f1 1 4758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726"/>
                <a:gd name="f35" fmla="*/ f32 1 4758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726" h="475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9"/>
                  </a:lnTo>
                  <a:cubicBezTo>
                    <a:pt x="f11" y="f12"/>
                    <a:pt x="f13" y="f14"/>
                    <a:pt x="f15" y="f4"/>
                  </a:cubicBezTo>
                  <a:lnTo>
                    <a:pt x="f16" y="f17"/>
                  </a:lnTo>
                  <a:cubicBezTo>
                    <a:pt x="f18" y="f19"/>
                    <a:pt x="f3" y="f20"/>
                    <a:pt x="f3" y="f21"/>
                  </a:cubicBezTo>
                  <a:cubicBezTo>
                    <a:pt x="f3" y="f22"/>
                    <a:pt x="f23" y="f24"/>
                    <a:pt x="f25" y="f10"/>
                  </a:cubicBezTo>
                  <a:cubicBezTo>
                    <a:pt x="f26" y="f8"/>
                    <a:pt x="f1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10403;p74">
              <a:extLst>
                <a:ext uri="{FF2B5EF4-FFF2-40B4-BE49-F238E27FC236}">
                  <a16:creationId xmlns:a16="http://schemas.microsoft.com/office/drawing/2014/main" id="{DEBDE7DA-70A4-A8ED-3498-39CF019A001A}"/>
                </a:ext>
              </a:extLst>
            </p:cNvPr>
            <p:cNvSpPr/>
            <p:nvPr/>
          </p:nvSpPr>
          <p:spPr>
            <a:xfrm>
              <a:off x="3295589" y="3647989"/>
              <a:ext cx="125848" cy="1330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096"/>
                <a:gd name="f5" fmla="val 2048"/>
                <a:gd name="f6" fmla="val 1985"/>
                <a:gd name="f7" fmla="val 32"/>
                <a:gd name="f8" fmla="val 63"/>
                <a:gd name="f9" fmla="val 1954"/>
                <a:gd name="f10" fmla="val 126"/>
                <a:gd name="f11" fmla="val 1506"/>
                <a:gd name="f12" fmla="val 546"/>
                <a:gd name="f13" fmla="val 859"/>
                <a:gd name="f14" fmla="val 767"/>
                <a:gd name="f15" fmla="val 235"/>
                <a:gd name="f16" fmla="val 156"/>
                <a:gd name="f17" fmla="val 78"/>
                <a:gd name="f18" fmla="val 764"/>
                <a:gd name="f19" fmla="val 756"/>
                <a:gd name="f20" fmla="val 567"/>
                <a:gd name="f21" fmla="val 1670"/>
                <a:gd name="f22" fmla="val 1355"/>
                <a:gd name="f23" fmla="val 3749"/>
                <a:gd name="f24" fmla="val 1418"/>
                <a:gd name="f25" fmla="val 3875"/>
                <a:gd name="f26" fmla="val 1450"/>
                <a:gd name="f27" fmla="val 4001"/>
                <a:gd name="f28" fmla="val 1607"/>
                <a:gd name="f29" fmla="val 1733"/>
                <a:gd name="f30" fmla="val 1891"/>
                <a:gd name="f31" fmla="val 4033"/>
                <a:gd name="f32" fmla="val 2426"/>
                <a:gd name="f33" fmla="val 2647"/>
                <a:gd name="f34" fmla="val 3182"/>
                <a:gd name="f35" fmla="val 2710"/>
                <a:gd name="f36" fmla="val 630"/>
                <a:gd name="f37" fmla="*/ f0 1 4128"/>
                <a:gd name="f38" fmla="*/ f1 1 4096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28"/>
                <a:gd name="f45" fmla="*/ f42 1 4096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28" h="4096">
                  <a:moveTo>
                    <a:pt x="f5" y="f2"/>
                  </a:moveTo>
                  <a:cubicBezTo>
                    <a:pt x="f6" y="f7"/>
                    <a:pt x="f6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2" y="f19"/>
                  </a:cubicBezTo>
                  <a:lnTo>
                    <a:pt x="f2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4"/>
                    <a:pt x="f29" y="f4"/>
                  </a:cubicBezTo>
                  <a:cubicBezTo>
                    <a:pt x="f30" y="f4"/>
                    <a:pt x="f6" y="f31"/>
                    <a:pt x="f5" y="f25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" y="f33"/>
                    <a:pt x="f35" y="f3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10404;p74">
              <a:extLst>
                <a:ext uri="{FF2B5EF4-FFF2-40B4-BE49-F238E27FC236}">
                  <a16:creationId xmlns:a16="http://schemas.microsoft.com/office/drawing/2014/main" id="{0260EDE9-C858-8346-8FB7-64ACD88398D6}"/>
                </a:ext>
              </a:extLst>
            </p:cNvPr>
            <p:cNvSpPr/>
            <p:nvPr/>
          </p:nvSpPr>
          <p:spPr>
            <a:xfrm>
              <a:off x="3369545" y="3585545"/>
              <a:ext cx="109508" cy="1157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562"/>
                <a:gd name="f5" fmla="val 252"/>
                <a:gd name="f6" fmla="val 1"/>
                <a:gd name="f7" fmla="val 284"/>
                <a:gd name="f8" fmla="val 410"/>
                <a:gd name="f9" fmla="val 189"/>
                <a:gd name="f10" fmla="val 883"/>
                <a:gd name="f11" fmla="val 1292"/>
                <a:gd name="f12" fmla="val 630"/>
                <a:gd name="f13" fmla="val 1922"/>
                <a:gd name="f14" fmla="val 1134"/>
                <a:gd name="f15" fmla="val 2615"/>
                <a:gd name="f16" fmla="val 1544"/>
                <a:gd name="f17" fmla="val 3466"/>
                <a:gd name="f18" fmla="val 1565"/>
                <a:gd name="f19" fmla="val 3530"/>
                <a:gd name="f20" fmla="val 1634"/>
                <a:gd name="f21" fmla="val 1715"/>
                <a:gd name="f22" fmla="val 1874"/>
                <a:gd name="f23" fmla="val 2080"/>
                <a:gd name="f24" fmla="val 3443"/>
                <a:gd name="f25" fmla="val 3214"/>
                <a:gd name="f26" fmla="val 2458"/>
                <a:gd name="f27" fmla="val 3308"/>
                <a:gd name="f28" fmla="val 3497"/>
                <a:gd name="f29" fmla="val 1985"/>
                <a:gd name="f30" fmla="val 1891"/>
                <a:gd name="f31" fmla="val 1733"/>
                <a:gd name="f32" fmla="val 1576"/>
                <a:gd name="f33" fmla="val 1450"/>
                <a:gd name="f34" fmla="val 3340"/>
                <a:gd name="f35" fmla="val 1418"/>
                <a:gd name="f36" fmla="val 3182"/>
                <a:gd name="f37" fmla="val 1355"/>
                <a:gd name="f38" fmla="val 568"/>
                <a:gd name="f39" fmla="*/ f0 1 3592"/>
                <a:gd name="f40" fmla="*/ f1 1 3562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3592"/>
                <a:gd name="f47" fmla="*/ f44 1 3562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3592" h="356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3" y="f25"/>
                  </a:cubicBezTo>
                  <a:lnTo>
                    <a:pt x="f23" y="f26"/>
                  </a:lnTo>
                  <a:lnTo>
                    <a:pt x="f27" y="f23"/>
                  </a:lnTo>
                  <a:cubicBezTo>
                    <a:pt x="f28" y="f29"/>
                    <a:pt x="f3" y="f30"/>
                    <a:pt x="f3" y="f31"/>
                  </a:cubicBezTo>
                  <a:cubicBezTo>
                    <a:pt x="f3" y="f32"/>
                    <a:pt x="f28" y="f33"/>
                    <a:pt x="f34" y="f35"/>
                  </a:cubicBezTo>
                  <a:cubicBezTo>
                    <a:pt x="f36" y="f37"/>
                    <a:pt x="f14" y="f3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7" name="Google Shape;10405;p74">
              <a:extLst>
                <a:ext uri="{FF2B5EF4-FFF2-40B4-BE49-F238E27FC236}">
                  <a16:creationId xmlns:a16="http://schemas.microsoft.com/office/drawing/2014/main" id="{EDDC0B43-C2D1-46C3-0933-F8A2604CE608}"/>
                </a:ext>
              </a:extLst>
            </p:cNvPr>
            <p:cNvSpPr/>
            <p:nvPr/>
          </p:nvSpPr>
          <p:spPr>
            <a:xfrm>
              <a:off x="3141905" y="3638763"/>
              <a:ext cx="146971" cy="15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21"/>
                <a:gd name="f4" fmla="val 4727"/>
                <a:gd name="f5" fmla="val 3372"/>
                <a:gd name="f6" fmla="val 1"/>
                <a:gd name="f7" fmla="val 95"/>
                <a:gd name="f8" fmla="val 3277"/>
                <a:gd name="f9" fmla="val 3435"/>
                <a:gd name="f10" fmla="val 3687"/>
                <a:gd name="f11" fmla="val 158"/>
                <a:gd name="f12" fmla="val 3781"/>
                <a:gd name="f13" fmla="val 788"/>
                <a:gd name="f14" fmla="val 4411"/>
                <a:gd name="f15" fmla="val 1607"/>
                <a:gd name="f16" fmla="val 2458"/>
                <a:gd name="f17" fmla="val 2584"/>
                <a:gd name="f18" fmla="val 2679"/>
                <a:gd name="f19" fmla="val 4695"/>
                <a:gd name="f20" fmla="val 2742"/>
                <a:gd name="f21" fmla="val 4632"/>
                <a:gd name="f22" fmla="val 1986"/>
                <a:gd name="f23" fmla="val 4254"/>
                <a:gd name="f24" fmla="val 851"/>
                <a:gd name="f25" fmla="val 3718"/>
                <a:gd name="f26" fmla="val 442"/>
                <a:gd name="f27" fmla="*/ f0 1 4821"/>
                <a:gd name="f28" fmla="*/ f1 1 472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821"/>
                <a:gd name="f35" fmla="*/ f32 1 472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821" h="4727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11" y="f12"/>
                  </a:cubicBez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22"/>
                  </a:lnTo>
                  <a:cubicBezTo>
                    <a:pt x="f23" y="f24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10406;p74">
              <a:extLst>
                <a:ext uri="{FF2B5EF4-FFF2-40B4-BE49-F238E27FC236}">
                  <a16:creationId xmlns:a16="http://schemas.microsoft.com/office/drawing/2014/main" id="{F1815EE8-D635-7076-774C-785185E409F4}"/>
                </a:ext>
              </a:extLst>
            </p:cNvPr>
            <p:cNvSpPr/>
            <p:nvPr/>
          </p:nvSpPr>
          <p:spPr>
            <a:xfrm>
              <a:off x="3295589" y="3410510"/>
              <a:ext cx="126827" cy="1095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3372"/>
                <a:gd name="f5" fmla="val 2836"/>
                <a:gd name="f6" fmla="val 2678"/>
                <a:gd name="f7" fmla="val 2584"/>
                <a:gd name="f8" fmla="val 32"/>
                <a:gd name="f9" fmla="val 2521"/>
                <a:gd name="f10" fmla="val 95"/>
                <a:gd name="f11" fmla="val 3245"/>
                <a:gd name="f12" fmla="val 90"/>
                <a:gd name="f13" fmla="val 3238"/>
                <a:gd name="f14" fmla="val 181"/>
                <a:gd name="f15" fmla="val 3234"/>
                <a:gd name="f16" fmla="val 272"/>
                <a:gd name="f17" fmla="val 568"/>
                <a:gd name="f18" fmla="val 870"/>
                <a:gd name="f19" fmla="val 3275"/>
                <a:gd name="f20" fmla="val 1135"/>
                <a:gd name="f21" fmla="val 3371"/>
                <a:gd name="f22" fmla="val 1324"/>
                <a:gd name="f23" fmla="val 3119"/>
                <a:gd name="f24" fmla="val 3939"/>
                <a:gd name="f25" fmla="val 567"/>
                <a:gd name="f26" fmla="val 4159"/>
                <a:gd name="f27" fmla="val 347"/>
                <a:gd name="f28" fmla="val 3718"/>
                <a:gd name="f29" fmla="val 158"/>
                <a:gd name="f30" fmla="val 3308"/>
                <a:gd name="f31" fmla="*/ f0 1 4160"/>
                <a:gd name="f32" fmla="*/ f1 1 3372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4160"/>
                <a:gd name="f39" fmla="*/ f36 1 3372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4160" h="33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10407;p74">
              <a:extLst>
                <a:ext uri="{FF2B5EF4-FFF2-40B4-BE49-F238E27FC236}">
                  <a16:creationId xmlns:a16="http://schemas.microsoft.com/office/drawing/2014/main" id="{CDE2743F-F8C8-DAF8-5E54-0AC2134F8AE3}"/>
                </a:ext>
              </a:extLst>
            </p:cNvPr>
            <p:cNvSpPr/>
            <p:nvPr/>
          </p:nvSpPr>
          <p:spPr>
            <a:xfrm>
              <a:off x="3132295" y="3579400"/>
              <a:ext cx="102796" cy="139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4286"/>
                <a:gd name="f5" fmla="val 3246"/>
                <a:gd name="f6" fmla="val 1"/>
                <a:gd name="f7" fmla="val 95"/>
                <a:gd name="f8" fmla="val 2552"/>
                <a:gd name="f9" fmla="val 32"/>
                <a:gd name="f10" fmla="val 2615"/>
                <a:gd name="f11" fmla="val 2710"/>
                <a:gd name="f12" fmla="val 2836"/>
                <a:gd name="f13" fmla="val 3340"/>
                <a:gd name="f14" fmla="val 3844"/>
                <a:gd name="f15" fmla="val 347"/>
                <a:gd name="f16" fmla="val 4285"/>
                <a:gd name="f17" fmla="val 1261"/>
                <a:gd name="f18" fmla="val 3214"/>
                <a:gd name="f19" fmla="val 851"/>
                <a:gd name="f20" fmla="val 3183"/>
                <a:gd name="f21" fmla="val 410"/>
                <a:gd name="f22" fmla="*/ f0 1 3372"/>
                <a:gd name="f23" fmla="*/ f1 1 4286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3372"/>
                <a:gd name="f30" fmla="*/ f27 1 4286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3372" h="4286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6" y="f11"/>
                    <a:pt x="f6" y="f12"/>
                  </a:cubicBezTo>
                  <a:cubicBezTo>
                    <a:pt x="f6" y="f13"/>
                    <a:pt x="f7" y="f14"/>
                    <a:pt x="f15" y="f16"/>
                  </a:cubicBezTo>
                  <a:lnTo>
                    <a:pt x="f3" y="f17"/>
                  </a:lnTo>
                  <a:cubicBezTo>
                    <a:pt x="f18" y="f19"/>
                    <a:pt x="f20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10421;p74">
            <a:extLst>
              <a:ext uri="{FF2B5EF4-FFF2-40B4-BE49-F238E27FC236}">
                <a16:creationId xmlns:a16="http://schemas.microsoft.com/office/drawing/2014/main" id="{E8656918-96A9-60D5-21EA-AD1474F2E994}"/>
              </a:ext>
            </a:extLst>
          </p:cNvPr>
          <p:cNvGrpSpPr/>
          <p:nvPr/>
        </p:nvGrpSpPr>
        <p:grpSpPr>
          <a:xfrm>
            <a:off x="11529855" y="7099836"/>
            <a:ext cx="724278" cy="773964"/>
            <a:chOff x="7136526" y="3419289"/>
            <a:chExt cx="362139" cy="386982"/>
          </a:xfrm>
          <a:solidFill>
            <a:schemeClr val="tx1"/>
          </a:solidFill>
        </p:grpSpPr>
        <p:sp>
          <p:nvSpPr>
            <p:cNvPr id="111" name="Google Shape;10422;p74">
              <a:extLst>
                <a:ext uri="{FF2B5EF4-FFF2-40B4-BE49-F238E27FC236}">
                  <a16:creationId xmlns:a16="http://schemas.microsoft.com/office/drawing/2014/main" id="{0A8B35B2-A9FC-DD54-D39B-DB33C780EB6F}"/>
                </a:ext>
              </a:extLst>
            </p:cNvPr>
            <p:cNvSpPr/>
            <p:nvPr/>
          </p:nvSpPr>
          <p:spPr>
            <a:xfrm>
              <a:off x="7136526" y="3555434"/>
              <a:ext cx="43260" cy="2487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657"/>
                <a:gd name="f5" fmla="val 410"/>
                <a:gd name="f6" fmla="val 221"/>
                <a:gd name="f7" fmla="val 64"/>
                <a:gd name="f8" fmla="val 158"/>
                <a:gd name="f9" fmla="val 347"/>
                <a:gd name="f10" fmla="val 1"/>
                <a:gd name="f11" fmla="val 2867"/>
                <a:gd name="f12" fmla="val 4789"/>
                <a:gd name="f13" fmla="val 7310"/>
                <a:gd name="f14" fmla="val 7530"/>
                <a:gd name="f15" fmla="val 7656"/>
                <a:gd name="f16" fmla="val 379"/>
                <a:gd name="f17" fmla="val 568"/>
                <a:gd name="f18" fmla="val 725"/>
                <a:gd name="f19" fmla="val 1355"/>
                <a:gd name="f20" fmla="val 1418"/>
                <a:gd name="f21" fmla="*/ f0 1 1419"/>
                <a:gd name="f22" fmla="*/ f1 1 7657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419"/>
                <a:gd name="f29" fmla="*/ f26 1 7657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419" h="765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0" y="f12"/>
                    <a:pt x="f10" y="f13"/>
                  </a:cubicBezTo>
                  <a:cubicBezTo>
                    <a:pt x="f10" y="f14"/>
                    <a:pt x="f8" y="f15"/>
                    <a:pt x="f16" y="f15"/>
                  </a:cubicBezTo>
                  <a:cubicBezTo>
                    <a:pt x="f17" y="f15"/>
                    <a:pt x="f18" y="f14"/>
                    <a:pt x="f18" y="f13"/>
                  </a:cubicBezTo>
                  <a:lnTo>
                    <a:pt x="f18" y="f19"/>
                  </a:lnTo>
                  <a:lnTo>
                    <a:pt x="f20" y="f19"/>
                  </a:lnTo>
                  <a:lnTo>
                    <a:pt x="f2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10423;p74">
              <a:extLst>
                <a:ext uri="{FF2B5EF4-FFF2-40B4-BE49-F238E27FC236}">
                  <a16:creationId xmlns:a16="http://schemas.microsoft.com/office/drawing/2014/main" id="{F8B89D91-727E-D453-680D-DE216BEB7B13}"/>
                </a:ext>
              </a:extLst>
            </p:cNvPr>
            <p:cNvSpPr/>
            <p:nvPr/>
          </p:nvSpPr>
          <p:spPr>
            <a:xfrm>
              <a:off x="7177829" y="3646544"/>
              <a:ext cx="149870" cy="1597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2080"/>
                <a:gd name="f5" fmla="val 693"/>
                <a:gd name="f6" fmla="val 1733"/>
                <a:gd name="f7" fmla="val 788"/>
                <a:gd name="f8" fmla="val 1481"/>
                <a:gd name="f9" fmla="val 2458"/>
                <a:gd name="f10" fmla="val 2678"/>
                <a:gd name="f11" fmla="val 158"/>
                <a:gd name="f12" fmla="val 2836"/>
                <a:gd name="f13" fmla="val 347"/>
                <a:gd name="f14" fmla="val 3529"/>
                <a:gd name="f15" fmla="val 1072"/>
                <a:gd name="f16" fmla="val 473"/>
                <a:gd name="f17" fmla="val 32"/>
                <a:gd name="f18" fmla="val 4001"/>
                <a:gd name="f19" fmla="val 4569"/>
                <a:gd name="f20" fmla="val 4758"/>
                <a:gd name="f21" fmla="val 189"/>
                <a:gd name="f22" fmla="val 4915"/>
                <a:gd name="f23" fmla="val 410"/>
                <a:gd name="f24" fmla="val 599"/>
                <a:gd name="f25" fmla="val 757"/>
                <a:gd name="f26" fmla="val 4348"/>
                <a:gd name="f27" fmla="val 914"/>
                <a:gd name="f28" fmla="val 4190"/>
                <a:gd name="f29" fmla="val 1103"/>
                <a:gd name="f30" fmla="val 2143"/>
                <a:gd name="f31" fmla="val 2300"/>
                <a:gd name="f32" fmla="val 2489"/>
                <a:gd name="f33" fmla="val 3876"/>
                <a:gd name="f34" fmla="val 4065"/>
                <a:gd name="f35" fmla="val 4222"/>
                <a:gd name="f36" fmla="val 4380"/>
                <a:gd name="f37" fmla="val 3970"/>
                <a:gd name="f38" fmla="val 4443"/>
                <a:gd name="f39" fmla="val 3907"/>
                <a:gd name="f40" fmla="val 2867"/>
                <a:gd name="f41" fmla="val 4537"/>
                <a:gd name="f42" fmla="val 2773"/>
                <a:gd name="f43" fmla="val 4726"/>
                <a:gd name="f44" fmla="val 4884"/>
                <a:gd name="f45" fmla="val 2615"/>
                <a:gd name="f46" fmla="val 2426"/>
                <a:gd name="f47" fmla="val 4096"/>
                <a:gd name="f48" fmla="val 662"/>
                <a:gd name="f49" fmla="val 3151"/>
                <a:gd name="f50" fmla="val 2804"/>
                <a:gd name="f51" fmla="*/ f0 1 4916"/>
                <a:gd name="f52" fmla="*/ f1 1 4916"/>
                <a:gd name="f53" fmla="val f2"/>
                <a:gd name="f54" fmla="val f3"/>
                <a:gd name="f55" fmla="+- f54 0 f53"/>
                <a:gd name="f56" fmla="*/ f55 1 4916"/>
                <a:gd name="f57" fmla="*/ f53 1 f56"/>
                <a:gd name="f58" fmla="*/ f54 1 f56"/>
                <a:gd name="f59" fmla="*/ f57 f51 1"/>
                <a:gd name="f60" fmla="*/ f58 f51 1"/>
                <a:gd name="f61" fmla="*/ f58 f52 1"/>
                <a:gd name="f62" fmla="*/ f57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4916" h="4916">
                  <a:moveTo>
                    <a:pt x="f4" y="f2"/>
                  </a:moveTo>
                  <a:lnTo>
                    <a:pt x="f4" y="f5"/>
                  </a:lnTo>
                  <a:lnTo>
                    <a:pt x="f6" y="f5"/>
                  </a:lnTo>
                  <a:cubicBezTo>
                    <a:pt x="f7" y="f5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4" y="f12"/>
                  </a:lnTo>
                  <a:lnTo>
                    <a:pt x="f4" y="f14"/>
                  </a:lnTo>
                  <a:lnTo>
                    <a:pt x="f15" y="f14"/>
                  </a:lnTo>
                  <a:cubicBezTo>
                    <a:pt x="f16" y="f14"/>
                    <a:pt x="f17" y="f18"/>
                    <a:pt x="f17" y="f19"/>
                  </a:cubicBezTo>
                  <a:cubicBezTo>
                    <a:pt x="f17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5" y="f19"/>
                  </a:cubicBezTo>
                  <a:cubicBezTo>
                    <a:pt x="f25" y="f26"/>
                    <a:pt x="f27" y="f28"/>
                    <a:pt x="f29" y="f28"/>
                  </a:cubicBezTo>
                  <a:lnTo>
                    <a:pt x="f30" y="f28"/>
                  </a:lnTo>
                  <a:lnTo>
                    <a:pt x="f30" y="f19"/>
                  </a:lnTo>
                  <a:cubicBezTo>
                    <a:pt x="f30" y="f20"/>
                    <a:pt x="f31" y="f22"/>
                    <a:pt x="f32" y="f22"/>
                  </a:cubicBezTo>
                  <a:cubicBezTo>
                    <a:pt x="f10" y="f22"/>
                    <a:pt x="f12" y="f20"/>
                    <a:pt x="f12" y="f19"/>
                  </a:cubicBezTo>
                  <a:lnTo>
                    <a:pt x="f12" y="f28"/>
                  </a:lnTo>
                  <a:lnTo>
                    <a:pt x="f33" y="f28"/>
                  </a:lnTo>
                  <a:cubicBezTo>
                    <a:pt x="f34" y="f28"/>
                    <a:pt x="f35" y="f26"/>
                    <a:pt x="f35" y="f19"/>
                  </a:cubicBezTo>
                  <a:cubicBezTo>
                    <a:pt x="f35" y="f20"/>
                    <a:pt x="f36" y="f22"/>
                    <a:pt x="f19" y="f22"/>
                  </a:cubicBezTo>
                  <a:cubicBezTo>
                    <a:pt x="f20" y="f22"/>
                    <a:pt x="f22" y="f20"/>
                    <a:pt x="f22" y="f19"/>
                  </a:cubicBezTo>
                  <a:cubicBezTo>
                    <a:pt x="f22" y="f37"/>
                    <a:pt x="f38" y="f14"/>
                    <a:pt x="f39" y="f14"/>
                  </a:cubicBezTo>
                  <a:lnTo>
                    <a:pt x="f40" y="f14"/>
                  </a:lnTo>
                  <a:lnTo>
                    <a:pt x="f40" y="f12"/>
                  </a:lnTo>
                  <a:lnTo>
                    <a:pt x="f41" y="f12"/>
                  </a:lnTo>
                  <a:lnTo>
                    <a:pt x="f41" y="f42"/>
                  </a:lnTo>
                  <a:cubicBezTo>
                    <a:pt x="f43" y="f42"/>
                    <a:pt x="f44" y="f45"/>
                    <a:pt x="f44" y="f46"/>
                  </a:cubicBezTo>
                  <a:cubicBezTo>
                    <a:pt x="f44" y="f8"/>
                    <a:pt x="f47" y="f48"/>
                    <a:pt x="f49" y="f48"/>
                  </a:cubicBezTo>
                  <a:lnTo>
                    <a:pt x="f50" y="f48"/>
                  </a:lnTo>
                  <a:lnTo>
                    <a:pt x="f5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10424;p74">
              <a:extLst>
                <a:ext uri="{FF2B5EF4-FFF2-40B4-BE49-F238E27FC236}">
                  <a16:creationId xmlns:a16="http://schemas.microsoft.com/office/drawing/2014/main" id="{DDA6FB1A-C63E-F213-A159-CA2800D7EFAD}"/>
                </a:ext>
              </a:extLst>
            </p:cNvPr>
            <p:cNvSpPr/>
            <p:nvPr/>
          </p:nvSpPr>
          <p:spPr>
            <a:xfrm>
              <a:off x="7346874" y="3419289"/>
              <a:ext cx="12871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22"/>
                <a:gd name="f4" fmla="val 1418"/>
                <a:gd name="f5" fmla="val 725"/>
                <a:gd name="f6" fmla="val 315"/>
                <a:gd name="f7" fmla="val 63"/>
                <a:gd name="f8" fmla="val 1103"/>
                <a:gd name="f9" fmla="val 378"/>
                <a:gd name="f10" fmla="val 3875"/>
                <a:gd name="f11" fmla="val 4064"/>
                <a:gd name="f12" fmla="val 1260"/>
                <a:gd name="f13" fmla="val 1071"/>
                <a:gd name="f14" fmla="val 158"/>
                <a:gd name="f15" fmla="*/ f0 1 4222"/>
                <a:gd name="f16" fmla="*/ f1 1 141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222"/>
                <a:gd name="f23" fmla="*/ f20 1 141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22" h="141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7" y="f8"/>
                    <a:pt x="f9" y="f4"/>
                    <a:pt x="f5" y="f4"/>
                  </a:cubicBezTo>
                  <a:lnTo>
                    <a:pt x="f10" y="f4"/>
                  </a:lnTo>
                  <a:cubicBezTo>
                    <a:pt x="f11" y="f4"/>
                    <a:pt x="f3" y="f12"/>
                    <a:pt x="f3" y="f13"/>
                  </a:cubicBezTo>
                  <a:lnTo>
                    <a:pt x="f3" y="f9"/>
                  </a:lnTo>
                  <a:cubicBezTo>
                    <a:pt x="f3" y="f14"/>
                    <a:pt x="f11" y="f2"/>
                    <a:pt x="f1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10425;p74">
              <a:extLst>
                <a:ext uri="{FF2B5EF4-FFF2-40B4-BE49-F238E27FC236}">
                  <a16:creationId xmlns:a16="http://schemas.microsoft.com/office/drawing/2014/main" id="{BFB8CB74-0BA0-1B0C-B623-A16EEB151789}"/>
                </a:ext>
              </a:extLst>
            </p:cNvPr>
            <p:cNvSpPr/>
            <p:nvPr/>
          </p:nvSpPr>
          <p:spPr>
            <a:xfrm>
              <a:off x="7368948" y="3488893"/>
              <a:ext cx="127796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2"/>
                <a:gd name="f4" fmla="val 1419"/>
                <a:gd name="f5" fmla="val 694"/>
                <a:gd name="f6" fmla="val 1"/>
                <a:gd name="f7" fmla="val 316"/>
                <a:gd name="f8" fmla="val 1103"/>
                <a:gd name="f9" fmla="val 1418"/>
                <a:gd name="f10" fmla="val 3845"/>
                <a:gd name="f11" fmla="val 4065"/>
                <a:gd name="f12" fmla="val 4191"/>
                <a:gd name="f13" fmla="val 1261"/>
                <a:gd name="f14" fmla="val 1072"/>
                <a:gd name="f15" fmla="val 347"/>
                <a:gd name="f16" fmla="val 158"/>
                <a:gd name="f17" fmla="*/ f0 1 4192"/>
                <a:gd name="f18" fmla="*/ f1 1 141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192"/>
                <a:gd name="f25" fmla="*/ f22 1 141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192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cubicBezTo>
                    <a:pt x="f12" y="f16"/>
                    <a:pt x="f11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10426;p74">
              <a:extLst>
                <a:ext uri="{FF2B5EF4-FFF2-40B4-BE49-F238E27FC236}">
                  <a16:creationId xmlns:a16="http://schemas.microsoft.com/office/drawing/2014/main" id="{0093EC6F-0712-2052-3D63-47B6012AE522}"/>
                </a:ext>
              </a:extLst>
            </p:cNvPr>
            <p:cNvSpPr/>
            <p:nvPr/>
          </p:nvSpPr>
          <p:spPr>
            <a:xfrm>
              <a:off x="7348795" y="3622980"/>
              <a:ext cx="148891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1419"/>
                <a:gd name="f5" fmla="val 1"/>
                <a:gd name="f6" fmla="val 1418"/>
                <a:gd name="f7" fmla="val 2773"/>
                <a:gd name="f8" fmla="val 347"/>
                <a:gd name="f9" fmla="val 568"/>
                <a:gd name="f10" fmla="val 2615"/>
                <a:gd name="f11" fmla="val 725"/>
                <a:gd name="f12" fmla="val 2426"/>
                <a:gd name="f13" fmla="val 2237"/>
                <a:gd name="f14" fmla="val 2080"/>
                <a:gd name="f15" fmla="*/ f0 1 4884"/>
                <a:gd name="f16" fmla="*/ f1 1 141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884"/>
                <a:gd name="f23" fmla="*/ f20 1 141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884" h="1419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lnTo>
                    <a:pt x="f7" y="f5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4" y="f8"/>
                  </a:cubicBezTo>
                  <a:lnTo>
                    <a:pt x="f1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10427;p74">
              <a:extLst>
                <a:ext uri="{FF2B5EF4-FFF2-40B4-BE49-F238E27FC236}">
                  <a16:creationId xmlns:a16="http://schemas.microsoft.com/office/drawing/2014/main" id="{D9955370-4FC2-EF39-4B72-D3679148912B}"/>
                </a:ext>
              </a:extLst>
            </p:cNvPr>
            <p:cNvSpPr/>
            <p:nvPr/>
          </p:nvSpPr>
          <p:spPr>
            <a:xfrm>
              <a:off x="7326694" y="3555434"/>
              <a:ext cx="171001" cy="440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1356"/>
                <a:gd name="f5" fmla="val 1"/>
                <a:gd name="f6" fmla="val 1355"/>
                <a:gd name="f7" fmla="val 347"/>
                <a:gd name="f8" fmla="val 5577"/>
                <a:gd name="f9" fmla="val 158"/>
                <a:gd name="f10" fmla="val 5451"/>
                <a:gd name="f11" fmla="val 5231"/>
                <a:gd name="f12" fmla="*/ f0 1 5609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5609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5609" h="1356">
                  <a:moveTo>
                    <a:pt x="f5" y="f2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7"/>
                  </a:lnTo>
                  <a:cubicBezTo>
                    <a:pt x="f8" y="f9"/>
                    <a:pt x="f10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10428;p74">
              <a:extLst>
                <a:ext uri="{FF2B5EF4-FFF2-40B4-BE49-F238E27FC236}">
                  <a16:creationId xmlns:a16="http://schemas.microsoft.com/office/drawing/2014/main" id="{164F7C37-77AD-9C05-6FFF-A47AD5371CB2}"/>
                </a:ext>
              </a:extLst>
            </p:cNvPr>
            <p:cNvSpPr/>
            <p:nvPr/>
          </p:nvSpPr>
          <p:spPr>
            <a:xfrm>
              <a:off x="7348795" y="3692612"/>
              <a:ext cx="149870" cy="1136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3498"/>
                <a:gd name="f5" fmla="val 3151"/>
                <a:gd name="f6" fmla="val 3340"/>
                <a:gd name="f7" fmla="val 158"/>
                <a:gd name="f8" fmla="val 3497"/>
                <a:gd name="f9" fmla="val 347"/>
                <a:gd name="f10" fmla="val 536"/>
                <a:gd name="f11" fmla="val 693"/>
                <a:gd name="f12" fmla="val 1418"/>
                <a:gd name="f13" fmla="val 4190"/>
                <a:gd name="f14" fmla="val 4348"/>
                <a:gd name="f15" fmla="val 4569"/>
                <a:gd name="f16" fmla="val 4758"/>
                <a:gd name="f17" fmla="val 4915"/>
                <a:gd name="f18" fmla="val 2773"/>
                <a:gd name="f19" fmla="val 2615"/>
                <a:gd name="f20" fmla="val 2426"/>
                <a:gd name="f21" fmla="val 2237"/>
                <a:gd name="f22" fmla="val 2080"/>
                <a:gd name="f23" fmla="*/ f0 1 4916"/>
                <a:gd name="f24" fmla="*/ f1 1 3498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916"/>
                <a:gd name="f31" fmla="*/ f28 1 3498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916" h="3498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cubicBezTo>
                    <a:pt x="f10" y="f8"/>
                    <a:pt x="f11" y="f6"/>
                    <a:pt x="f11" y="f5"/>
                  </a:cubicBezTo>
                  <a:lnTo>
                    <a:pt x="f11" y="f12"/>
                  </a:lnTo>
                  <a:lnTo>
                    <a:pt x="f13" y="f12"/>
                  </a:lnTo>
                  <a:lnTo>
                    <a:pt x="f13" y="f5"/>
                  </a:lnTo>
                  <a:cubicBezTo>
                    <a:pt x="f13" y="f6"/>
                    <a:pt x="f14" y="f8"/>
                    <a:pt x="f15" y="f8"/>
                  </a:cubicBezTo>
                  <a:cubicBezTo>
                    <a:pt x="f16" y="f8"/>
                    <a:pt x="f17" y="f6"/>
                    <a:pt x="f17" y="f5"/>
                  </a:cubicBezTo>
                  <a:lnTo>
                    <a:pt x="f17" y="f2"/>
                  </a:lnTo>
                  <a:lnTo>
                    <a:pt x="f18" y="f2"/>
                  </a:lnTo>
                  <a:lnTo>
                    <a:pt x="f18" y="f9"/>
                  </a:lnTo>
                  <a:cubicBezTo>
                    <a:pt x="f18" y="f10"/>
                    <a:pt x="f19" y="f11"/>
                    <a:pt x="f20" y="f11"/>
                  </a:cubicBezTo>
                  <a:cubicBezTo>
                    <a:pt x="f21" y="f11"/>
                    <a:pt x="f22" y="f10"/>
                    <a:pt x="f22" y="f9"/>
                  </a:cubicBezTo>
                  <a:lnTo>
                    <a:pt x="f2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0429;p74">
              <a:extLst>
                <a:ext uri="{FF2B5EF4-FFF2-40B4-BE49-F238E27FC236}">
                  <a16:creationId xmlns:a16="http://schemas.microsoft.com/office/drawing/2014/main" id="{17CDE239-1DC4-11E1-0CBF-C6BB3410EDC1}"/>
                </a:ext>
              </a:extLst>
            </p:cNvPr>
            <p:cNvSpPr/>
            <p:nvPr/>
          </p:nvSpPr>
          <p:spPr>
            <a:xfrm>
              <a:off x="7200881" y="3487887"/>
              <a:ext cx="105695" cy="1351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4159"/>
                <a:gd name="f5" fmla="val 1733"/>
                <a:gd name="f6" fmla="val 788"/>
                <a:gd name="f7" fmla="val 1"/>
                <a:gd name="f8" fmla="val 3812"/>
                <a:gd name="f9" fmla="val 4001"/>
                <a:gd name="f10" fmla="val 158"/>
                <a:gd name="f11" fmla="val 347"/>
                <a:gd name="f12" fmla="val 3120"/>
                <a:gd name="f13" fmla="val 3309"/>
                <a:gd name="f14" fmla="val 3466"/>
                <a:gd name="f15" fmla="val 2678"/>
                <a:gd name="f16" fmla="*/ f0 1 3467"/>
                <a:gd name="f17" fmla="*/ f1 1 415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3467"/>
                <a:gd name="f24" fmla="*/ f21 1 415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3467" h="4159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lnTo>
                    <a:pt x="f7" y="f8"/>
                  </a:lnTo>
                  <a:cubicBezTo>
                    <a:pt x="f7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4" y="f8"/>
                  </a:cubicBezTo>
                  <a:lnTo>
                    <a:pt x="f14" y="f5"/>
                  </a:lnTo>
                  <a:cubicBezTo>
                    <a:pt x="f14" y="f6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10435;p74">
            <a:extLst>
              <a:ext uri="{FF2B5EF4-FFF2-40B4-BE49-F238E27FC236}">
                <a16:creationId xmlns:a16="http://schemas.microsoft.com/office/drawing/2014/main" id="{B48DE82D-60B1-677C-5980-07FA7CF06934}"/>
              </a:ext>
            </a:extLst>
          </p:cNvPr>
          <p:cNvGrpSpPr/>
          <p:nvPr/>
        </p:nvGrpSpPr>
        <p:grpSpPr>
          <a:xfrm>
            <a:off x="11487278" y="8190718"/>
            <a:ext cx="1064453" cy="1051871"/>
            <a:chOff x="7115239" y="3964728"/>
            <a:chExt cx="532226" cy="525935"/>
          </a:xfrm>
          <a:solidFill>
            <a:schemeClr val="tx1"/>
          </a:solidFill>
        </p:grpSpPr>
        <p:sp>
          <p:nvSpPr>
            <p:cNvPr id="120" name="Google Shape;10436;p74">
              <a:extLst>
                <a:ext uri="{FF2B5EF4-FFF2-40B4-BE49-F238E27FC236}">
                  <a16:creationId xmlns:a16="http://schemas.microsoft.com/office/drawing/2014/main" id="{763D3148-2181-F381-C125-5938A2C2AC9E}"/>
                </a:ext>
              </a:extLst>
            </p:cNvPr>
            <p:cNvSpPr/>
            <p:nvPr/>
          </p:nvSpPr>
          <p:spPr>
            <a:xfrm>
              <a:off x="7365107" y="3964728"/>
              <a:ext cx="31089" cy="827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34"/>
                <a:gd name="f5" fmla="val 347"/>
                <a:gd name="f6" fmla="val 158"/>
                <a:gd name="f7" fmla="val 1355"/>
                <a:gd name="f8" fmla="val 1576"/>
                <a:gd name="f9" fmla="val 1733"/>
                <a:gd name="f10" fmla="val 536"/>
                <a:gd name="f11" fmla="val 693"/>
                <a:gd name="f12" fmla="*/ f0 1 694"/>
                <a:gd name="f13" fmla="*/ f1 1 173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3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34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11" y="f8"/>
                    <a:pt x="f11" y="f7"/>
                  </a:cubicBezTo>
                  <a:lnTo>
                    <a:pt x="f11" y="f5"/>
                  </a:lnTo>
                  <a:cubicBezTo>
                    <a:pt x="f11" y="f6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10437;p74">
              <a:extLst>
                <a:ext uri="{FF2B5EF4-FFF2-40B4-BE49-F238E27FC236}">
                  <a16:creationId xmlns:a16="http://schemas.microsoft.com/office/drawing/2014/main" id="{6F6EE766-AF83-2405-2F05-23EC60B96418}"/>
                </a:ext>
              </a:extLst>
            </p:cNvPr>
            <p:cNvSpPr/>
            <p:nvPr/>
          </p:nvSpPr>
          <p:spPr>
            <a:xfrm>
              <a:off x="7240868" y="4029769"/>
              <a:ext cx="63578" cy="662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88"/>
                <a:gd name="f5" fmla="val 363"/>
                <a:gd name="f6" fmla="val 1"/>
                <a:gd name="f7" fmla="val 276"/>
                <a:gd name="f8" fmla="val 190"/>
                <a:gd name="f9" fmla="val 40"/>
                <a:gd name="f10" fmla="val 127"/>
                <a:gd name="f11" fmla="val 119"/>
                <a:gd name="f12" fmla="val 245"/>
                <a:gd name="f13" fmla="val 466"/>
                <a:gd name="f14" fmla="val 592"/>
                <a:gd name="f15" fmla="val 820"/>
                <a:gd name="f16" fmla="val 1316"/>
                <a:gd name="f17" fmla="val 883"/>
                <a:gd name="f18" fmla="val 1364"/>
                <a:gd name="f19" fmla="val 969"/>
                <a:gd name="f20" fmla="val 1387"/>
                <a:gd name="f21" fmla="val 1056"/>
                <a:gd name="f22" fmla="val 1143"/>
                <a:gd name="f23" fmla="val 1229"/>
                <a:gd name="f24" fmla="val 1292"/>
                <a:gd name="f25" fmla="val 1418"/>
                <a:gd name="f26" fmla="val 1190"/>
                <a:gd name="f27" fmla="val 938"/>
                <a:gd name="f28" fmla="val 844"/>
                <a:gd name="f29" fmla="val 599"/>
                <a:gd name="f30" fmla="val 536"/>
                <a:gd name="f31" fmla="val 450"/>
                <a:gd name="f32" fmla="*/ f0 1 1419"/>
                <a:gd name="f33" fmla="*/ f1 1 1388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88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8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3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" name="Google Shape;10438;p74">
              <a:extLst>
                <a:ext uri="{FF2B5EF4-FFF2-40B4-BE49-F238E27FC236}">
                  <a16:creationId xmlns:a16="http://schemas.microsoft.com/office/drawing/2014/main" id="{7558835E-68F3-0CB3-8825-9E65BC546BC4}"/>
                </a:ext>
              </a:extLst>
            </p:cNvPr>
            <p:cNvSpPr/>
            <p:nvPr/>
          </p:nvSpPr>
          <p:spPr>
            <a:xfrm>
              <a:off x="7456822" y="4030336"/>
              <a:ext cx="63578" cy="657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76"/>
                <a:gd name="f5" fmla="val 1054"/>
                <a:gd name="f6" fmla="val 976"/>
                <a:gd name="f7" fmla="val 894"/>
                <a:gd name="f8" fmla="val 33"/>
                <a:gd name="f9" fmla="val 820"/>
                <a:gd name="f10" fmla="val 107"/>
                <a:gd name="f11" fmla="val 95"/>
                <a:gd name="f12" fmla="val 832"/>
                <a:gd name="f13" fmla="val 1"/>
                <a:gd name="f14" fmla="val 926"/>
                <a:gd name="f15" fmla="val 1178"/>
                <a:gd name="f16" fmla="val 1304"/>
                <a:gd name="f17" fmla="val 158"/>
                <a:gd name="f18" fmla="val 1352"/>
                <a:gd name="f19" fmla="val 253"/>
                <a:gd name="f20" fmla="val 1375"/>
                <a:gd name="f21" fmla="val 344"/>
                <a:gd name="f22" fmla="val 434"/>
                <a:gd name="f23" fmla="val 521"/>
                <a:gd name="f24" fmla="val 568"/>
                <a:gd name="f25" fmla="val 1293"/>
                <a:gd name="f26" fmla="val 580"/>
                <a:gd name="f27" fmla="val 454"/>
                <a:gd name="f28" fmla="val 233"/>
                <a:gd name="f29" fmla="val 1226"/>
                <a:gd name="f30" fmla="val 41"/>
                <a:gd name="f31" fmla="val 1142"/>
                <a:gd name="f32" fmla="*/ f0 1 1419"/>
                <a:gd name="f33" fmla="*/ f1 1 1376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76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7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0"/>
                  </a:cubicBezTo>
                  <a:cubicBezTo>
                    <a:pt x="f29" y="f30"/>
                    <a:pt x="f3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0439;p74">
              <a:extLst>
                <a:ext uri="{FF2B5EF4-FFF2-40B4-BE49-F238E27FC236}">
                  <a16:creationId xmlns:a16="http://schemas.microsoft.com/office/drawing/2014/main" id="{DA085E7D-65C5-9681-BCA2-6CFDD77DBFC4}"/>
                </a:ext>
              </a:extLst>
            </p:cNvPr>
            <p:cNvSpPr/>
            <p:nvPr/>
          </p:nvSpPr>
          <p:spPr>
            <a:xfrm>
              <a:off x="7583887" y="4194892"/>
              <a:ext cx="63578" cy="2317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4853"/>
                <a:gd name="f5" fmla="val 1"/>
                <a:gd name="f6" fmla="val 4852"/>
                <a:gd name="f7" fmla="val 1040"/>
                <a:gd name="f8" fmla="val 1261"/>
                <a:gd name="f9" fmla="val 1418"/>
                <a:gd name="f10" fmla="val 4695"/>
                <a:gd name="f11" fmla="val 4506"/>
                <a:gd name="f12" fmla="val 316"/>
                <a:gd name="f13" fmla="val 1355"/>
                <a:gd name="f14" fmla="val 158"/>
                <a:gd name="f15" fmla="val 1198"/>
                <a:gd name="f16" fmla="*/ f0 1 1419"/>
                <a:gd name="f17" fmla="*/ f1 1 4853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4853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4853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9" y="f11"/>
                  </a:cubicBezTo>
                  <a:lnTo>
                    <a:pt x="f9" y="f12"/>
                  </a:lnTo>
                  <a:cubicBezTo>
                    <a:pt x="f13" y="f14"/>
                    <a:pt x="f15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10440;p74">
              <a:extLst>
                <a:ext uri="{FF2B5EF4-FFF2-40B4-BE49-F238E27FC236}">
                  <a16:creationId xmlns:a16="http://schemas.microsoft.com/office/drawing/2014/main" id="{CDDFF099-3CAD-2FAF-C903-D02FA3E029A6}"/>
                </a:ext>
              </a:extLst>
            </p:cNvPr>
            <p:cNvSpPr/>
            <p:nvPr/>
          </p:nvSpPr>
          <p:spPr>
            <a:xfrm>
              <a:off x="7115239" y="4196227"/>
              <a:ext cx="63578" cy="231882"/>
            </a:xfrm>
            <a:custGeom>
              <a:avLst/>
              <a:gdLst>
                <a:gd name="f0" fmla="val 360"/>
                <a:gd name="f1" fmla="val w"/>
                <a:gd name="f2" fmla="val h"/>
                <a:gd name="f3" fmla="val 0"/>
                <a:gd name="f4" fmla="val 1419"/>
                <a:gd name="f5" fmla="val 4856"/>
                <a:gd name="f6" fmla="val 323"/>
                <a:gd name="f7" fmla="val 132"/>
                <a:gd name="f8" fmla="val 1"/>
                <a:gd name="f9" fmla="val 149"/>
                <a:gd name="f10" fmla="val 351"/>
                <a:gd name="f11" fmla="val 4509"/>
                <a:gd name="f12" fmla="val 4698"/>
                <a:gd name="f13" fmla="val 158"/>
                <a:gd name="f14" fmla="val 379"/>
                <a:gd name="f15" fmla="val 1418"/>
                <a:gd name="f16" fmla="val 4"/>
                <a:gd name="f17" fmla="val 341"/>
                <a:gd name="f18" fmla="*/ f1 1 1419"/>
                <a:gd name="f19" fmla="*/ f2 1 4856"/>
                <a:gd name="f20" fmla="val f3"/>
                <a:gd name="f21" fmla="val f4"/>
                <a:gd name="f22" fmla="val f5"/>
                <a:gd name="f23" fmla="+- f22 0 f20"/>
                <a:gd name="f24" fmla="+- f21 0 f20"/>
                <a:gd name="f25" fmla="*/ f24 1 1419"/>
                <a:gd name="f26" fmla="*/ f23 1 4856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419" h="4856">
                  <a:moveTo>
                    <a:pt x="f6" y="f3"/>
                  </a:moveTo>
                  <a:cubicBezTo>
                    <a:pt x="f7" y="f3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5"/>
                    <a:pt x="f14" y="f5"/>
                  </a:cubicBezTo>
                  <a:lnTo>
                    <a:pt x="f15" y="f5"/>
                  </a:lnTo>
                  <a:lnTo>
                    <a:pt x="f15" y="f16"/>
                  </a:lnTo>
                  <a:lnTo>
                    <a:pt x="f14" y="f16"/>
                  </a:lnTo>
                  <a:cubicBezTo>
                    <a:pt x="f0" y="f8"/>
                    <a:pt x="f17" y="f3"/>
                    <a:pt x="f6" y="f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" name="Google Shape;10441;p74">
              <a:extLst>
                <a:ext uri="{FF2B5EF4-FFF2-40B4-BE49-F238E27FC236}">
                  <a16:creationId xmlns:a16="http://schemas.microsoft.com/office/drawing/2014/main" id="{2AE28F31-91BA-B4CF-32E4-8CC136BBCCD2}"/>
                </a:ext>
              </a:extLst>
            </p:cNvPr>
            <p:cNvSpPr/>
            <p:nvPr/>
          </p:nvSpPr>
          <p:spPr>
            <a:xfrm>
              <a:off x="7293108" y="4212942"/>
              <a:ext cx="256955" cy="1986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35"/>
                <a:gd name="f4" fmla="val 4160"/>
                <a:gd name="f5" fmla="val 1639"/>
                <a:gd name="f6" fmla="val 1"/>
                <a:gd name="f7" fmla="val 1450"/>
                <a:gd name="f8" fmla="val 1198"/>
                <a:gd name="f9" fmla="val 158"/>
                <a:gd name="f10" fmla="val 1072"/>
                <a:gd name="f11" fmla="val 379"/>
                <a:gd name="f12" fmla="val 2490"/>
                <a:gd name="f13" fmla="val 2584"/>
                <a:gd name="f14" fmla="val 378"/>
                <a:gd name="f15" fmla="val 2616"/>
                <a:gd name="f16" fmla="val 567"/>
                <a:gd name="f17" fmla="val 1544"/>
                <a:gd name="f18" fmla="val 2364"/>
                <a:gd name="f19" fmla="val 1796"/>
                <a:gd name="f20" fmla="val 1891"/>
                <a:gd name="f21" fmla="val 2017"/>
                <a:gd name="f22" fmla="val 1418"/>
                <a:gd name="f23" fmla="val 2710"/>
                <a:gd name="f24" fmla="val 2899"/>
                <a:gd name="f25" fmla="val 3056"/>
                <a:gd name="f26" fmla="val 1481"/>
                <a:gd name="f27" fmla="val 3182"/>
                <a:gd name="f28" fmla="val 1607"/>
                <a:gd name="f29" fmla="val 5734"/>
                <a:gd name="f30" fmla="val 4159"/>
                <a:gd name="f31" fmla="*/ f0 1 5735"/>
                <a:gd name="f32" fmla="*/ f1 1 4160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5735"/>
                <a:gd name="f39" fmla="*/ f36 1 4160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5735" h="4160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cubicBezTo>
                    <a:pt x="f9" y="f13"/>
                    <a:pt x="f14" y="f15"/>
                    <a:pt x="f16" y="f15"/>
                  </a:cubicBezTo>
                  <a:cubicBezTo>
                    <a:pt x="f10" y="f15"/>
                    <a:pt x="f17" y="f18"/>
                    <a:pt x="f19" y="f20"/>
                  </a:cubicBez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0442;p74">
              <a:extLst>
                <a:ext uri="{FF2B5EF4-FFF2-40B4-BE49-F238E27FC236}">
                  <a16:creationId xmlns:a16="http://schemas.microsoft.com/office/drawing/2014/main" id="{B15E40FD-8720-4EAF-5BEC-E14C97A86F11}"/>
                </a:ext>
              </a:extLst>
            </p:cNvPr>
            <p:cNvSpPr/>
            <p:nvPr/>
          </p:nvSpPr>
          <p:spPr>
            <a:xfrm>
              <a:off x="7206989" y="4130189"/>
              <a:ext cx="314837" cy="360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27"/>
                <a:gd name="f4" fmla="val 7549"/>
                <a:gd name="f5" fmla="val 2206"/>
                <a:gd name="f6" fmla="val 1"/>
                <a:gd name="f7" fmla="val 1828"/>
                <a:gd name="f8" fmla="val 1481"/>
                <a:gd name="f9" fmla="val 221"/>
                <a:gd name="f10" fmla="val 1261"/>
                <a:gd name="f11" fmla="val 568"/>
                <a:gd name="f12" fmla="val 946"/>
                <a:gd name="f13" fmla="val 1198"/>
                <a:gd name="f14" fmla="val 914"/>
                <a:gd name="f15" fmla="val 1324"/>
                <a:gd name="f16" fmla="val 757"/>
                <a:gd name="f17" fmla="val 1419"/>
                <a:gd name="f18" fmla="val 631"/>
                <a:gd name="f19" fmla="val 6239"/>
                <a:gd name="f20" fmla="val 1576"/>
                <a:gd name="f21" fmla="val 2584"/>
                <a:gd name="f22" fmla="val 7247"/>
                <a:gd name="f23" fmla="val 2768"/>
                <a:gd name="f24" fmla="val 7431"/>
                <a:gd name="f25" fmla="val 3054"/>
                <a:gd name="f26" fmla="val 7548"/>
                <a:gd name="f27" fmla="val 3330"/>
                <a:gd name="f28" fmla="val 3431"/>
                <a:gd name="f29" fmla="val 3531"/>
                <a:gd name="f30" fmla="val 7533"/>
                <a:gd name="f31" fmla="val 3624"/>
                <a:gd name="f32" fmla="val 7499"/>
                <a:gd name="f33" fmla="val 6585"/>
                <a:gd name="f34" fmla="val 6554"/>
                <a:gd name="f35" fmla="val 6743"/>
                <a:gd name="f36" fmla="val 6522"/>
                <a:gd name="f37" fmla="val 6900"/>
                <a:gd name="f38" fmla="val 6396"/>
                <a:gd name="f39" fmla="val 7026"/>
                <a:gd name="f40" fmla="val 6302"/>
                <a:gd name="f41" fmla="val 4537"/>
                <a:gd name="f42" fmla="val 3813"/>
                <a:gd name="f43" fmla="val 4380"/>
                <a:gd name="f44" fmla="val 4348"/>
                <a:gd name="f45" fmla="val 3844"/>
                <a:gd name="f46" fmla="val 4033"/>
                <a:gd name="f47" fmla="val 4506"/>
                <a:gd name="f48" fmla="val 3340"/>
                <a:gd name="f49" fmla="val 4947"/>
                <a:gd name="f50" fmla="val 2647"/>
                <a:gd name="f51" fmla="val 5042"/>
                <a:gd name="f52" fmla="val 2601"/>
                <a:gd name="f53" fmla="val 5044"/>
                <a:gd name="f54" fmla="val 2556"/>
                <a:gd name="f55" fmla="val 5046"/>
                <a:gd name="f56" fmla="val 2511"/>
                <a:gd name="f57" fmla="val 2046"/>
                <a:gd name="f58" fmla="val 1698"/>
                <a:gd name="f59" fmla="val 4899"/>
                <a:gd name="f60" fmla="val 4727"/>
                <a:gd name="f61" fmla="val 1103"/>
                <a:gd name="f62" fmla="val 4632"/>
                <a:gd name="f63" fmla="val 1040"/>
                <a:gd name="f64" fmla="val 4412"/>
                <a:gd name="f65" fmla="val 1166"/>
                <a:gd name="f66" fmla="val 4254"/>
                <a:gd name="f67" fmla="val 2363"/>
                <a:gd name="f68" fmla="val 1797"/>
                <a:gd name="f69" fmla="val 2615"/>
                <a:gd name="f70" fmla="val 3088"/>
                <a:gd name="f71" fmla="val 1041"/>
                <a:gd name="f72" fmla="val 3592"/>
                <a:gd name="f73" fmla="val 5104"/>
                <a:gd name="f74" fmla="val 5167"/>
                <a:gd name="f75" fmla="val 852"/>
                <a:gd name="f76" fmla="val 5262"/>
                <a:gd name="f77" fmla="val 347"/>
                <a:gd name="f78" fmla="val 158"/>
                <a:gd name="f79" fmla="val 4884"/>
                <a:gd name="f80" fmla="*/ f0 1 7027"/>
                <a:gd name="f81" fmla="*/ f1 1 7549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7027"/>
                <a:gd name="f88" fmla="*/ f85 1 7549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7027" h="754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lnTo>
                    <a:pt x="f6" y="f17"/>
                  </a:lnTo>
                  <a:lnTo>
                    <a:pt x="f6" y="f19"/>
                  </a:lnTo>
                  <a:lnTo>
                    <a:pt x="f20" y="f19"/>
                  </a:lnTo>
                  <a:lnTo>
                    <a:pt x="f21" y="f22"/>
                  </a:ln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lnTo>
                    <a:pt x="f41" y="f42"/>
                  </a:lnTo>
                  <a:lnTo>
                    <a:pt x="f43" y="f42"/>
                  </a:lnTo>
                  <a:lnTo>
                    <a:pt x="f44" y="f45"/>
                  </a:ln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15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15"/>
                    <a:pt x="f70" y="f71"/>
                    <a:pt x="f72" y="f71"/>
                  </a:cubicBezTo>
                  <a:lnTo>
                    <a:pt x="f73" y="f71"/>
                  </a:lnTo>
                  <a:cubicBezTo>
                    <a:pt x="f74" y="f75"/>
                    <a:pt x="f76" y="f18"/>
                    <a:pt x="f76" y="f77"/>
                  </a:cubicBezTo>
                  <a:cubicBezTo>
                    <a:pt x="f76" y="f78"/>
                    <a:pt x="f73" y="f6"/>
                    <a:pt x="f7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7" name="Google Shape;10443;p74">
            <a:extLst>
              <a:ext uri="{FF2B5EF4-FFF2-40B4-BE49-F238E27FC236}">
                <a16:creationId xmlns:a16="http://schemas.microsoft.com/office/drawing/2014/main" id="{9BC9CA41-4806-DF66-B8E6-48C71D6F9D99}"/>
              </a:ext>
            </a:extLst>
          </p:cNvPr>
          <p:cNvGrpSpPr/>
          <p:nvPr/>
        </p:nvGrpSpPr>
        <p:grpSpPr>
          <a:xfrm>
            <a:off x="14228396" y="6935612"/>
            <a:ext cx="826691" cy="881099"/>
            <a:chOff x="8485796" y="3337175"/>
            <a:chExt cx="413345" cy="440549"/>
          </a:xfrm>
          <a:solidFill>
            <a:schemeClr val="tx1"/>
          </a:solidFill>
        </p:grpSpPr>
        <p:sp>
          <p:nvSpPr>
            <p:cNvPr id="128" name="Google Shape;10444;p74">
              <a:extLst>
                <a:ext uri="{FF2B5EF4-FFF2-40B4-BE49-F238E27FC236}">
                  <a16:creationId xmlns:a16="http://schemas.microsoft.com/office/drawing/2014/main" id="{363CBF1F-0A1C-8E9E-ECD4-58CDC1B83B69}"/>
                </a:ext>
              </a:extLst>
            </p:cNvPr>
            <p:cNvSpPr/>
            <p:nvPr/>
          </p:nvSpPr>
          <p:spPr>
            <a:xfrm>
              <a:off x="8522079" y="3337175"/>
              <a:ext cx="120965" cy="1289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9"/>
                <a:gd name="f8" fmla="val 3466"/>
                <a:gd name="f9" fmla="val 2678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" name="Google Shape;10445;p74">
              <a:extLst>
                <a:ext uri="{FF2B5EF4-FFF2-40B4-BE49-F238E27FC236}">
                  <a16:creationId xmlns:a16="http://schemas.microsoft.com/office/drawing/2014/main" id="{F45F8AB4-FFB1-E85B-297F-ECDB18A024D1}"/>
                </a:ext>
              </a:extLst>
            </p:cNvPr>
            <p:cNvSpPr/>
            <p:nvPr/>
          </p:nvSpPr>
          <p:spPr>
            <a:xfrm>
              <a:off x="8681459" y="3389909"/>
              <a:ext cx="145142" cy="1010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718"/>
                <a:gd name="f5" fmla="val 347"/>
                <a:gd name="f6" fmla="val 158"/>
                <a:gd name="f7" fmla="val 1"/>
                <a:gd name="f8" fmla="val 536"/>
                <a:gd name="f9" fmla="val 95"/>
                <a:gd name="f10" fmla="val 662"/>
                <a:gd name="f11" fmla="val 316"/>
                <a:gd name="f12" fmla="val 2395"/>
                <a:gd name="f13" fmla="val 2584"/>
                <a:gd name="f14" fmla="val 2742"/>
                <a:gd name="f15" fmla="val 820"/>
                <a:gd name="f16" fmla="val 1009"/>
                <a:gd name="f17" fmla="val 1576"/>
                <a:gd name="f18" fmla="val 2616"/>
                <a:gd name="f19" fmla="val 1450"/>
                <a:gd name="f20" fmla="val 2568"/>
                <a:gd name="f21" fmla="val 1387"/>
                <a:gd name="f22" fmla="val 2482"/>
                <a:gd name="f23" fmla="val 1355"/>
                <a:gd name="f24" fmla="val 2391"/>
                <a:gd name="f25" fmla="val 2301"/>
                <a:gd name="f26" fmla="val 2206"/>
                <a:gd name="f27" fmla="val 2143"/>
                <a:gd name="f28" fmla="val 2049"/>
                <a:gd name="f29" fmla="val 1796"/>
                <a:gd name="f30" fmla="val 1922"/>
                <a:gd name="f31" fmla="val 2868"/>
                <a:gd name="f32" fmla="val 2647"/>
                <a:gd name="f33" fmla="val 2931"/>
                <a:gd name="f34" fmla="val 2694"/>
                <a:gd name="f35" fmla="val 3017"/>
                <a:gd name="f36" fmla="val 3104"/>
                <a:gd name="f37" fmla="val 3191"/>
                <a:gd name="f38" fmla="val 3277"/>
                <a:gd name="f39" fmla="val 3340"/>
                <a:gd name="f40" fmla="val 4033"/>
                <a:gd name="f41" fmla="val 4159"/>
                <a:gd name="f42" fmla="val 3986"/>
                <a:gd name="f43" fmla="val 3899"/>
                <a:gd name="f44" fmla="val 3809"/>
                <a:gd name="f45" fmla="val 3718"/>
                <a:gd name="f46" fmla="val 3624"/>
                <a:gd name="f47" fmla="val 3561"/>
                <a:gd name="f48" fmla="val 3466"/>
                <a:gd name="f49" fmla="val 441"/>
                <a:gd name="f50" fmla="val 2994"/>
                <a:gd name="f51" fmla="val 2427"/>
                <a:gd name="f52" fmla="*/ f0 1 4160"/>
                <a:gd name="f53" fmla="*/ f1 1 2718"/>
                <a:gd name="f54" fmla="val f2"/>
                <a:gd name="f55" fmla="val f3"/>
                <a:gd name="f56" fmla="val f4"/>
                <a:gd name="f57" fmla="+- f56 0 f54"/>
                <a:gd name="f58" fmla="+- f55 0 f54"/>
                <a:gd name="f59" fmla="*/ f58 1 4160"/>
                <a:gd name="f60" fmla="*/ f57 1 2718"/>
                <a:gd name="f61" fmla="*/ f54 1 f59"/>
                <a:gd name="f62" fmla="*/ f55 1 f59"/>
                <a:gd name="f63" fmla="*/ f54 1 f60"/>
                <a:gd name="f64" fmla="*/ f56 1 f60"/>
                <a:gd name="f65" fmla="*/ f61 f52 1"/>
                <a:gd name="f66" fmla="*/ f62 f52 1"/>
                <a:gd name="f67" fmla="*/ f64 f53 1"/>
                <a:gd name="f68" fmla="*/ f63 f5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5" t="f68" r="f66" b="f67"/>
              <a:pathLst>
                <a:path w="4160" h="2718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cubicBezTo>
                    <a:pt x="f7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15"/>
                    <a:pt x="f14" y="f16"/>
                  </a:cubicBezTo>
                  <a:lnTo>
                    <a:pt x="f14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1"/>
                    <a:pt x="f27" y="f19"/>
                  </a:cubicBezTo>
                  <a:cubicBezTo>
                    <a:pt x="f28" y="f17"/>
                    <a:pt x="f28" y="f29"/>
                    <a:pt x="f27" y="f30"/>
                  </a:cubicBezTo>
                  <a:lnTo>
                    <a:pt x="f31" y="f32"/>
                  </a:lnTo>
                  <a:cubicBezTo>
                    <a:pt x="f33" y="f34"/>
                    <a:pt x="f35" y="f4"/>
                    <a:pt x="f36" y="f4"/>
                  </a:cubicBezTo>
                  <a:cubicBezTo>
                    <a:pt x="f37" y="f4"/>
                    <a:pt x="f38" y="f34"/>
                    <a:pt x="f39" y="f32"/>
                  </a:cubicBezTo>
                  <a:lnTo>
                    <a:pt x="f40" y="f30"/>
                  </a:lnTo>
                  <a:cubicBezTo>
                    <a:pt x="f41" y="f29"/>
                    <a:pt x="f41" y="f17"/>
                    <a:pt x="f40" y="f19"/>
                  </a:cubicBezTo>
                  <a:cubicBezTo>
                    <a:pt x="f42" y="f21"/>
                    <a:pt x="f43" y="f23"/>
                    <a:pt x="f44" y="f23"/>
                  </a:cubicBezTo>
                  <a:cubicBezTo>
                    <a:pt x="f45" y="f23"/>
                    <a:pt x="f46" y="f21"/>
                    <a:pt x="f47" y="f19"/>
                  </a:cubicBezTo>
                  <a:lnTo>
                    <a:pt x="f48" y="f17"/>
                  </a:lnTo>
                  <a:lnTo>
                    <a:pt x="f48" y="f16"/>
                  </a:lnTo>
                  <a:cubicBezTo>
                    <a:pt x="f48" y="f49"/>
                    <a:pt x="f50" y="f2"/>
                    <a:pt x="f5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" name="Google Shape;10446;p74">
              <a:extLst>
                <a:ext uri="{FF2B5EF4-FFF2-40B4-BE49-F238E27FC236}">
                  <a16:creationId xmlns:a16="http://schemas.microsoft.com/office/drawing/2014/main" id="{1F074EE7-CD22-2437-235B-DBFC05A14A30}"/>
                </a:ext>
              </a:extLst>
            </p:cNvPr>
            <p:cNvSpPr/>
            <p:nvPr/>
          </p:nvSpPr>
          <p:spPr>
            <a:xfrm>
              <a:off x="8530876" y="3620054"/>
              <a:ext cx="148425" cy="102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763"/>
                <a:gd name="f5" fmla="val 1095"/>
                <a:gd name="f6" fmla="val 1002"/>
                <a:gd name="f7" fmla="val 904"/>
                <a:gd name="f8" fmla="val 28"/>
                <a:gd name="f9" fmla="val 820"/>
                <a:gd name="f10" fmla="val 112"/>
                <a:gd name="f11" fmla="val 127"/>
                <a:gd name="f12" fmla="val 805"/>
                <a:gd name="f13" fmla="val 1"/>
                <a:gd name="f14" fmla="val 931"/>
                <a:gd name="f15" fmla="val 1184"/>
                <a:gd name="f16" fmla="val 1278"/>
                <a:gd name="f17" fmla="val 190"/>
                <a:gd name="f18" fmla="val 1341"/>
                <a:gd name="f19" fmla="val 276"/>
                <a:gd name="f20" fmla="val 1373"/>
                <a:gd name="f21" fmla="val 363"/>
                <a:gd name="f22" fmla="val 449"/>
                <a:gd name="f23" fmla="val 536"/>
                <a:gd name="f24" fmla="val 599"/>
                <a:gd name="f25" fmla="val 725"/>
                <a:gd name="f26" fmla="val 1719"/>
                <a:gd name="f27" fmla="val 2318"/>
                <a:gd name="f28" fmla="val 1198"/>
                <a:gd name="f29" fmla="val 2759"/>
                <a:gd name="f30" fmla="val 1733"/>
                <a:gd name="f31" fmla="val 3813"/>
                <a:gd name="f32" fmla="val 3837"/>
                <a:gd name="f33" fmla="val 2761"/>
                <a:gd name="f34" fmla="val 3861"/>
                <a:gd name="f35" fmla="val 3883"/>
                <a:gd name="f36" fmla="val 4122"/>
                <a:gd name="f37" fmla="val 2616"/>
                <a:gd name="f38" fmla="val 2444"/>
                <a:gd name="f39" fmla="val 2223"/>
                <a:gd name="f40" fmla="val 4096"/>
                <a:gd name="f41" fmla="val 2066"/>
                <a:gd name="f42" fmla="val 3907"/>
                <a:gd name="f43" fmla="val 1828"/>
                <a:gd name="f44" fmla="val 1639"/>
                <a:gd name="f45" fmla="val 1481"/>
                <a:gd name="f46" fmla="val 1908"/>
                <a:gd name="f47" fmla="val 1576"/>
                <a:gd name="f48" fmla="val 1824"/>
                <a:gd name="f49" fmla="val 1914"/>
                <a:gd name="f50" fmla="val 2001"/>
                <a:gd name="f51" fmla="val 2048"/>
                <a:gd name="f52" fmla="val 2174"/>
                <a:gd name="f53" fmla="val 1355"/>
                <a:gd name="f54" fmla="val 1292"/>
                <a:gd name="f55" fmla="val 81"/>
                <a:gd name="f56" fmla="val 1261"/>
                <a:gd name="f57" fmla="val 1229"/>
                <a:gd name="f58" fmla="val 18"/>
                <a:gd name="f59" fmla="val 1187"/>
                <a:gd name="f60" fmla="val 7"/>
                <a:gd name="f61" fmla="val 1142"/>
                <a:gd name="f62" fmla="*/ f0 1 4254"/>
                <a:gd name="f63" fmla="*/ f1 1 2763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4254"/>
                <a:gd name="f70" fmla="*/ f67 1 2763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4254" h="276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cubicBezTo>
                    <a:pt x="f32" y="f33"/>
                    <a:pt x="f34" y="f4"/>
                    <a:pt x="f35" y="f4"/>
                  </a:cubicBezTo>
                  <a:cubicBezTo>
                    <a:pt x="f36" y="f4"/>
                    <a:pt x="f3" y="f37"/>
                    <a:pt x="f3" y="f38"/>
                  </a:cubicBezTo>
                  <a:cubicBezTo>
                    <a:pt x="f3" y="f39"/>
                    <a:pt x="f40" y="f41"/>
                    <a:pt x="f42" y="f41"/>
                  </a:cubicBezTo>
                  <a:lnTo>
                    <a:pt x="f43" y="f41"/>
                  </a:lnTo>
                  <a:cubicBezTo>
                    <a:pt x="f44" y="f41"/>
                    <a:pt x="f45" y="f46"/>
                    <a:pt x="f45" y="f26"/>
                  </a:cubicBezTo>
                  <a:lnTo>
                    <a:pt x="f45" y="f15"/>
                  </a:lnTo>
                  <a:lnTo>
                    <a:pt x="f47" y="f16"/>
                  </a:lnTo>
                  <a:cubicBezTo>
                    <a:pt x="f44" y="f18"/>
                    <a:pt x="f30" y="f20"/>
                    <a:pt x="f48" y="f20"/>
                  </a:cubicBezTo>
                  <a:cubicBezTo>
                    <a:pt x="f49" y="f20"/>
                    <a:pt x="f50" y="f18"/>
                    <a:pt x="f51" y="f16"/>
                  </a:cubicBezTo>
                  <a:cubicBezTo>
                    <a:pt x="f52" y="f15"/>
                    <a:pt x="f52" y="f14"/>
                    <a:pt x="f51" y="f12"/>
                  </a:cubicBezTo>
                  <a:lnTo>
                    <a:pt x="f53" y="f10"/>
                  </a:lnTo>
                  <a:cubicBezTo>
                    <a:pt x="f54" y="f55"/>
                    <a:pt x="f56" y="f55"/>
                    <a:pt x="f57" y="f58"/>
                  </a:cubicBezTo>
                  <a:cubicBezTo>
                    <a:pt x="f59" y="f60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" name="Google Shape;10447;p74">
              <a:extLst>
                <a:ext uri="{FF2B5EF4-FFF2-40B4-BE49-F238E27FC236}">
                  <a16:creationId xmlns:a16="http://schemas.microsoft.com/office/drawing/2014/main" id="{17515B99-0098-7C19-3C9A-3B8DE0117BF8}"/>
                </a:ext>
              </a:extLst>
            </p:cNvPr>
            <p:cNvSpPr/>
            <p:nvPr/>
          </p:nvSpPr>
          <p:spPr>
            <a:xfrm>
              <a:off x="8739734" y="3517605"/>
              <a:ext cx="124248" cy="1277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61"/>
                <a:gd name="f4" fmla="val 3435"/>
                <a:gd name="f5" fmla="val 1796"/>
                <a:gd name="f6" fmla="val 788"/>
                <a:gd name="f7" fmla="val 1733"/>
                <a:gd name="f8" fmla="val 2647"/>
                <a:gd name="f9" fmla="val 3434"/>
                <a:gd name="f10" fmla="val 2741"/>
                <a:gd name="f11" fmla="val 2773"/>
                <a:gd name="f12" fmla="*/ f0 1 3561"/>
                <a:gd name="f13" fmla="*/ f1 1 343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561"/>
                <a:gd name="f20" fmla="*/ f17 1 343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561" h="3435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3" y="f8"/>
                    <a:pt x="f3" y="f7"/>
                  </a:cubicBezTo>
                  <a:cubicBezTo>
                    <a:pt x="f3" y="f6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10448;p74">
              <a:extLst>
                <a:ext uri="{FF2B5EF4-FFF2-40B4-BE49-F238E27FC236}">
                  <a16:creationId xmlns:a16="http://schemas.microsoft.com/office/drawing/2014/main" id="{1ACEB95D-5E69-5DF4-1564-CDD68AF75668}"/>
                </a:ext>
              </a:extLst>
            </p:cNvPr>
            <p:cNvSpPr/>
            <p:nvPr/>
          </p:nvSpPr>
          <p:spPr>
            <a:xfrm>
              <a:off x="8485796" y="3463719"/>
              <a:ext cx="193505" cy="1312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46"/>
                <a:gd name="f4" fmla="val 3529"/>
                <a:gd name="f5" fmla="val 1072"/>
                <a:gd name="f6" fmla="val 442"/>
                <a:gd name="f7" fmla="val 536"/>
                <a:gd name="f8" fmla="val 32"/>
                <a:gd name="f9" fmla="val 1292"/>
                <a:gd name="f10" fmla="val 2143"/>
                <a:gd name="f11" fmla="val 3182"/>
                <a:gd name="f12" fmla="val 1"/>
                <a:gd name="f13" fmla="val 3371"/>
                <a:gd name="f14" fmla="val 158"/>
                <a:gd name="f15" fmla="val 347"/>
                <a:gd name="f16" fmla="val 5199"/>
                <a:gd name="f17" fmla="val 5388"/>
                <a:gd name="f18" fmla="val 5168"/>
                <a:gd name="f19" fmla="val 4538"/>
                <a:gd name="f20" fmla="val 4096"/>
                <a:gd name="f21" fmla="val 473"/>
                <a:gd name="f22" fmla="val 3466"/>
                <a:gd name="f23" fmla="val 756"/>
                <a:gd name="f24" fmla="val 2805"/>
                <a:gd name="f25" fmla="val 1513"/>
                <a:gd name="f26" fmla="val 504"/>
                <a:gd name="f27" fmla="*/ f0 1 5546"/>
                <a:gd name="f28" fmla="*/ f1 1 3529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546"/>
                <a:gd name="f35" fmla="*/ f32 1 3529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546" h="3529">
                  <a:moveTo>
                    <a:pt x="f5" y="f2"/>
                  </a:moveTo>
                  <a:cubicBezTo>
                    <a:pt x="f6" y="f7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4"/>
                    <a:pt x="f15" y="f4"/>
                  </a:cubicBezTo>
                  <a:lnTo>
                    <a:pt x="f16" y="f4"/>
                  </a:lnTo>
                  <a:cubicBezTo>
                    <a:pt x="f17" y="f4"/>
                    <a:pt x="f3" y="f13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8" y="f7"/>
                    <a:pt x="f19" y="f2"/>
                  </a:cubicBezTo>
                  <a:cubicBezTo>
                    <a:pt x="f20" y="f21"/>
                    <a:pt x="f22" y="f23"/>
                    <a:pt x="f24" y="f23"/>
                  </a:cubicBezTo>
                  <a:cubicBezTo>
                    <a:pt x="f10" y="f23"/>
                    <a:pt x="f25" y="f2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" name="Google Shape;10449;p74">
              <a:extLst>
                <a:ext uri="{FF2B5EF4-FFF2-40B4-BE49-F238E27FC236}">
                  <a16:creationId xmlns:a16="http://schemas.microsoft.com/office/drawing/2014/main" id="{13DD38E3-7EF6-C869-806A-1C05251474E3}"/>
                </a:ext>
              </a:extLst>
            </p:cNvPr>
            <p:cNvSpPr/>
            <p:nvPr/>
          </p:nvSpPr>
          <p:spPr>
            <a:xfrm>
              <a:off x="8703442" y="3644112"/>
              <a:ext cx="195699" cy="1336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3593"/>
                <a:gd name="f5" fmla="val 1009"/>
                <a:gd name="f6" fmla="val 1"/>
                <a:gd name="f7" fmla="val 379"/>
                <a:gd name="f8" fmla="val 537"/>
                <a:gd name="f9" fmla="val 1261"/>
                <a:gd name="f10" fmla="val 2143"/>
                <a:gd name="f11" fmla="val 3246"/>
                <a:gd name="f12" fmla="val 3435"/>
                <a:gd name="f13" fmla="val 158"/>
                <a:gd name="f14" fmla="val 3592"/>
                <a:gd name="f15" fmla="val 347"/>
                <a:gd name="f16" fmla="val 5262"/>
                <a:gd name="f17" fmla="val 5451"/>
                <a:gd name="f18" fmla="val 5577"/>
                <a:gd name="f19" fmla="val 5199"/>
                <a:gd name="f20" fmla="val 4569"/>
                <a:gd name="f21" fmla="val 4128"/>
                <a:gd name="f22" fmla="val 474"/>
                <a:gd name="f23" fmla="val 3498"/>
                <a:gd name="f24" fmla="val 757"/>
                <a:gd name="f25" fmla="val 2773"/>
                <a:gd name="f26" fmla="val 2080"/>
                <a:gd name="f27" fmla="val 1450"/>
                <a:gd name="f28" fmla="*/ f0 1 5609"/>
                <a:gd name="f29" fmla="*/ f1 1 3593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5609"/>
                <a:gd name="f36" fmla="*/ f33 1 3593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5609" h="3593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18" y="f9"/>
                    <a:pt x="f19" y="f8"/>
                    <a:pt x="f20" y="f6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" name="Google Shape;10468;p74">
            <a:extLst>
              <a:ext uri="{FF2B5EF4-FFF2-40B4-BE49-F238E27FC236}">
                <a16:creationId xmlns:a16="http://schemas.microsoft.com/office/drawing/2014/main" id="{4535471B-56DF-41DD-FD16-15F6243B5F02}"/>
              </a:ext>
            </a:extLst>
          </p:cNvPr>
          <p:cNvGrpSpPr/>
          <p:nvPr/>
        </p:nvGrpSpPr>
        <p:grpSpPr>
          <a:xfrm>
            <a:off x="6293832" y="7272002"/>
            <a:ext cx="724296" cy="769871"/>
            <a:chOff x="4518516" y="3505370"/>
            <a:chExt cx="362148" cy="384935"/>
          </a:xfrm>
          <a:solidFill>
            <a:schemeClr val="tx1"/>
          </a:solidFill>
        </p:grpSpPr>
        <p:sp>
          <p:nvSpPr>
            <p:cNvPr id="135" name="Google Shape;10469;p74">
              <a:extLst>
                <a:ext uri="{FF2B5EF4-FFF2-40B4-BE49-F238E27FC236}">
                  <a16:creationId xmlns:a16="http://schemas.microsoft.com/office/drawing/2014/main" id="{4FFF5290-8585-771D-A6FE-B84ABDB22028}"/>
                </a:ext>
              </a:extLst>
            </p:cNvPr>
            <p:cNvSpPr/>
            <p:nvPr/>
          </p:nvSpPr>
          <p:spPr>
            <a:xfrm>
              <a:off x="4731736" y="3731584"/>
              <a:ext cx="148928" cy="1587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2395"/>
                <a:gd name="f5" fmla="val 1324"/>
                <a:gd name="f6" fmla="val 2616"/>
                <a:gd name="f7" fmla="val 2773"/>
                <a:gd name="f8" fmla="val 1482"/>
                <a:gd name="f9" fmla="val 1702"/>
                <a:gd name="f10" fmla="val 2049"/>
                <a:gd name="f11" fmla="val 3120"/>
                <a:gd name="f12" fmla="val 3309"/>
                <a:gd name="f13" fmla="val 3466"/>
                <a:gd name="f14" fmla="val 2206"/>
                <a:gd name="f15" fmla="val 2584"/>
                <a:gd name="f16" fmla="val 2742"/>
                <a:gd name="f17" fmla="val 2458"/>
                <a:gd name="f18" fmla="val 1"/>
                <a:gd name="f19" fmla="val 1104"/>
                <a:gd name="f20" fmla="val 1103"/>
                <a:gd name="f21" fmla="val 2427"/>
                <a:gd name="f22" fmla="val 3781"/>
                <a:gd name="f23" fmla="val 4884"/>
                <a:gd name="f24" fmla="val 3782"/>
                <a:gd name="f25" fmla="val 4853"/>
                <a:gd name="f26" fmla="val 1072"/>
                <a:gd name="f27" fmla="*/ f0 1 4885"/>
                <a:gd name="f28" fmla="*/ f1 1 4885"/>
                <a:gd name="f29" fmla="val f2"/>
                <a:gd name="f30" fmla="val f3"/>
                <a:gd name="f31" fmla="+- f30 0 f29"/>
                <a:gd name="f32" fmla="*/ f31 1 4885"/>
                <a:gd name="f33" fmla="*/ f29 1 f32"/>
                <a:gd name="f34" fmla="*/ f30 1 f32"/>
                <a:gd name="f35" fmla="*/ f33 f27 1"/>
                <a:gd name="f36" fmla="*/ f34 f27 1"/>
                <a:gd name="f37" fmla="*/ f34 f28 1"/>
                <a:gd name="f38" fmla="*/ f33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4885" h="4885">
                  <a:moveTo>
                    <a:pt x="f4" y="f5"/>
                  </a:moveTo>
                  <a:cubicBezTo>
                    <a:pt x="f6" y="f5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4"/>
                  </a:cubicBezTo>
                  <a:cubicBezTo>
                    <a:pt x="f13" y="f15"/>
                    <a:pt x="f12" y="f16"/>
                    <a:pt x="f11" y="f16"/>
                  </a:cubicBezTo>
                  <a:lnTo>
                    <a:pt x="f4" y="f16"/>
                  </a:lnTo>
                  <a:cubicBezTo>
                    <a:pt x="f14" y="f16"/>
                    <a:pt x="f10" y="f15"/>
                    <a:pt x="f10" y="f4"/>
                  </a:cubicBezTo>
                  <a:lnTo>
                    <a:pt x="f10" y="f9"/>
                  </a:lnTo>
                  <a:cubicBezTo>
                    <a:pt x="f10" y="f8"/>
                    <a:pt x="f14" y="f5"/>
                    <a:pt x="f4" y="f5"/>
                  </a:cubicBezTo>
                  <a:close/>
                  <a:moveTo>
                    <a:pt x="f17" y="f18"/>
                  </a:moveTo>
                  <a:cubicBezTo>
                    <a:pt x="f19" y="f18"/>
                    <a:pt x="f18" y="f20"/>
                    <a:pt x="f18" y="f21"/>
                  </a:cubicBezTo>
                  <a:cubicBezTo>
                    <a:pt x="f18" y="f22"/>
                    <a:pt x="f19" y="f23"/>
                    <a:pt x="f17" y="f23"/>
                  </a:cubicBezTo>
                  <a:cubicBezTo>
                    <a:pt x="f24" y="f23"/>
                    <a:pt x="f23" y="f22"/>
                    <a:pt x="f23" y="f21"/>
                  </a:cubicBezTo>
                  <a:cubicBezTo>
                    <a:pt x="f25" y="f26"/>
                    <a:pt x="f24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" name="Google Shape;10470;p74">
              <a:extLst>
                <a:ext uri="{FF2B5EF4-FFF2-40B4-BE49-F238E27FC236}">
                  <a16:creationId xmlns:a16="http://schemas.microsoft.com/office/drawing/2014/main" id="{1A641D77-F1A1-BBD4-78FB-E5ACB42DA77B}"/>
                </a:ext>
              </a:extLst>
            </p:cNvPr>
            <p:cNvSpPr/>
            <p:nvPr/>
          </p:nvSpPr>
          <p:spPr>
            <a:xfrm>
              <a:off x="4519495" y="3618994"/>
              <a:ext cx="317946" cy="2252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29"/>
                <a:gd name="f4" fmla="val 6932"/>
                <a:gd name="f5" fmla="val 2426"/>
                <a:gd name="f6" fmla="val 662"/>
                <a:gd name="f7" fmla="val 2647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1733"/>
                <a:gd name="f14" fmla="val 1544"/>
                <a:gd name="f15" fmla="val 1387"/>
                <a:gd name="f16" fmla="val 4537"/>
                <a:gd name="f17" fmla="val 4726"/>
                <a:gd name="f18" fmla="val 4884"/>
                <a:gd name="f19" fmla="val 4695"/>
                <a:gd name="f20" fmla="val 3812"/>
                <a:gd name="f21" fmla="val 3623"/>
                <a:gd name="f22" fmla="val 3466"/>
                <a:gd name="f23" fmla="val 6648"/>
                <a:gd name="f24" fmla="val 6837"/>
                <a:gd name="f25" fmla="val 6994"/>
                <a:gd name="f26" fmla="val 5955"/>
                <a:gd name="f27" fmla="val 5734"/>
                <a:gd name="f28" fmla="val 5577"/>
                <a:gd name="f29" fmla="val 8727"/>
                <a:gd name="f30" fmla="val 8948"/>
                <a:gd name="f31" fmla="val 9105"/>
                <a:gd name="f32" fmla="val 8034"/>
                <a:gd name="f33" fmla="val 7845"/>
                <a:gd name="f34" fmla="val 7688"/>
                <a:gd name="f35" fmla="val 2080"/>
                <a:gd name="f36" fmla="val 2237"/>
                <a:gd name="f37" fmla="val 2773"/>
                <a:gd name="f38" fmla="val 2206"/>
                <a:gd name="f39" fmla="val 4001"/>
                <a:gd name="f40" fmla="val 4159"/>
                <a:gd name="f41" fmla="val 4852"/>
                <a:gd name="f42" fmla="val 5010"/>
                <a:gd name="f43" fmla="val 5199"/>
                <a:gd name="f44" fmla="val 5388"/>
                <a:gd name="f45" fmla="val 5545"/>
                <a:gd name="f46" fmla="val 5892"/>
                <a:gd name="f47" fmla="val 6459"/>
                <a:gd name="f48" fmla="val 473"/>
                <a:gd name="f49" fmla="val 6931"/>
                <a:gd name="f50" fmla="val 1071"/>
                <a:gd name="f51" fmla="val 6490"/>
                <a:gd name="f52" fmla="val 6364"/>
                <a:gd name="f53" fmla="val 6616"/>
                <a:gd name="f54" fmla="val 6301"/>
                <a:gd name="f55" fmla="val 6270"/>
                <a:gd name="f56" fmla="val 5797"/>
                <a:gd name="f57" fmla="val 6333"/>
                <a:gd name="f58" fmla="val 5671"/>
                <a:gd name="f59" fmla="val 8066"/>
                <a:gd name="f60" fmla="val 2741"/>
                <a:gd name="f61" fmla="val 9420"/>
                <a:gd name="f62" fmla="val 9767"/>
                <a:gd name="f63" fmla="val 10113"/>
                <a:gd name="f64" fmla="val 2836"/>
                <a:gd name="f65" fmla="val 10428"/>
                <a:gd name="f66" fmla="val 2962"/>
                <a:gd name="f67" fmla="*/ f0 1 10429"/>
                <a:gd name="f68" fmla="*/ f1 1 6932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10429"/>
                <a:gd name="f75" fmla="*/ f72 1 6932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10429" h="693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9" y="f12"/>
                    <a:pt x="f16" y="f12"/>
                  </a:cubicBezTo>
                  <a:lnTo>
                    <a:pt x="f20" y="f12"/>
                  </a:lnTo>
                  <a:cubicBezTo>
                    <a:pt x="f21" y="f12"/>
                    <a:pt x="f22" y="f11"/>
                    <a:pt x="f22" y="f10"/>
                  </a:cubicBezTo>
                  <a:cubicBezTo>
                    <a:pt x="f22" y="f9"/>
                    <a:pt x="f21" y="f6"/>
                    <a:pt x="f20" y="f6"/>
                  </a:cubicBezTo>
                  <a:close/>
                  <a:moveTo>
                    <a:pt x="f23" y="f6"/>
                  </a:moveTo>
                  <a:cubicBezTo>
                    <a:pt x="f24" y="f6"/>
                    <a:pt x="f25" y="f9"/>
                    <a:pt x="f25" y="f10"/>
                  </a:cubicBezTo>
                  <a:cubicBezTo>
                    <a:pt x="f25" y="f11"/>
                    <a:pt x="f24" y="f12"/>
                    <a:pt x="f23" y="f12"/>
                  </a:cubicBezTo>
                  <a:lnTo>
                    <a:pt x="f26" y="f12"/>
                  </a:lnTo>
                  <a:cubicBezTo>
                    <a:pt x="f27" y="f12"/>
                    <a:pt x="f28" y="f11"/>
                    <a:pt x="f28" y="f10"/>
                  </a:cubicBezTo>
                  <a:cubicBezTo>
                    <a:pt x="f28" y="f9"/>
                    <a:pt x="f27" y="f6"/>
                    <a:pt x="f26" y="f6"/>
                  </a:cubicBezTo>
                  <a:close/>
                  <a:moveTo>
                    <a:pt x="f29" y="f6"/>
                  </a:moveTo>
                  <a:cubicBezTo>
                    <a:pt x="f30" y="f6"/>
                    <a:pt x="f31" y="f9"/>
                    <a:pt x="f31" y="f10"/>
                  </a:cubicBezTo>
                  <a:cubicBezTo>
                    <a:pt x="f31" y="f11"/>
                    <a:pt x="f30" y="f12"/>
                    <a:pt x="f29" y="f12"/>
                  </a:cubicBezTo>
                  <a:lnTo>
                    <a:pt x="f32" y="f12"/>
                  </a:lnTo>
                  <a:cubicBezTo>
                    <a:pt x="f33" y="f12"/>
                    <a:pt x="f34" y="f11"/>
                    <a:pt x="f34" y="f10"/>
                  </a:cubicBezTo>
                  <a:cubicBezTo>
                    <a:pt x="f34" y="f9"/>
                    <a:pt x="f33" y="f6"/>
                    <a:pt x="f32" y="f6"/>
                  </a:cubicBezTo>
                  <a:close/>
                  <a:moveTo>
                    <a:pt x="f5" y="f35"/>
                  </a:moveTo>
                  <a:cubicBezTo>
                    <a:pt x="f7" y="f35"/>
                    <a:pt x="f8" y="f36"/>
                    <a:pt x="f8" y="f5"/>
                  </a:cubicBezTo>
                  <a:cubicBezTo>
                    <a:pt x="f8" y="f7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7"/>
                    <a:pt x="f15" y="f5"/>
                  </a:cubicBezTo>
                  <a:cubicBezTo>
                    <a:pt x="f15" y="f38"/>
                    <a:pt x="f14" y="f35"/>
                    <a:pt x="f13" y="f35"/>
                  </a:cubicBezTo>
                  <a:close/>
                  <a:moveTo>
                    <a:pt x="f16" y="f35"/>
                  </a:moveTo>
                  <a:cubicBezTo>
                    <a:pt x="f17" y="f35"/>
                    <a:pt x="f18" y="f36"/>
                    <a:pt x="f18" y="f5"/>
                  </a:cubicBezTo>
                  <a:cubicBezTo>
                    <a:pt x="f18" y="f7"/>
                    <a:pt x="f19" y="f37"/>
                    <a:pt x="f16" y="f37"/>
                  </a:cubicBezTo>
                  <a:lnTo>
                    <a:pt x="f20" y="f37"/>
                  </a:lnTo>
                  <a:cubicBezTo>
                    <a:pt x="f21" y="f37"/>
                    <a:pt x="f22" y="f7"/>
                    <a:pt x="f22" y="f5"/>
                  </a:cubicBezTo>
                  <a:cubicBezTo>
                    <a:pt x="f22" y="f38"/>
                    <a:pt x="f21" y="f35"/>
                    <a:pt x="f20" y="f35"/>
                  </a:cubicBezTo>
                  <a:close/>
                  <a:moveTo>
                    <a:pt x="f23" y="f35"/>
                  </a:moveTo>
                  <a:cubicBezTo>
                    <a:pt x="f24" y="f35"/>
                    <a:pt x="f25" y="f36"/>
                    <a:pt x="f25" y="f5"/>
                  </a:cubicBezTo>
                  <a:cubicBezTo>
                    <a:pt x="f25" y="f7"/>
                    <a:pt x="f24" y="f37"/>
                    <a:pt x="f23" y="f37"/>
                  </a:cubicBezTo>
                  <a:lnTo>
                    <a:pt x="f26" y="f37"/>
                  </a:lnTo>
                  <a:cubicBezTo>
                    <a:pt x="f27" y="f37"/>
                    <a:pt x="f28" y="f7"/>
                    <a:pt x="f28" y="f5"/>
                  </a:cubicBezTo>
                  <a:cubicBezTo>
                    <a:pt x="f28" y="f38"/>
                    <a:pt x="f27" y="f35"/>
                    <a:pt x="f26" y="f35"/>
                  </a:cubicBezTo>
                  <a:close/>
                  <a:moveTo>
                    <a:pt x="f29" y="f35"/>
                  </a:moveTo>
                  <a:cubicBezTo>
                    <a:pt x="f30" y="f35"/>
                    <a:pt x="f31" y="f36"/>
                    <a:pt x="f31" y="f5"/>
                  </a:cubicBezTo>
                  <a:cubicBezTo>
                    <a:pt x="f31" y="f7"/>
                    <a:pt x="f30" y="f37"/>
                    <a:pt x="f29" y="f37"/>
                  </a:cubicBezTo>
                  <a:lnTo>
                    <a:pt x="f32" y="f37"/>
                  </a:lnTo>
                  <a:cubicBezTo>
                    <a:pt x="f33" y="f37"/>
                    <a:pt x="f34" y="f7"/>
                    <a:pt x="f34" y="f5"/>
                  </a:cubicBezTo>
                  <a:cubicBezTo>
                    <a:pt x="f34" y="f38"/>
                    <a:pt x="f33" y="f35"/>
                    <a:pt x="f32" y="f35"/>
                  </a:cubicBezTo>
                  <a:close/>
                  <a:moveTo>
                    <a:pt x="f5" y="f22"/>
                  </a:moveTo>
                  <a:cubicBezTo>
                    <a:pt x="f7" y="f22"/>
                    <a:pt x="f8" y="f21"/>
                    <a:pt x="f8" y="f20"/>
                  </a:cubicBezTo>
                  <a:cubicBezTo>
                    <a:pt x="f8" y="f39"/>
                    <a:pt x="f7" y="f40"/>
                    <a:pt x="f5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20"/>
                  </a:cubicBezTo>
                  <a:cubicBezTo>
                    <a:pt x="f15" y="f21"/>
                    <a:pt x="f14" y="f22"/>
                    <a:pt x="f13" y="f22"/>
                  </a:cubicBezTo>
                  <a:close/>
                  <a:moveTo>
                    <a:pt x="f16" y="f22"/>
                  </a:moveTo>
                  <a:cubicBezTo>
                    <a:pt x="f17" y="f22"/>
                    <a:pt x="f18" y="f21"/>
                    <a:pt x="f18" y="f20"/>
                  </a:cubicBezTo>
                  <a:cubicBezTo>
                    <a:pt x="f18" y="f39"/>
                    <a:pt x="f19" y="f40"/>
                    <a:pt x="f16" y="f40"/>
                  </a:cubicBezTo>
                  <a:lnTo>
                    <a:pt x="f20" y="f40"/>
                  </a:lnTo>
                  <a:cubicBezTo>
                    <a:pt x="f21" y="f40"/>
                    <a:pt x="f22" y="f39"/>
                    <a:pt x="f22" y="f20"/>
                  </a:cubicBezTo>
                  <a:cubicBezTo>
                    <a:pt x="f22" y="f21"/>
                    <a:pt x="f21" y="f22"/>
                    <a:pt x="f20" y="f22"/>
                  </a:cubicBezTo>
                  <a:close/>
                  <a:moveTo>
                    <a:pt x="f23" y="f22"/>
                  </a:moveTo>
                  <a:cubicBezTo>
                    <a:pt x="f24" y="f22"/>
                    <a:pt x="f25" y="f21"/>
                    <a:pt x="f25" y="f20"/>
                  </a:cubicBezTo>
                  <a:cubicBezTo>
                    <a:pt x="f25" y="f39"/>
                    <a:pt x="f24" y="f40"/>
                    <a:pt x="f23" y="f40"/>
                  </a:cubicBezTo>
                  <a:lnTo>
                    <a:pt x="f26" y="f40"/>
                  </a:lnTo>
                  <a:cubicBezTo>
                    <a:pt x="f27" y="f40"/>
                    <a:pt x="f28" y="f39"/>
                    <a:pt x="f28" y="f20"/>
                  </a:cubicBezTo>
                  <a:cubicBezTo>
                    <a:pt x="f28" y="f21"/>
                    <a:pt x="f27" y="f22"/>
                    <a:pt x="f26" y="f22"/>
                  </a:cubicBezTo>
                  <a:close/>
                  <a:moveTo>
                    <a:pt x="f5" y="f41"/>
                  </a:moveTo>
                  <a:cubicBezTo>
                    <a:pt x="f7" y="f41"/>
                    <a:pt x="f8" y="f42"/>
                    <a:pt x="f8" y="f43"/>
                  </a:cubicBezTo>
                  <a:cubicBezTo>
                    <a:pt x="f8" y="f44"/>
                    <a:pt x="f7" y="f45"/>
                    <a:pt x="f5" y="f45"/>
                  </a:cubicBezTo>
                  <a:lnTo>
                    <a:pt x="f13" y="f45"/>
                  </a:lnTo>
                  <a:cubicBezTo>
                    <a:pt x="f14" y="f45"/>
                    <a:pt x="f15" y="f44"/>
                    <a:pt x="f15" y="f43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16" y="f41"/>
                  </a:moveTo>
                  <a:cubicBezTo>
                    <a:pt x="f17" y="f41"/>
                    <a:pt x="f18" y="f42"/>
                    <a:pt x="f18" y="f43"/>
                  </a:cubicBezTo>
                  <a:cubicBezTo>
                    <a:pt x="f18" y="f44"/>
                    <a:pt x="f19" y="f45"/>
                    <a:pt x="f16" y="f45"/>
                  </a:cubicBezTo>
                  <a:lnTo>
                    <a:pt x="f20" y="f45"/>
                  </a:lnTo>
                  <a:cubicBezTo>
                    <a:pt x="f21" y="f45"/>
                    <a:pt x="f22" y="f44"/>
                    <a:pt x="f22" y="f43"/>
                  </a:cubicBezTo>
                  <a:cubicBezTo>
                    <a:pt x="f22" y="f42"/>
                    <a:pt x="f21" y="f41"/>
                    <a:pt x="f20" y="f41"/>
                  </a:cubicBezTo>
                  <a:close/>
                  <a:moveTo>
                    <a:pt x="f2" y="f2"/>
                  </a:moveTo>
                  <a:lnTo>
                    <a:pt x="f2" y="f46"/>
                  </a:lnTo>
                  <a:cubicBezTo>
                    <a:pt x="f2" y="f47"/>
                    <a:pt x="f48" y="f49"/>
                    <a:pt x="f50" y="f49"/>
                  </a:cubicBezTo>
                  <a:lnTo>
                    <a:pt x="f51" y="f49"/>
                  </a:lnTo>
                  <a:cubicBezTo>
                    <a:pt x="f52" y="f53"/>
                    <a:pt x="f54" y="f55"/>
                    <a:pt x="f54" y="f46"/>
                  </a:cubicBezTo>
                  <a:cubicBezTo>
                    <a:pt x="f54" y="f56"/>
                    <a:pt x="f57" y="f58"/>
                    <a:pt x="f57" y="f45"/>
                  </a:cubicBezTo>
                  <a:lnTo>
                    <a:pt x="f26" y="f45"/>
                  </a:lnTo>
                  <a:cubicBezTo>
                    <a:pt x="f27" y="f45"/>
                    <a:pt x="f28" y="f44"/>
                    <a:pt x="f28" y="f43"/>
                  </a:cubicBezTo>
                  <a:cubicBezTo>
                    <a:pt x="f28" y="f42"/>
                    <a:pt x="f27" y="f41"/>
                    <a:pt x="f26" y="f41"/>
                  </a:cubicBezTo>
                  <a:lnTo>
                    <a:pt x="f51" y="f41"/>
                  </a:lnTo>
                  <a:cubicBezTo>
                    <a:pt x="f49" y="f21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" name="Google Shape;10471;p74">
              <a:extLst>
                <a:ext uri="{FF2B5EF4-FFF2-40B4-BE49-F238E27FC236}">
                  <a16:creationId xmlns:a16="http://schemas.microsoft.com/office/drawing/2014/main" id="{B32B120D-C2EA-6D06-C2D3-1381B6B0C34E}"/>
                </a:ext>
              </a:extLst>
            </p:cNvPr>
            <p:cNvSpPr/>
            <p:nvPr/>
          </p:nvSpPr>
          <p:spPr>
            <a:xfrm>
              <a:off x="4518516" y="3505370"/>
              <a:ext cx="318924" cy="921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61"/>
                <a:gd name="f4" fmla="val 2836"/>
                <a:gd name="f5" fmla="val 1734"/>
                <a:gd name="f6" fmla="val 1513"/>
                <a:gd name="f7" fmla="val 1356"/>
                <a:gd name="f8" fmla="val 158"/>
                <a:gd name="f9" fmla="val 347"/>
                <a:gd name="f10" fmla="val 693"/>
                <a:gd name="f11" fmla="val 1009"/>
                <a:gd name="f12" fmla="val 410"/>
                <a:gd name="f13" fmla="val 1"/>
                <a:gd name="f14" fmla="val 1166"/>
                <a:gd name="f15" fmla="val 1733"/>
                <a:gd name="f16" fmla="val 10429"/>
                <a:gd name="f17" fmla="val 10460"/>
                <a:gd name="f18" fmla="val 1134"/>
                <a:gd name="f19" fmla="val 9988"/>
                <a:gd name="f20" fmla="val 9421"/>
                <a:gd name="f21" fmla="val 9074"/>
                <a:gd name="f22" fmla="val 8917"/>
                <a:gd name="f23" fmla="val 8728"/>
                <a:gd name="f24" fmla="val 8539"/>
                <a:gd name="f25" fmla="val 8381"/>
                <a:gd name="f26" fmla="val 6995"/>
                <a:gd name="f27" fmla="val 6837"/>
                <a:gd name="f28" fmla="val 6648"/>
                <a:gd name="f29" fmla="val 6459"/>
                <a:gd name="f30" fmla="val 6302"/>
                <a:gd name="f31" fmla="val 4159"/>
                <a:gd name="f32" fmla="val 4002"/>
                <a:gd name="f33" fmla="val 3813"/>
                <a:gd name="f34" fmla="val 3624"/>
                <a:gd name="f35" fmla="val 3466"/>
                <a:gd name="f36" fmla="val 2080"/>
                <a:gd name="f37" fmla="val 1923"/>
                <a:gd name="f38" fmla="*/ f0 1 10461"/>
                <a:gd name="f39" fmla="*/ f1 1 2836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0461"/>
                <a:gd name="f46" fmla="*/ f43 1 2836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0461" h="283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4"/>
                  </a:lnTo>
                  <a:lnTo>
                    <a:pt x="f16" y="f4"/>
                  </a:lnTo>
                  <a:lnTo>
                    <a:pt x="f16" y="f15"/>
                  </a:lnTo>
                  <a:lnTo>
                    <a:pt x="f17" y="f15"/>
                  </a:lnTo>
                  <a:cubicBezTo>
                    <a:pt x="f17" y="f18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ubicBezTo>
                    <a:pt x="f24" y="f2"/>
                    <a:pt x="f25" y="f8"/>
                    <a:pt x="f25" y="f9"/>
                  </a:cubicBezTo>
                  <a:lnTo>
                    <a:pt x="f25" y="f10"/>
                  </a:lnTo>
                  <a:lnTo>
                    <a:pt x="f26" y="f10"/>
                  </a:lnTo>
                  <a:lnTo>
                    <a:pt x="f26" y="f9"/>
                  </a:lnTo>
                  <a:cubicBezTo>
                    <a:pt x="f26" y="f8"/>
                    <a:pt x="f27" y="f2"/>
                    <a:pt x="f28" y="f2"/>
                  </a:cubicBezTo>
                  <a:cubicBezTo>
                    <a:pt x="f29" y="f2"/>
                    <a:pt x="f30" y="f8"/>
                    <a:pt x="f30" y="f9"/>
                  </a:cubicBezTo>
                  <a:lnTo>
                    <a:pt x="f30" y="f10"/>
                  </a:lnTo>
                  <a:lnTo>
                    <a:pt x="f31" y="f10"/>
                  </a:lnTo>
                  <a:lnTo>
                    <a:pt x="f31" y="f9"/>
                  </a:lnTo>
                  <a:cubicBezTo>
                    <a:pt x="f31" y="f8"/>
                    <a:pt x="f32" y="f2"/>
                    <a:pt x="f33" y="f2"/>
                  </a:cubicBezTo>
                  <a:cubicBezTo>
                    <a:pt x="f34" y="f2"/>
                    <a:pt x="f35" y="f8"/>
                    <a:pt x="f35" y="f9"/>
                  </a:cubicBezTo>
                  <a:lnTo>
                    <a:pt x="f35" y="f10"/>
                  </a:lnTo>
                  <a:lnTo>
                    <a:pt x="f36" y="f10"/>
                  </a:lnTo>
                  <a:lnTo>
                    <a:pt x="f36" y="f9"/>
                  </a:lnTo>
                  <a:cubicBezTo>
                    <a:pt x="f36" y="f8"/>
                    <a:pt x="f3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" name="Google Shape;10483;p74">
            <a:extLst>
              <a:ext uri="{FF2B5EF4-FFF2-40B4-BE49-F238E27FC236}">
                <a16:creationId xmlns:a16="http://schemas.microsoft.com/office/drawing/2014/main" id="{BF949FEA-91C1-D8AA-57A1-6CC3EBB2D139}"/>
              </a:ext>
            </a:extLst>
          </p:cNvPr>
          <p:cNvGrpSpPr/>
          <p:nvPr/>
        </p:nvGrpSpPr>
        <p:grpSpPr>
          <a:xfrm>
            <a:off x="12979819" y="7071818"/>
            <a:ext cx="680093" cy="720749"/>
            <a:chOff x="7861508" y="3405280"/>
            <a:chExt cx="340046" cy="360374"/>
          </a:xfrm>
          <a:solidFill>
            <a:schemeClr val="tx1"/>
          </a:solidFill>
        </p:grpSpPr>
        <p:sp>
          <p:nvSpPr>
            <p:cNvPr id="139" name="Google Shape;10484;p74">
              <a:extLst>
                <a:ext uri="{FF2B5EF4-FFF2-40B4-BE49-F238E27FC236}">
                  <a16:creationId xmlns:a16="http://schemas.microsoft.com/office/drawing/2014/main" id="{A54CA10C-0CBC-3DBB-74F4-235018CF8665}"/>
                </a:ext>
              </a:extLst>
            </p:cNvPr>
            <p:cNvSpPr/>
            <p:nvPr/>
          </p:nvSpPr>
          <p:spPr>
            <a:xfrm>
              <a:off x="8052654" y="3607966"/>
              <a:ext cx="148900" cy="1576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853"/>
                <a:gd name="f5" fmla="val 2426"/>
                <a:gd name="f6" fmla="val 662"/>
                <a:gd name="f7" fmla="val 2646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2237"/>
                <a:gd name="f14" fmla="val 2079"/>
                <a:gd name="f15" fmla="val 1670"/>
                <a:gd name="f16" fmla="val 1828"/>
                <a:gd name="f17" fmla="val 2048"/>
                <a:gd name="f18" fmla="val 3781"/>
                <a:gd name="f19" fmla="val 3970"/>
                <a:gd name="f20" fmla="val 4127"/>
                <a:gd name="f21" fmla="val 1103"/>
                <a:gd name="f22" fmla="val 3749"/>
                <a:gd name="f23" fmla="val 4852"/>
                <a:gd name="f24" fmla="val 4883"/>
                <a:gd name="f25" fmla="val 1040"/>
                <a:gd name="f26" fmla="*/ f0 1 4884"/>
                <a:gd name="f27" fmla="*/ f1 1 485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884"/>
                <a:gd name="f34" fmla="*/ f31 1 485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884" h="485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5" y="f2"/>
                  </a:moveTo>
                  <a:cubicBezTo>
                    <a:pt x="f21" y="f2"/>
                    <a:pt x="f2" y="f21"/>
                    <a:pt x="f2" y="f5"/>
                  </a:cubicBezTo>
                  <a:cubicBezTo>
                    <a:pt x="f2" y="f22"/>
                    <a:pt x="f21" y="f23"/>
                    <a:pt x="f5" y="f23"/>
                  </a:cubicBezTo>
                  <a:cubicBezTo>
                    <a:pt x="f18" y="f23"/>
                    <a:pt x="f24" y="f22"/>
                    <a:pt x="f24" y="f5"/>
                  </a:cubicBezTo>
                  <a:cubicBezTo>
                    <a:pt x="f24" y="f25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" name="Google Shape;10485;p74">
              <a:extLst>
                <a:ext uri="{FF2B5EF4-FFF2-40B4-BE49-F238E27FC236}">
                  <a16:creationId xmlns:a16="http://schemas.microsoft.com/office/drawing/2014/main" id="{32BECAAD-073E-B19E-72C0-93CA2079CAAE}"/>
                </a:ext>
              </a:extLst>
            </p:cNvPr>
            <p:cNvSpPr/>
            <p:nvPr/>
          </p:nvSpPr>
          <p:spPr>
            <a:xfrm>
              <a:off x="7861508" y="3483068"/>
              <a:ext cx="43260" cy="28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665"/>
                <a:gd name="f5" fmla="val 32"/>
                <a:gd name="f6" fmla="val 1"/>
                <a:gd name="f7" fmla="val 7310"/>
                <a:gd name="f8" fmla="val 8034"/>
                <a:gd name="f9" fmla="val 631"/>
                <a:gd name="f10" fmla="val 1418"/>
                <a:gd name="f11" fmla="val 347"/>
                <a:gd name="f12" fmla="val 1072"/>
                <a:gd name="f13" fmla="val 662"/>
                <a:gd name="f14" fmla="val 316"/>
                <a:gd name="f15" fmla="val 253"/>
                <a:gd name="f16" fmla="*/ f0 1 1419"/>
                <a:gd name="f17" fmla="*/ f1 1 866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66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665">
                  <a:moveTo>
                    <a:pt x="f5" y="f6"/>
                  </a:moveTo>
                  <a:lnTo>
                    <a:pt x="f5" y="f7"/>
                  </a:lnTo>
                  <a:cubicBezTo>
                    <a:pt x="f6" y="f8"/>
                    <a:pt x="f9" y="f4"/>
                    <a:pt x="f10" y="f4"/>
                  </a:cubicBezTo>
                  <a:lnTo>
                    <a:pt x="f10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10486;p74">
              <a:extLst>
                <a:ext uri="{FF2B5EF4-FFF2-40B4-BE49-F238E27FC236}">
                  <a16:creationId xmlns:a16="http://schemas.microsoft.com/office/drawing/2014/main" id="{073CAB64-A26B-3024-689D-5315C3B91F9D}"/>
                </a:ext>
              </a:extLst>
            </p:cNvPr>
            <p:cNvSpPr/>
            <p:nvPr/>
          </p:nvSpPr>
          <p:spPr>
            <a:xfrm>
              <a:off x="7924885" y="3494343"/>
              <a:ext cx="213283" cy="270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96"/>
                <a:gd name="f4" fmla="val 8318"/>
                <a:gd name="f5" fmla="val 5262"/>
                <a:gd name="f6" fmla="val 693"/>
                <a:gd name="f7" fmla="val 5451"/>
                <a:gd name="f8" fmla="val 5609"/>
                <a:gd name="f9" fmla="val 851"/>
                <a:gd name="f10" fmla="val 1040"/>
                <a:gd name="f11" fmla="val 1229"/>
                <a:gd name="f12" fmla="val 1386"/>
                <a:gd name="f13" fmla="val 1072"/>
                <a:gd name="f14" fmla="val 883"/>
                <a:gd name="f15" fmla="val 726"/>
                <a:gd name="f16" fmla="val 2080"/>
                <a:gd name="f17" fmla="val 2237"/>
                <a:gd name="f18" fmla="val 2426"/>
                <a:gd name="f19" fmla="val 2615"/>
                <a:gd name="f20" fmla="val 2773"/>
                <a:gd name="f21" fmla="val 1"/>
                <a:gd name="f22" fmla="val 4695"/>
                <a:gd name="f23" fmla="val 4002"/>
                <a:gd name="f24" fmla="val 7750"/>
                <a:gd name="f25" fmla="val 3498"/>
                <a:gd name="f26" fmla="val 6868"/>
                <a:gd name="f27" fmla="val 5892"/>
                <a:gd name="f28" fmla="val 5766"/>
                <a:gd name="f29" fmla="val 3561"/>
                <a:gd name="f30" fmla="val 5640"/>
                <a:gd name="f31" fmla="val 5545"/>
                <a:gd name="f32" fmla="val 5388"/>
                <a:gd name="f33" fmla="val 5167"/>
                <a:gd name="f34" fmla="val 3812"/>
                <a:gd name="f35" fmla="val 3592"/>
                <a:gd name="f36" fmla="val 3434"/>
                <a:gd name="f37" fmla="val 5199"/>
                <a:gd name="f38" fmla="val 3056"/>
                <a:gd name="f39" fmla="val 5861"/>
                <a:gd name="f40" fmla="val 6617"/>
                <a:gd name="f41" fmla="val 6743"/>
                <a:gd name="f42" fmla="val 6869"/>
                <a:gd name="f43" fmla="val 2804"/>
                <a:gd name="f44" fmla="val 6995"/>
                <a:gd name="f45" fmla="*/ f0 1 6996"/>
                <a:gd name="f46" fmla="*/ f1 1 8318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6996"/>
                <a:gd name="f53" fmla="*/ f50 1 8318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6996" h="831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1" y="f2"/>
                  </a:moveTo>
                  <a:lnTo>
                    <a:pt x="f21" y="f4"/>
                  </a:lnTo>
                  <a:lnTo>
                    <a:pt x="f22" y="f4"/>
                  </a:lnTo>
                  <a:cubicBezTo>
                    <a:pt x="f23" y="f24"/>
                    <a:pt x="f25" y="f26"/>
                    <a:pt x="f25" y="f27"/>
                  </a:cubicBezTo>
                  <a:cubicBezTo>
                    <a:pt x="f25" y="f28"/>
                    <a:pt x="f29" y="f30"/>
                    <a:pt x="f29" y="f31"/>
                  </a:cubicBezTo>
                  <a:lnTo>
                    <a:pt x="f13" y="f31"/>
                  </a:lnTo>
                  <a:cubicBezTo>
                    <a:pt x="f14" y="f31"/>
                    <a:pt x="f15" y="f32"/>
                    <a:pt x="f15" y="f33"/>
                  </a:cubicBezTo>
                  <a:lnTo>
                    <a:pt x="f15" y="f34"/>
                  </a:lnTo>
                  <a:cubicBezTo>
                    <a:pt x="f15" y="f35"/>
                    <a:pt x="f14" y="f36"/>
                    <a:pt x="f13" y="f36"/>
                  </a:cubicBezTo>
                  <a:lnTo>
                    <a:pt x="f22" y="f36"/>
                  </a:lnTo>
                  <a:cubicBezTo>
                    <a:pt x="f37" y="f38"/>
                    <a:pt x="f39" y="f20"/>
                    <a:pt x="f40" y="f20"/>
                  </a:cubicBezTo>
                  <a:cubicBezTo>
                    <a:pt x="f41" y="f20"/>
                    <a:pt x="f42" y="f43"/>
                    <a:pt x="f44" y="f43"/>
                  </a:cubicBezTo>
                  <a:lnTo>
                    <a:pt x="f4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" name="Google Shape;10487;p74">
              <a:extLst>
                <a:ext uri="{FF2B5EF4-FFF2-40B4-BE49-F238E27FC236}">
                  <a16:creationId xmlns:a16="http://schemas.microsoft.com/office/drawing/2014/main" id="{DCEC581C-DB63-5E11-D5C0-AB6458A78132}"/>
                </a:ext>
              </a:extLst>
            </p:cNvPr>
            <p:cNvSpPr/>
            <p:nvPr/>
          </p:nvSpPr>
          <p:spPr>
            <a:xfrm>
              <a:off x="7968118" y="3629445"/>
              <a:ext cx="80732" cy="2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48"/>
                <a:gd name="f4" fmla="val 694"/>
                <a:gd name="f5" fmla="val 1"/>
                <a:gd name="f6" fmla="val 2301"/>
                <a:gd name="f7" fmla="val 2364"/>
                <a:gd name="f8" fmla="val 473"/>
                <a:gd name="f9" fmla="val 2490"/>
                <a:gd name="f10" fmla="val 221"/>
                <a:gd name="f11" fmla="val 2647"/>
                <a:gd name="f12" fmla="*/ f0 1 2648"/>
                <a:gd name="f13" fmla="*/ f1 1 69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648"/>
                <a:gd name="f20" fmla="*/ f17 1 69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648" h="694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" name="Google Shape;10488;p74">
              <a:extLst>
                <a:ext uri="{FF2B5EF4-FFF2-40B4-BE49-F238E27FC236}">
                  <a16:creationId xmlns:a16="http://schemas.microsoft.com/office/drawing/2014/main" id="{D3EAB5A0-822E-C73A-B946-257B9487428A}"/>
                </a:ext>
              </a:extLst>
            </p:cNvPr>
            <p:cNvSpPr/>
            <p:nvPr/>
          </p:nvSpPr>
          <p:spPr>
            <a:xfrm>
              <a:off x="7861508" y="3405280"/>
              <a:ext cx="275691" cy="665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43"/>
                <a:gd name="f4" fmla="val 2049"/>
                <a:gd name="f5" fmla="val 1072"/>
                <a:gd name="f6" fmla="val 473"/>
                <a:gd name="f7" fmla="val 32"/>
                <a:gd name="f8" fmla="val 1040"/>
                <a:gd name="f9" fmla="val 1"/>
                <a:gd name="f10" fmla="val 1576"/>
                <a:gd name="f11" fmla="val 2048"/>
                <a:gd name="f12" fmla="val 8475"/>
                <a:gd name="f13" fmla="val 8034"/>
                <a:gd name="f14" fmla="val 441"/>
                <a:gd name="f15" fmla="val 8507"/>
                <a:gd name="f16" fmla="*/ f0 1 9043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9043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9043" h="204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9" y="f10"/>
                    <a:pt x="f6" y="f11"/>
                    <a:pt x="f5" y="f11"/>
                  </a:cubicBezTo>
                  <a:lnTo>
                    <a:pt x="f3" y="f11"/>
                  </a:lnTo>
                  <a:cubicBezTo>
                    <a:pt x="f12" y="f11"/>
                    <a:pt x="f13" y="f10"/>
                    <a:pt x="f13" y="f8"/>
                  </a:cubicBezTo>
                  <a:cubicBezTo>
                    <a:pt x="f13" y="f14"/>
                    <a:pt x="f15" y="f2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4" name="Google Shape;10497;p74">
            <a:extLst>
              <a:ext uri="{FF2B5EF4-FFF2-40B4-BE49-F238E27FC236}">
                <a16:creationId xmlns:a16="http://schemas.microsoft.com/office/drawing/2014/main" id="{F52ADBB8-D28E-A6AC-88F6-B9DB9CB72F6B}"/>
              </a:ext>
            </a:extLst>
          </p:cNvPr>
          <p:cNvGrpSpPr/>
          <p:nvPr/>
        </p:nvGrpSpPr>
        <p:grpSpPr>
          <a:xfrm>
            <a:off x="12817970" y="4170408"/>
            <a:ext cx="945599" cy="1005108"/>
            <a:chOff x="7780583" y="1954575"/>
            <a:chExt cx="472799" cy="502554"/>
          </a:xfrm>
          <a:solidFill>
            <a:schemeClr val="tx1"/>
          </a:solidFill>
        </p:grpSpPr>
        <p:sp>
          <p:nvSpPr>
            <p:cNvPr id="145" name="Google Shape;10498;p74">
              <a:extLst>
                <a:ext uri="{FF2B5EF4-FFF2-40B4-BE49-F238E27FC236}">
                  <a16:creationId xmlns:a16="http://schemas.microsoft.com/office/drawing/2014/main" id="{E07A5D15-6D7D-4806-3EE4-E9C187EBB32A}"/>
                </a:ext>
              </a:extLst>
            </p:cNvPr>
            <p:cNvSpPr/>
            <p:nvPr/>
          </p:nvSpPr>
          <p:spPr>
            <a:xfrm>
              <a:off x="7946117" y="1954575"/>
              <a:ext cx="137955" cy="147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733"/>
                <a:gd name="f5" fmla="val 788"/>
                <a:gd name="f6" fmla="val 2678"/>
                <a:gd name="f7" fmla="*/ f0 1 3466"/>
                <a:gd name="f8" fmla="*/ f1 1 3466"/>
                <a:gd name="f9" fmla="val f2"/>
                <a:gd name="f10" fmla="val f3"/>
                <a:gd name="f11" fmla="+- f10 0 f9"/>
                <a:gd name="f12" fmla="*/ f11 1 3466"/>
                <a:gd name="f13" fmla="*/ f9 1 f12"/>
                <a:gd name="f14" fmla="*/ f10 1 f12"/>
                <a:gd name="f15" fmla="*/ f13 f7 1"/>
                <a:gd name="f16" fmla="*/ f14 f7 1"/>
                <a:gd name="f17" fmla="*/ f14 f8 1"/>
                <a:gd name="f18" fmla="*/ f13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" t="f18" r="f16" b="f17"/>
              <a:pathLst>
                <a:path w="3466" h="3466">
                  <a:moveTo>
                    <a:pt x="f4" y="f2"/>
                  </a:moveTo>
                  <a:cubicBezTo>
                    <a:pt x="f5" y="f2"/>
                    <a:pt x="f2" y="f5"/>
                    <a:pt x="f2" y="f4"/>
                  </a:cubicBezTo>
                  <a:cubicBezTo>
                    <a:pt x="f2" y="f6"/>
                    <a:pt x="f5" y="f3"/>
                    <a:pt x="f4" y="f3"/>
                  </a:cubicBezTo>
                  <a:cubicBezTo>
                    <a:pt x="f6" y="f3"/>
                    <a:pt x="f3" y="f6"/>
                    <a:pt x="f3" y="f4"/>
                  </a:cubicBezTo>
                  <a:cubicBezTo>
                    <a:pt x="f3" y="f5"/>
                    <a:pt x="f6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" name="Google Shape;10499;p74">
              <a:extLst>
                <a:ext uri="{FF2B5EF4-FFF2-40B4-BE49-F238E27FC236}">
                  <a16:creationId xmlns:a16="http://schemas.microsoft.com/office/drawing/2014/main" id="{5E02CAA3-1B00-C806-140E-23A47146FF39}"/>
                </a:ext>
              </a:extLst>
            </p:cNvPr>
            <p:cNvSpPr/>
            <p:nvPr/>
          </p:nvSpPr>
          <p:spPr>
            <a:xfrm>
              <a:off x="7780583" y="2248591"/>
              <a:ext cx="472799" cy="2085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79"/>
                <a:gd name="f4" fmla="val 4916"/>
                <a:gd name="f5" fmla="val 694"/>
                <a:gd name="f6" fmla="val 316"/>
                <a:gd name="f7" fmla="val 1"/>
                <a:gd name="f8" fmla="val 315"/>
                <a:gd name="f9" fmla="val 693"/>
                <a:gd name="f10" fmla="val 1103"/>
                <a:gd name="f11" fmla="val 1418"/>
                <a:gd name="f12" fmla="val 4569"/>
                <a:gd name="f13" fmla="val 4758"/>
                <a:gd name="f14" fmla="val 851"/>
                <a:gd name="f15" fmla="val 4915"/>
                <a:gd name="f16" fmla="val 1040"/>
                <a:gd name="f17" fmla="val 10807"/>
                <a:gd name="f18" fmla="val 11028"/>
                <a:gd name="f19" fmla="val 11185"/>
                <a:gd name="f20" fmla="val 11563"/>
                <a:gd name="f21" fmla="val 11878"/>
                <a:gd name="f22" fmla="val 11815"/>
                <a:gd name="f23" fmla="val 11500"/>
                <a:gd name="f24" fmla="val 11122"/>
                <a:gd name="f25" fmla="*/ f0 1 11879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1879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1879" h="491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5" y="f12"/>
                  </a:lnTo>
                  <a:cubicBezTo>
                    <a:pt x="f5" y="f13"/>
                    <a:pt x="f14" y="f15"/>
                    <a:pt x="f16" y="f15"/>
                  </a:cubicBezTo>
                  <a:lnTo>
                    <a:pt x="f17" y="f15"/>
                  </a:lnTo>
                  <a:cubicBezTo>
                    <a:pt x="f18" y="f15"/>
                    <a:pt x="f19" y="f13"/>
                    <a:pt x="f19" y="f12"/>
                  </a:cubicBezTo>
                  <a:lnTo>
                    <a:pt x="f19" y="f11"/>
                  </a:lnTo>
                  <a:cubicBezTo>
                    <a:pt x="f20" y="f11"/>
                    <a:pt x="f21" y="f10"/>
                    <a:pt x="f21" y="f9"/>
                  </a:cubicBezTo>
                  <a:cubicBezTo>
                    <a:pt x="f22" y="f8"/>
                    <a:pt x="f23" y="f2"/>
                    <a:pt x="f2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0500;p74">
              <a:extLst>
                <a:ext uri="{FF2B5EF4-FFF2-40B4-BE49-F238E27FC236}">
                  <a16:creationId xmlns:a16="http://schemas.microsoft.com/office/drawing/2014/main" id="{AD1722B8-1C43-E283-3879-ABB17079C07A}"/>
                </a:ext>
              </a:extLst>
            </p:cNvPr>
            <p:cNvSpPr/>
            <p:nvPr/>
          </p:nvSpPr>
          <p:spPr>
            <a:xfrm>
              <a:off x="8102864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90"/>
                <a:gd name="f6" fmla="val 126"/>
                <a:gd name="f7" fmla="val 253"/>
                <a:gd name="f8" fmla="val 221"/>
                <a:gd name="f9" fmla="val 347"/>
                <a:gd name="f10" fmla="val 693"/>
                <a:gd name="f11" fmla="val 158"/>
                <a:gd name="f12" fmla="val 1071"/>
                <a:gd name="f13" fmla="val 1"/>
                <a:gd name="f14" fmla="val 1386"/>
                <a:gd name="f15" fmla="val 977"/>
                <a:gd name="f16" fmla="val 2079"/>
                <a:gd name="f17" fmla="val 1607"/>
                <a:gd name="f18" fmla="val 3182"/>
                <a:gd name="f19" fmla="val 4474"/>
                <a:gd name="f20" fmla="val 2489"/>
                <a:gd name="f21" fmla="val 756"/>
                <a:gd name="f22" fmla="val 2363"/>
                <a:gd name="f23" fmla="val 315"/>
                <a:gd name="f24" fmla="val 1922"/>
                <a:gd name="f25" fmla="val 1450"/>
                <a:gd name="f26" fmla="*/ f0 1 2994"/>
                <a:gd name="f27" fmla="*/ f1 1 4852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2994"/>
                <a:gd name="f34" fmla="*/ f31 1 4852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2994" h="4852">
                  <a:moveTo>
                    <a:pt x="f5" y="f2"/>
                  </a:moveTo>
                  <a:cubicBezTo>
                    <a:pt x="f5" y="f6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7" y="f19"/>
                  </a:cubicBezTo>
                  <a:lnTo>
                    <a:pt x="f17" y="f4"/>
                  </a:lnTo>
                  <a:lnTo>
                    <a:pt x="f3" y="f4"/>
                  </a:lnTo>
                  <a:lnTo>
                    <a:pt x="f20" y="f21"/>
                  </a:lnTo>
                  <a:cubicBezTo>
                    <a:pt x="f22" y="f23"/>
                    <a:pt x="f24" y="f2"/>
                    <a:pt x="f2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0501;p74">
              <a:extLst>
                <a:ext uri="{FF2B5EF4-FFF2-40B4-BE49-F238E27FC236}">
                  <a16:creationId xmlns:a16="http://schemas.microsoft.com/office/drawing/2014/main" id="{FE8E4CF8-0731-F02B-5530-A84A398EEEBE}"/>
                </a:ext>
              </a:extLst>
            </p:cNvPr>
            <p:cNvSpPr/>
            <p:nvPr/>
          </p:nvSpPr>
          <p:spPr>
            <a:xfrm>
              <a:off x="7808171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545"/>
                <a:gd name="f6" fmla="val 1072"/>
                <a:gd name="f7" fmla="val 663"/>
                <a:gd name="f8" fmla="val 315"/>
                <a:gd name="f9" fmla="val 505"/>
                <a:gd name="f10" fmla="val 788"/>
                <a:gd name="f11" fmla="val 1"/>
                <a:gd name="f12" fmla="val 1356"/>
                <a:gd name="f13" fmla="val 4474"/>
                <a:gd name="f14" fmla="val 1387"/>
                <a:gd name="f15" fmla="val 3182"/>
                <a:gd name="f16" fmla="val 2017"/>
                <a:gd name="f17" fmla="val 2048"/>
                <a:gd name="f18" fmla="val 1386"/>
                <a:gd name="f19" fmla="val 2836"/>
                <a:gd name="f20" fmla="val 1071"/>
                <a:gd name="f21" fmla="val 2773"/>
                <a:gd name="f22" fmla="val 693"/>
                <a:gd name="f23" fmla="val 347"/>
                <a:gd name="f24" fmla="val 221"/>
                <a:gd name="f25" fmla="val 95"/>
                <a:gd name="f26" fmla="val 2805"/>
                <a:gd name="f27" fmla="*/ f0 1 2994"/>
                <a:gd name="f28" fmla="*/ f1 1 485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994"/>
                <a:gd name="f35" fmla="*/ f32 1 485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994" h="485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4"/>
                  </a:lnTo>
                  <a:lnTo>
                    <a:pt x="f12" y="f13"/>
                  </a:lnTo>
                  <a:lnTo>
                    <a:pt x="f14" y="f13"/>
                  </a:lnTo>
                  <a:cubicBezTo>
                    <a:pt x="f14" y="f15"/>
                    <a:pt x="f16" y="f17"/>
                    <a:pt x="f3" y="f18"/>
                  </a:cubicBezTo>
                  <a:cubicBezTo>
                    <a:pt x="f19" y="f20"/>
                    <a:pt x="f21" y="f22"/>
                    <a:pt x="f21" y="f23"/>
                  </a:cubicBezTo>
                  <a:cubicBezTo>
                    <a:pt x="f21" y="f24"/>
                    <a:pt x="f21" y="f25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10502;p74">
              <a:extLst>
                <a:ext uri="{FF2B5EF4-FFF2-40B4-BE49-F238E27FC236}">
                  <a16:creationId xmlns:a16="http://schemas.microsoft.com/office/drawing/2014/main" id="{CFDB21B6-42E0-E5C1-DC91-B6365D31C762}"/>
                </a:ext>
              </a:extLst>
            </p:cNvPr>
            <p:cNvSpPr/>
            <p:nvPr/>
          </p:nvSpPr>
          <p:spPr>
            <a:xfrm>
              <a:off x="8026365" y="2096216"/>
              <a:ext cx="112919" cy="1203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7"/>
                <a:gd name="f4" fmla="val 1482"/>
                <a:gd name="f5" fmla="val 1"/>
                <a:gd name="f6" fmla="val 1450"/>
                <a:gd name="f7" fmla="val 32"/>
                <a:gd name="f8" fmla="val 1418"/>
                <a:gd name="f9" fmla="val 64"/>
                <a:gd name="f10" fmla="val 1324"/>
                <a:gd name="f11" fmla="val 127"/>
                <a:gd name="f12" fmla="val 190"/>
                <a:gd name="f13" fmla="val 1292"/>
                <a:gd name="f14" fmla="val 253"/>
                <a:gd name="f15" fmla="val 1261"/>
                <a:gd name="f16" fmla="val 284"/>
                <a:gd name="f17" fmla="val 1923"/>
                <a:gd name="f18" fmla="val 2836"/>
                <a:gd name="f19" fmla="val 2742"/>
                <a:gd name="f20" fmla="val 2553"/>
                <a:gd name="f21" fmla="val 1513"/>
                <a:gd name="f22" fmla="val 2332"/>
                <a:gd name="f23" fmla="val 599"/>
                <a:gd name="f24" fmla="*/ f0 1 2837"/>
                <a:gd name="f25" fmla="*/ f1 1 2837"/>
                <a:gd name="f26" fmla="val f2"/>
                <a:gd name="f27" fmla="val f3"/>
                <a:gd name="f28" fmla="+- f27 0 f26"/>
                <a:gd name="f29" fmla="*/ f28 1 2837"/>
                <a:gd name="f30" fmla="*/ f26 1 f29"/>
                <a:gd name="f31" fmla="*/ f27 1 f29"/>
                <a:gd name="f32" fmla="*/ f30 f24 1"/>
                <a:gd name="f33" fmla="*/ f31 f24 1"/>
                <a:gd name="f34" fmla="*/ f31 f25 1"/>
                <a:gd name="f35" fmla="*/ f30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37" h="2837">
                  <a:moveTo>
                    <a:pt x="f4" y="f5"/>
                  </a:moveTo>
                  <a:cubicBezTo>
                    <a:pt x="f6" y="f7"/>
                    <a:pt x="f8" y="f9"/>
                    <a:pt x="f10" y="f11"/>
                  </a:cubicBezTo>
                  <a:cubicBezTo>
                    <a:pt x="f10" y="f12"/>
                    <a:pt x="f13" y="f14"/>
                    <a:pt x="f15" y="f16"/>
                  </a:cubicBezTo>
                  <a:lnTo>
                    <a:pt x="f5" y="f17"/>
                  </a:lnTo>
                  <a:lnTo>
                    <a:pt x="f5" y="f18"/>
                  </a:lnTo>
                  <a:lnTo>
                    <a:pt x="f19" y="f18"/>
                  </a:lnTo>
                  <a:lnTo>
                    <a:pt x="f19" y="f20"/>
                  </a:lnTo>
                  <a:lnTo>
                    <a:pt x="f18" y="f20"/>
                  </a:lnTo>
                  <a:cubicBezTo>
                    <a:pt x="f18" y="f21"/>
                    <a:pt x="f22" y="f23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" name="Google Shape;10503;p74">
              <a:extLst>
                <a:ext uri="{FF2B5EF4-FFF2-40B4-BE49-F238E27FC236}">
                  <a16:creationId xmlns:a16="http://schemas.microsoft.com/office/drawing/2014/main" id="{E1C28A8E-7C79-33D8-985A-ADD0814056FE}"/>
                </a:ext>
              </a:extLst>
            </p:cNvPr>
            <p:cNvSpPr/>
            <p:nvPr/>
          </p:nvSpPr>
          <p:spPr>
            <a:xfrm>
              <a:off x="7888446" y="2097578"/>
              <a:ext cx="112873" cy="1243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6"/>
                <a:gd name="f4" fmla="val 2931"/>
                <a:gd name="f5" fmla="val 1323"/>
                <a:gd name="f6" fmla="val 536"/>
                <a:gd name="f7" fmla="val 567"/>
                <a:gd name="f8" fmla="val 1513"/>
                <a:gd name="f9" fmla="val 2584"/>
                <a:gd name="f10" fmla="val 2930"/>
                <a:gd name="f11" fmla="val 2741"/>
                <a:gd name="f12" fmla="val 1922"/>
                <a:gd name="f13" fmla="val 1575"/>
                <a:gd name="f14" fmla="val 284"/>
                <a:gd name="f15" fmla="val 1512"/>
                <a:gd name="f16" fmla="val 252"/>
                <a:gd name="f17" fmla="val 158"/>
                <a:gd name="f18" fmla="val 1481"/>
                <a:gd name="f19" fmla="val 126"/>
                <a:gd name="f20" fmla="val 1449"/>
                <a:gd name="f21" fmla="val 95"/>
                <a:gd name="f22" fmla="val 1355"/>
                <a:gd name="f23" fmla="val 63"/>
                <a:gd name="f24" fmla="*/ f0 1 2836"/>
                <a:gd name="f25" fmla="*/ f1 1 2931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2836"/>
                <a:gd name="f32" fmla="*/ f29 1 2931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2836" h="2931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lnTo>
                    <a:pt x="f11" y="f10"/>
                  </a:lnTo>
                  <a:lnTo>
                    <a:pt x="f11" y="f12"/>
                  </a:lnTo>
                  <a:lnTo>
                    <a:pt x="f3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8" y="f19"/>
                  </a:cubicBezTo>
                  <a:cubicBezTo>
                    <a:pt x="f20" y="f21"/>
                    <a:pt x="f22" y="f23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1" name="Google Shape;10234;p74">
            <a:extLst>
              <a:ext uri="{FF2B5EF4-FFF2-40B4-BE49-F238E27FC236}">
                <a16:creationId xmlns:a16="http://schemas.microsoft.com/office/drawing/2014/main" id="{6B5C8FF5-7B72-2F26-23AA-902548515FFA}"/>
              </a:ext>
            </a:extLst>
          </p:cNvPr>
          <p:cNvGrpSpPr/>
          <p:nvPr/>
        </p:nvGrpSpPr>
        <p:grpSpPr>
          <a:xfrm>
            <a:off x="4830685" y="4242738"/>
            <a:ext cx="940589" cy="1005108"/>
            <a:chOff x="3786941" y="1990740"/>
            <a:chExt cx="470294" cy="502554"/>
          </a:xfrm>
          <a:solidFill>
            <a:schemeClr val="tx1"/>
          </a:solidFill>
        </p:grpSpPr>
        <p:sp>
          <p:nvSpPr>
            <p:cNvPr id="152" name="Google Shape;10235;p74">
              <a:extLst>
                <a:ext uri="{FF2B5EF4-FFF2-40B4-BE49-F238E27FC236}">
                  <a16:creationId xmlns:a16="http://schemas.microsoft.com/office/drawing/2014/main" id="{9C768376-3B6E-3B45-E401-F5815F385C33}"/>
                </a:ext>
              </a:extLst>
            </p:cNvPr>
            <p:cNvSpPr/>
            <p:nvPr/>
          </p:nvSpPr>
          <p:spPr>
            <a:xfrm>
              <a:off x="3993870" y="2255358"/>
              <a:ext cx="56436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1"/>
                <a:gd name="f7" fmla="val 315"/>
                <a:gd name="f8" fmla="val 316"/>
                <a:gd name="f9" fmla="val 694"/>
                <a:gd name="f10" fmla="val 63"/>
                <a:gd name="f11" fmla="val 1103"/>
                <a:gd name="f12" fmla="*/ f0 1 1418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418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418" h="141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10" y="f11"/>
                    <a:pt x="f7" y="f3"/>
                    <a:pt x="f5" y="f3"/>
                  </a:cubicBezTo>
                  <a:cubicBezTo>
                    <a:pt x="f11" y="f3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10236;p74">
              <a:extLst>
                <a:ext uri="{FF2B5EF4-FFF2-40B4-BE49-F238E27FC236}">
                  <a16:creationId xmlns:a16="http://schemas.microsoft.com/office/drawing/2014/main" id="{946569FA-07C8-2C57-2B05-95383D72510E}"/>
                </a:ext>
              </a:extLst>
            </p:cNvPr>
            <p:cNvSpPr/>
            <p:nvPr/>
          </p:nvSpPr>
          <p:spPr>
            <a:xfrm>
              <a:off x="3967526" y="2344905"/>
              <a:ext cx="111639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1387"/>
                <a:gd name="f5" fmla="val 631"/>
                <a:gd name="f6" fmla="val 1"/>
                <a:gd name="f7" fmla="val 630"/>
                <a:gd name="f8" fmla="val 2174"/>
                <a:gd name="f9" fmla="*/ f0 1 2805"/>
                <a:gd name="f10" fmla="*/ f1 1 1387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2805"/>
                <a:gd name="f17" fmla="*/ f14 1 1387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2805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3" y="f4"/>
                  </a:lnTo>
                  <a:cubicBezTo>
                    <a:pt x="f3" y="f7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10237;p74">
              <a:extLst>
                <a:ext uri="{FF2B5EF4-FFF2-40B4-BE49-F238E27FC236}">
                  <a16:creationId xmlns:a16="http://schemas.microsoft.com/office/drawing/2014/main" id="{262E49B8-9316-370D-0F43-44F61041EBD2}"/>
                </a:ext>
              </a:extLst>
            </p:cNvPr>
            <p:cNvSpPr/>
            <p:nvPr/>
          </p:nvSpPr>
          <p:spPr>
            <a:xfrm>
              <a:off x="3898553" y="2197879"/>
              <a:ext cx="249594" cy="29541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1"/>
                <a:gd name="f4" fmla="val 6964"/>
                <a:gd name="f5" fmla="val 3088"/>
                <a:gd name="f6" fmla="val 725"/>
                <a:gd name="f7" fmla="val 3813"/>
                <a:gd name="f8" fmla="val 4506"/>
                <a:gd name="f9" fmla="val 1356"/>
                <a:gd name="f10" fmla="val 2080"/>
                <a:gd name="f11" fmla="val 2458"/>
                <a:gd name="f12" fmla="val 4348"/>
                <a:gd name="f13" fmla="val 2805"/>
                <a:gd name="f14" fmla="val 4096"/>
                <a:gd name="f15" fmla="val 3025"/>
                <a:gd name="f16" fmla="val 4727"/>
                <a:gd name="f17" fmla="val 3372"/>
                <a:gd name="f18" fmla="val 5168"/>
                <a:gd name="f19" fmla="val 4065"/>
                <a:gd name="f20" fmla="val 4853"/>
                <a:gd name="f21" fmla="val 5199"/>
                <a:gd name="f22" fmla="val 5388"/>
                <a:gd name="f23" fmla="val 5010"/>
                <a:gd name="f24" fmla="val 5546"/>
                <a:gd name="f25" fmla="val 4821"/>
                <a:gd name="f26" fmla="val 1293"/>
                <a:gd name="f27" fmla="val 1103"/>
                <a:gd name="f28" fmla="val 946"/>
                <a:gd name="f29" fmla="val 1040"/>
                <a:gd name="f30" fmla="val 1450"/>
                <a:gd name="f31" fmla="val 3403"/>
                <a:gd name="f32" fmla="val 1860"/>
                <a:gd name="f33" fmla="val 1702"/>
                <a:gd name="f34" fmla="val 2332"/>
                <a:gd name="f35" fmla="val 1"/>
                <a:gd name="f36" fmla="val 6617"/>
                <a:gd name="f37" fmla="val 6806"/>
                <a:gd name="f38" fmla="val 158"/>
                <a:gd name="f39" fmla="val 6963"/>
                <a:gd name="f40" fmla="val 347"/>
                <a:gd name="f41" fmla="val 5924"/>
                <a:gd name="f42" fmla="val 6113"/>
                <a:gd name="f43" fmla="val 6270"/>
                <a:gd name="f44" fmla="*/ f0 1 6271"/>
                <a:gd name="f45" fmla="*/ f1 1 696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6271"/>
                <a:gd name="f52" fmla="*/ f49 1 696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6271" h="696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lnTo>
                    <a:pt x="f29" y="f20"/>
                  </a:lnTo>
                  <a:cubicBezTo>
                    <a:pt x="f29" y="f19"/>
                    <a:pt x="f30" y="f31"/>
                    <a:pt x="f10" y="f15"/>
                  </a:cubicBezTo>
                  <a:cubicBezTo>
                    <a:pt x="f32" y="f13"/>
                    <a:pt x="f33" y="f11"/>
                    <a:pt x="f33" y="f10"/>
                  </a:cubicBezTo>
                  <a:cubicBezTo>
                    <a:pt x="f33" y="f9"/>
                    <a:pt x="f34" y="f6"/>
                    <a:pt x="f5" y="f6"/>
                  </a:cubicBezTo>
                  <a:close/>
                  <a:moveTo>
                    <a:pt x="f35" y="f35"/>
                  </a:moveTo>
                  <a:lnTo>
                    <a:pt x="f35" y="f36"/>
                  </a:lnTo>
                  <a:cubicBezTo>
                    <a:pt x="f35" y="f37"/>
                    <a:pt x="f38" y="f39"/>
                    <a:pt x="f40" y="f39"/>
                  </a:cubicBezTo>
                  <a:lnTo>
                    <a:pt x="f41" y="f39"/>
                  </a:lnTo>
                  <a:cubicBezTo>
                    <a:pt x="f42" y="f39"/>
                    <a:pt x="f43" y="f37"/>
                    <a:pt x="f43" y="f36"/>
                  </a:cubicBezTo>
                  <a:lnTo>
                    <a:pt x="f43" y="f3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10238;p74">
              <a:extLst>
                <a:ext uri="{FF2B5EF4-FFF2-40B4-BE49-F238E27FC236}">
                  <a16:creationId xmlns:a16="http://schemas.microsoft.com/office/drawing/2014/main" id="{CD821048-3C5C-1B66-B664-7B251583931B}"/>
                </a:ext>
              </a:extLst>
            </p:cNvPr>
            <p:cNvSpPr/>
            <p:nvPr/>
          </p:nvSpPr>
          <p:spPr>
            <a:xfrm>
              <a:off x="3870966" y="199074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347"/>
                <a:gd name="f6" fmla="val 1"/>
                <a:gd name="f7" fmla="val 158"/>
                <a:gd name="f8" fmla="val 1418"/>
                <a:gd name="f9" fmla="val 7625"/>
                <a:gd name="f10" fmla="val 7656"/>
                <a:gd name="f11" fmla="val 7499"/>
                <a:gd name="f12" fmla="val 7310"/>
                <a:gd name="f13" fmla="*/ f0 1 7657"/>
                <a:gd name="f14" fmla="*/ f1 1 141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657"/>
                <a:gd name="f21" fmla="*/ f18 1 141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lnTo>
                    <a:pt x="f9" y="f8"/>
                  </a:lnTo>
                  <a:lnTo>
                    <a:pt x="f9" y="f5"/>
                  </a:lnTo>
                  <a:lnTo>
                    <a:pt x="f10" y="f5"/>
                  </a:lnTo>
                  <a:cubicBezTo>
                    <a:pt x="f10" y="f7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6" name="Google Shape;10239;p74">
              <a:extLst>
                <a:ext uri="{FF2B5EF4-FFF2-40B4-BE49-F238E27FC236}">
                  <a16:creationId xmlns:a16="http://schemas.microsoft.com/office/drawing/2014/main" id="{9ABF6007-B9F8-7D6C-AA14-CB50EAB58C8A}"/>
                </a:ext>
              </a:extLst>
            </p:cNvPr>
            <p:cNvSpPr/>
            <p:nvPr/>
          </p:nvSpPr>
          <p:spPr>
            <a:xfrm>
              <a:off x="3786941" y="2081604"/>
              <a:ext cx="470294" cy="2339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6"/>
                <a:gd name="f4" fmla="val 5515"/>
                <a:gd name="f5" fmla="val 10082"/>
                <a:gd name="f6" fmla="val 662"/>
                <a:gd name="f7" fmla="val 10303"/>
                <a:gd name="f8" fmla="val 10461"/>
                <a:gd name="f9" fmla="val 820"/>
                <a:gd name="f10" fmla="val 1009"/>
                <a:gd name="f11" fmla="val 1198"/>
                <a:gd name="f12" fmla="val 1356"/>
                <a:gd name="f13" fmla="val 9893"/>
                <a:gd name="f14" fmla="val 9736"/>
                <a:gd name="f15" fmla="val 9767"/>
                <a:gd name="f16" fmla="val 1041"/>
                <a:gd name="f17" fmla="val 1"/>
                <a:gd name="f18" fmla="val 442"/>
                <a:gd name="f19" fmla="val 4475"/>
                <a:gd name="f20" fmla="val 5073"/>
                <a:gd name="f21" fmla="val 473"/>
                <a:gd name="f22" fmla="val 5514"/>
                <a:gd name="f23" fmla="val 2112"/>
                <a:gd name="f24" fmla="val 2395"/>
                <a:gd name="f25" fmla="val 2206"/>
                <a:gd name="f26" fmla="val 2269"/>
                <a:gd name="f27" fmla="val 2049"/>
                <a:gd name="f28" fmla="val 2458"/>
                <a:gd name="f29" fmla="val 9421"/>
                <a:gd name="f30" fmla="val 9610"/>
                <a:gd name="f31" fmla="val 10807"/>
                <a:gd name="f32" fmla="val 11406"/>
                <a:gd name="f33" fmla="val 11815"/>
                <a:gd name="f34" fmla="val 5042"/>
                <a:gd name="f35" fmla="val 410"/>
                <a:gd name="f36" fmla="val 11343"/>
                <a:gd name="f37" fmla="*/ f0 1 11816"/>
                <a:gd name="f38" fmla="*/ f1 1 5515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11816"/>
                <a:gd name="f45" fmla="*/ f42 1 5515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11816" h="55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3" y="f6"/>
                    <a:pt x="f5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7" y="f18"/>
                    <a:pt x="f17" y="f10"/>
                  </a:cubicBezTo>
                  <a:lnTo>
                    <a:pt x="f17" y="f19"/>
                  </a:lnTo>
                  <a:cubicBezTo>
                    <a:pt x="f17" y="f20"/>
                    <a:pt x="f21" y="f22"/>
                    <a:pt x="f16" y="f22"/>
                  </a:cubicBezTo>
                  <a:lnTo>
                    <a:pt x="f23" y="f22"/>
                  </a:lnTo>
                  <a:lnTo>
                    <a:pt x="f23" y="f24"/>
                  </a:lnTo>
                  <a:cubicBezTo>
                    <a:pt x="f23" y="f25"/>
                    <a:pt x="f26" y="f27"/>
                    <a:pt x="f28" y="f27"/>
                  </a:cubicBezTo>
                  <a:lnTo>
                    <a:pt x="f29" y="f27"/>
                  </a:lnTo>
                  <a:cubicBezTo>
                    <a:pt x="f30" y="f27"/>
                    <a:pt x="f15" y="f25"/>
                    <a:pt x="f15" y="f24"/>
                  </a:cubicBezTo>
                  <a:lnTo>
                    <a:pt x="f15" y="f22"/>
                  </a:lnTo>
                  <a:lnTo>
                    <a:pt x="f31" y="f22"/>
                  </a:lnTo>
                  <a:cubicBezTo>
                    <a:pt x="f32" y="f22"/>
                    <a:pt x="f33" y="f34"/>
                    <a:pt x="f33" y="f19"/>
                  </a:cubicBezTo>
                  <a:lnTo>
                    <a:pt x="f33" y="f10"/>
                  </a:lnTo>
                  <a:cubicBezTo>
                    <a:pt x="f33" y="f35"/>
                    <a:pt x="f36" y="f17"/>
                    <a:pt x="f31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7" name="Google Shape;10251;p74">
            <a:extLst>
              <a:ext uri="{FF2B5EF4-FFF2-40B4-BE49-F238E27FC236}">
                <a16:creationId xmlns:a16="http://schemas.microsoft.com/office/drawing/2014/main" id="{F911CB69-AA9D-63AA-F1E3-11CFFC029DD8}"/>
              </a:ext>
            </a:extLst>
          </p:cNvPr>
          <p:cNvGrpSpPr/>
          <p:nvPr/>
        </p:nvGrpSpPr>
        <p:grpSpPr>
          <a:xfrm>
            <a:off x="11507576" y="4251077"/>
            <a:ext cx="609521" cy="1005090"/>
            <a:chOff x="7125388" y="1994909"/>
            <a:chExt cx="304760" cy="502545"/>
          </a:xfrm>
          <a:solidFill>
            <a:schemeClr val="tx1"/>
          </a:solidFill>
        </p:grpSpPr>
        <p:sp>
          <p:nvSpPr>
            <p:cNvPr id="158" name="Google Shape;10252;p74">
              <a:extLst>
                <a:ext uri="{FF2B5EF4-FFF2-40B4-BE49-F238E27FC236}">
                  <a16:creationId xmlns:a16="http://schemas.microsoft.com/office/drawing/2014/main" id="{3DDDF038-2B3B-F43D-5D19-AC43ADAF7BA3}"/>
                </a:ext>
              </a:extLst>
            </p:cNvPr>
            <p:cNvSpPr/>
            <p:nvPr/>
          </p:nvSpPr>
          <p:spPr>
            <a:xfrm>
              <a:off x="7292193" y="2266184"/>
              <a:ext cx="109097" cy="1430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3372"/>
                <a:gd name="f5" fmla="val 1670"/>
                <a:gd name="f6" fmla="val 1"/>
                <a:gd name="f7" fmla="val 1166"/>
                <a:gd name="f8" fmla="val 316"/>
                <a:gd name="f9" fmla="val 599"/>
                <a:gd name="f10" fmla="val 505"/>
                <a:gd name="f11" fmla="val 568"/>
                <a:gd name="f12" fmla="val 1482"/>
                <a:gd name="f13" fmla="val 1890"/>
                <a:gd name="f14" fmla="val 3340"/>
                <a:gd name="f15" fmla="val 2301"/>
                <a:gd name="f16" fmla="val 1356"/>
                <a:gd name="f17" fmla="val 2300"/>
                <a:gd name="f18" fmla="val 536"/>
                <a:gd name="f19" fmla="*/ f0 1 2741"/>
                <a:gd name="f20" fmla="*/ f1 1 337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1"/>
                <a:gd name="f27" fmla="*/ f24 1 337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1" h="337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3" y="f4"/>
                  </a:lnTo>
                  <a:lnTo>
                    <a:pt x="f3" y="f14"/>
                  </a:lnTo>
                  <a:lnTo>
                    <a:pt x="f3" y="f15"/>
                  </a:lnTo>
                  <a:cubicBezTo>
                    <a:pt x="f3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10253;p74">
              <a:extLst>
                <a:ext uri="{FF2B5EF4-FFF2-40B4-BE49-F238E27FC236}">
                  <a16:creationId xmlns:a16="http://schemas.microsoft.com/office/drawing/2014/main" id="{86B58B38-F591-B934-AD92-8EEF585DFE56}"/>
                </a:ext>
              </a:extLst>
            </p:cNvPr>
            <p:cNvSpPr/>
            <p:nvPr/>
          </p:nvSpPr>
          <p:spPr>
            <a:xfrm>
              <a:off x="7226960" y="2355732"/>
              <a:ext cx="99102" cy="52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490"/>
                <a:gd name="f4" fmla="val 1230"/>
                <a:gd name="f5" fmla="val 1229"/>
                <a:gd name="f6" fmla="val 1"/>
                <a:gd name="f7" fmla="*/ f0 1 2490"/>
                <a:gd name="f8" fmla="*/ f1 1 1230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2490"/>
                <a:gd name="f15" fmla="*/ f12 1 1230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2490" h="1230">
                  <a:moveTo>
                    <a:pt x="f5" y="f6"/>
                  </a:moveTo>
                  <a:lnTo>
                    <a:pt x="f6" y="f5"/>
                  </a:lnTo>
                  <a:lnTo>
                    <a:pt x="f3" y="f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10254;p74">
              <a:extLst>
                <a:ext uri="{FF2B5EF4-FFF2-40B4-BE49-F238E27FC236}">
                  <a16:creationId xmlns:a16="http://schemas.microsoft.com/office/drawing/2014/main" id="{FC1C955B-7B10-B54C-9FCE-F4EE01C7D6C7}"/>
                </a:ext>
              </a:extLst>
            </p:cNvPr>
            <p:cNvSpPr/>
            <p:nvPr/>
          </p:nvSpPr>
          <p:spPr>
            <a:xfrm>
              <a:off x="7152967" y="2263514"/>
              <a:ext cx="110404" cy="1443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3404"/>
                <a:gd name="f5" fmla="val 1072"/>
                <a:gd name="f6" fmla="val 1"/>
                <a:gd name="f7" fmla="val 411"/>
                <a:gd name="f8" fmla="val 599"/>
                <a:gd name="f9" fmla="val 1419"/>
                <a:gd name="f10" fmla="val 2332"/>
                <a:gd name="f11" fmla="val 3403"/>
                <a:gd name="f12" fmla="val 883"/>
                <a:gd name="f13" fmla="val 2773"/>
                <a:gd name="f14" fmla="val 1513"/>
                <a:gd name="f15" fmla="val 2143"/>
                <a:gd name="f16" fmla="val 568"/>
                <a:gd name="f17" fmla="val 1576"/>
                <a:gd name="f18" fmla="val 316"/>
                <a:gd name="f19" fmla="*/ f0 1 2774"/>
                <a:gd name="f20" fmla="*/ f1 1 340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74"/>
                <a:gd name="f27" fmla="*/ f24 1 340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74" h="340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lnTo>
                    <a:pt x="f12" y="f11"/>
                  </a:lnTo>
                  <a:lnTo>
                    <a:pt x="f13" y="f14"/>
                  </a:lnTo>
                  <a:lnTo>
                    <a:pt x="f13" y="f8"/>
                  </a:lnTo>
                  <a:cubicBezTo>
                    <a:pt x="f15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10255;p74">
              <a:extLst>
                <a:ext uri="{FF2B5EF4-FFF2-40B4-BE49-F238E27FC236}">
                  <a16:creationId xmlns:a16="http://schemas.microsoft.com/office/drawing/2014/main" id="{9D8F48BB-87BA-8372-2C9A-1459B32E70B5}"/>
                </a:ext>
              </a:extLst>
            </p:cNvPr>
            <p:cNvSpPr/>
            <p:nvPr/>
          </p:nvSpPr>
          <p:spPr>
            <a:xfrm>
              <a:off x="7125388" y="243726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1"/>
                <a:gd name="f7" fmla="val 316"/>
                <a:gd name="f8" fmla="val 1103"/>
                <a:gd name="f9" fmla="val 1418"/>
                <a:gd name="f10" fmla="val 6932"/>
                <a:gd name="f11" fmla="val 7341"/>
                <a:gd name="f12" fmla="val 7594"/>
                <a:gd name="f13" fmla="val 7278"/>
                <a:gd name="f14" fmla="*/ f0 1 7657"/>
                <a:gd name="f15" fmla="*/ f1 1 141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57"/>
                <a:gd name="f22" fmla="*/ f19 1 141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3" y="f8"/>
                    <a:pt x="f3" y="f5"/>
                  </a:cubicBezTo>
                  <a:cubicBezTo>
                    <a:pt x="f12" y="f7"/>
                    <a:pt x="f13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10256;p74">
              <a:extLst>
                <a:ext uri="{FF2B5EF4-FFF2-40B4-BE49-F238E27FC236}">
                  <a16:creationId xmlns:a16="http://schemas.microsoft.com/office/drawing/2014/main" id="{48860A2B-776E-6530-60ED-03EC93C22FD7}"/>
                </a:ext>
              </a:extLst>
            </p:cNvPr>
            <p:cNvSpPr/>
            <p:nvPr/>
          </p:nvSpPr>
          <p:spPr>
            <a:xfrm>
              <a:off x="7125388" y="1994909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316"/>
                <a:gd name="f7" fmla="val 1"/>
                <a:gd name="f8" fmla="val 315"/>
                <a:gd name="f9" fmla="val 1103"/>
                <a:gd name="f10" fmla="val 1418"/>
                <a:gd name="f11" fmla="val 6932"/>
                <a:gd name="f12" fmla="val 7341"/>
                <a:gd name="f13" fmla="val 7594"/>
                <a:gd name="f14" fmla="val 284"/>
                <a:gd name="f15" fmla="val 7278"/>
                <a:gd name="f16" fmla="*/ f0 1 7657"/>
                <a:gd name="f17" fmla="*/ f1 1 141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657"/>
                <a:gd name="f24" fmla="*/ f21 1 141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657" h="1419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5"/>
                  </a:cubicBezTo>
                  <a:cubicBezTo>
                    <a:pt x="f13" y="f1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3" name="Google Shape;10257;p74">
              <a:extLst>
                <a:ext uri="{FF2B5EF4-FFF2-40B4-BE49-F238E27FC236}">
                  <a16:creationId xmlns:a16="http://schemas.microsoft.com/office/drawing/2014/main" id="{19023008-8D78-5DEF-0238-ADF1808BEC73}"/>
                </a:ext>
              </a:extLst>
            </p:cNvPr>
            <p:cNvSpPr/>
            <p:nvPr/>
          </p:nvSpPr>
          <p:spPr>
            <a:xfrm>
              <a:off x="7154238" y="2081787"/>
              <a:ext cx="247043" cy="604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1426"/>
                <a:gd name="f5" fmla="val 441"/>
                <a:gd name="f6" fmla="val 568"/>
                <a:gd name="f7" fmla="val 788"/>
                <a:gd name="f8" fmla="val 1355"/>
                <a:gd name="f9" fmla="val 1213"/>
                <a:gd name="f10" fmla="val 2237"/>
                <a:gd name="f11" fmla="val 3112"/>
                <a:gd name="f12" fmla="val 3986"/>
                <a:gd name="f13" fmla="val 4852"/>
                <a:gd name="f14" fmla="val 5608"/>
                <a:gd name="f15" fmla="*/ f0 1 6207"/>
                <a:gd name="f16" fmla="*/ f1 1 142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207"/>
                <a:gd name="f23" fmla="*/ f20 1 142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207" h="1426">
                  <a:moveTo>
                    <a:pt x="f2" y="f2"/>
                  </a:moveTo>
                  <a:lnTo>
                    <a:pt x="f2" y="f5"/>
                  </a:ln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cubicBezTo>
                    <a:pt x="f12" y="f4"/>
                    <a:pt x="f13" y="f9"/>
                    <a:pt x="f14" y="f7"/>
                  </a:cubicBez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4" name="Google Shape;10258;p74">
              <a:extLst>
                <a:ext uri="{FF2B5EF4-FFF2-40B4-BE49-F238E27FC236}">
                  <a16:creationId xmlns:a16="http://schemas.microsoft.com/office/drawing/2014/main" id="{E4F1CBD3-A017-584A-1D89-C39C7361BD21}"/>
                </a:ext>
              </a:extLst>
            </p:cNvPr>
            <p:cNvSpPr/>
            <p:nvPr/>
          </p:nvSpPr>
          <p:spPr>
            <a:xfrm>
              <a:off x="7151732" y="2135233"/>
              <a:ext cx="248323" cy="1256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2962"/>
                <a:gd name="f5" fmla="val 126"/>
                <a:gd name="f6" fmla="val 1607"/>
                <a:gd name="f7" fmla="val 1481"/>
                <a:gd name="f8" fmla="val 3119"/>
                <a:gd name="f9" fmla="val 4758"/>
                <a:gd name="f10" fmla="val 6112"/>
                <a:gd name="f11" fmla="val 6238"/>
                <a:gd name="f12" fmla="val 5986"/>
                <a:gd name="f13" fmla="val 5136"/>
                <a:gd name="f14" fmla="val 631"/>
                <a:gd name="f15" fmla="val 4096"/>
                <a:gd name="f16" fmla="val 883"/>
                <a:gd name="f17" fmla="val 2143"/>
                <a:gd name="f18" fmla="val 1166"/>
                <a:gd name="f19" fmla="val 252"/>
                <a:gd name="f20" fmla="*/ f0 1 6239"/>
                <a:gd name="f21" fmla="*/ f1 1 2962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6239"/>
                <a:gd name="f28" fmla="*/ f25 1 2962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6239" h="2962">
                  <a:moveTo>
                    <a:pt x="f2" y="f2"/>
                  </a:moveTo>
                  <a:cubicBezTo>
                    <a:pt x="f5" y="f6"/>
                    <a:pt x="f7" y="f4"/>
                    <a:pt x="f8" y="f4"/>
                  </a:cubicBezTo>
                  <a:cubicBezTo>
                    <a:pt x="f9" y="f4"/>
                    <a:pt x="f10" y="f6"/>
                    <a:pt x="f11" y="f2"/>
                  </a:cubicBezTo>
                  <a:lnTo>
                    <a:pt x="f11" y="f2"/>
                  </a:lnTo>
                  <a:lnTo>
                    <a:pt x="f12" y="f5"/>
                  </a:lnTo>
                  <a:cubicBezTo>
                    <a:pt x="f13" y="f14"/>
                    <a:pt x="f15" y="f16"/>
                    <a:pt x="f8" y="f16"/>
                  </a:cubicBezTo>
                  <a:cubicBezTo>
                    <a:pt x="f17" y="f16"/>
                    <a:pt x="f18" y="f14"/>
                    <a:pt x="f19" y="f5"/>
                  </a:cubicBezTo>
                  <a:lnTo>
                    <a:pt x="f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5" name="Google Shape;10297;p74">
            <a:extLst>
              <a:ext uri="{FF2B5EF4-FFF2-40B4-BE49-F238E27FC236}">
                <a16:creationId xmlns:a16="http://schemas.microsoft.com/office/drawing/2014/main" id="{4CA99D1B-D798-7BAF-2B68-9F3F49383E1D}"/>
              </a:ext>
            </a:extLst>
          </p:cNvPr>
          <p:cNvGrpSpPr/>
          <p:nvPr/>
        </p:nvGrpSpPr>
        <p:grpSpPr>
          <a:xfrm>
            <a:off x="6284108" y="4224397"/>
            <a:ext cx="940514" cy="999749"/>
            <a:chOff x="4513652" y="1981568"/>
            <a:chExt cx="470257" cy="499874"/>
          </a:xfrm>
          <a:solidFill>
            <a:schemeClr val="tx1"/>
          </a:solidFill>
        </p:grpSpPr>
        <p:sp>
          <p:nvSpPr>
            <p:cNvPr id="166" name="Google Shape;10298;p74">
              <a:extLst>
                <a:ext uri="{FF2B5EF4-FFF2-40B4-BE49-F238E27FC236}">
                  <a16:creationId xmlns:a16="http://schemas.microsoft.com/office/drawing/2014/main" id="{308EDE43-FF3D-02C7-C557-55A8961425AC}"/>
                </a:ext>
              </a:extLst>
            </p:cNvPr>
            <p:cNvSpPr/>
            <p:nvPr/>
          </p:nvSpPr>
          <p:spPr>
            <a:xfrm>
              <a:off x="4621478" y="2246187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64"/>
                <a:gd name="f9" fmla="val 1103"/>
                <a:gd name="f10" fmla="val 1418"/>
                <a:gd name="f11" fmla="*/ f0 1 1419"/>
                <a:gd name="f12" fmla="*/ f1 1 1419"/>
                <a:gd name="f13" fmla="val f2"/>
                <a:gd name="f14" fmla="val f3"/>
                <a:gd name="f15" fmla="+- f14 0 f13"/>
                <a:gd name="f16" fmla="*/ f15 1 1419"/>
                <a:gd name="f17" fmla="*/ f13 1 f16"/>
                <a:gd name="f18" fmla="*/ f14 1 f16"/>
                <a:gd name="f19" fmla="*/ f17 f11 1"/>
                <a:gd name="f20" fmla="*/ f18 f11 1"/>
                <a:gd name="f21" fmla="*/ f18 f12 1"/>
                <a:gd name="f22" fmla="*/ f17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8" y="f9"/>
                    <a:pt x="f6" y="f10"/>
                    <a:pt x="f4" y="f10"/>
                  </a:cubicBezTo>
                  <a:cubicBezTo>
                    <a:pt x="f9" y="f10"/>
                    <a:pt x="f10" y="f9"/>
                    <a:pt x="f10" y="f7"/>
                  </a:cubicBezTo>
                  <a:cubicBezTo>
                    <a:pt x="f10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7" name="Google Shape;10299;p74">
              <a:extLst>
                <a:ext uri="{FF2B5EF4-FFF2-40B4-BE49-F238E27FC236}">
                  <a16:creationId xmlns:a16="http://schemas.microsoft.com/office/drawing/2014/main" id="{FA3119DB-3454-A3AE-E6A4-94C193432EA3}"/>
                </a:ext>
              </a:extLst>
            </p:cNvPr>
            <p:cNvSpPr/>
            <p:nvPr/>
          </p:nvSpPr>
          <p:spPr>
            <a:xfrm>
              <a:off x="4595125" y="2335734"/>
              <a:ext cx="110404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1387"/>
                <a:gd name="f5" fmla="val 631"/>
                <a:gd name="f6" fmla="val 1"/>
                <a:gd name="f7" fmla="val 630"/>
                <a:gd name="f8" fmla="val 2773"/>
                <a:gd name="f9" fmla="val 2175"/>
                <a:gd name="f10" fmla="*/ f0 1 2774"/>
                <a:gd name="f11" fmla="*/ f1 1 138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4"/>
                <a:gd name="f18" fmla="*/ f15 1 138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4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8" y="f4"/>
                  </a:lnTo>
                  <a:cubicBezTo>
                    <a:pt x="f8" y="f7"/>
                    <a:pt x="f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8" name="Google Shape;10300;p74">
              <a:extLst>
                <a:ext uri="{FF2B5EF4-FFF2-40B4-BE49-F238E27FC236}">
                  <a16:creationId xmlns:a16="http://schemas.microsoft.com/office/drawing/2014/main" id="{6F696C0B-CA0A-C92E-5C56-F0E5C73AC9E1}"/>
                </a:ext>
              </a:extLst>
            </p:cNvPr>
            <p:cNvSpPr/>
            <p:nvPr/>
          </p:nvSpPr>
          <p:spPr>
            <a:xfrm>
              <a:off x="4513652" y="2159309"/>
              <a:ext cx="470257" cy="3221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5"/>
                <a:gd name="f4" fmla="val 7594"/>
                <a:gd name="f5" fmla="val 10050"/>
                <a:gd name="f6" fmla="val 2080"/>
                <a:gd name="f7" fmla="val 10239"/>
                <a:gd name="f8" fmla="val 10397"/>
                <a:gd name="f9" fmla="val 2238"/>
                <a:gd name="f10" fmla="val 2427"/>
                <a:gd name="f11" fmla="val 2616"/>
                <a:gd name="f12" fmla="val 2773"/>
                <a:gd name="f13" fmla="val 6553"/>
                <a:gd name="f14" fmla="val 6333"/>
                <a:gd name="f15" fmla="val 6175"/>
                <a:gd name="f16" fmla="val 3466"/>
                <a:gd name="f17" fmla="val 3624"/>
                <a:gd name="f18" fmla="val 3813"/>
                <a:gd name="f19" fmla="val 4002"/>
                <a:gd name="f20" fmla="val 4159"/>
                <a:gd name="f21" fmla="val 4821"/>
                <a:gd name="f22" fmla="val 4978"/>
                <a:gd name="f23" fmla="val 5199"/>
                <a:gd name="f24" fmla="val 5388"/>
                <a:gd name="f25" fmla="val 5546"/>
                <a:gd name="f26" fmla="val 3403"/>
                <a:gd name="f27" fmla="val 1418"/>
                <a:gd name="f28" fmla="val 4127"/>
                <a:gd name="f29" fmla="val 4757"/>
                <a:gd name="f30" fmla="val 2049"/>
                <a:gd name="f31" fmla="val 3151"/>
                <a:gd name="f32" fmla="val 4600"/>
                <a:gd name="f33" fmla="val 3498"/>
                <a:gd name="f34" fmla="val 4379"/>
                <a:gd name="f35" fmla="val 3718"/>
                <a:gd name="f36" fmla="val 5009"/>
                <a:gd name="f37" fmla="val 4065"/>
                <a:gd name="f38" fmla="val 5451"/>
                <a:gd name="f39" fmla="val 4758"/>
                <a:gd name="f40" fmla="val 5892"/>
                <a:gd name="f41" fmla="val 5514"/>
                <a:gd name="f42" fmla="val 6081"/>
                <a:gd name="f43" fmla="val 5356"/>
                <a:gd name="f44" fmla="val 6239"/>
                <a:gd name="f45" fmla="val 5167"/>
                <a:gd name="f46" fmla="val 1701"/>
                <a:gd name="f47" fmla="val 1512"/>
                <a:gd name="f48" fmla="val 1355"/>
                <a:gd name="f49" fmla="val 1764"/>
                <a:gd name="f50" fmla="val 4096"/>
                <a:gd name="f51" fmla="val 2395"/>
                <a:gd name="f52" fmla="val 2174"/>
                <a:gd name="f53" fmla="val 2016"/>
                <a:gd name="f54" fmla="val 2647"/>
                <a:gd name="f55" fmla="val 1040"/>
                <a:gd name="f56" fmla="val 1"/>
                <a:gd name="f57" fmla="val 441"/>
                <a:gd name="f58" fmla="val 473"/>
                <a:gd name="f59" fmla="val 1009"/>
                <a:gd name="f60" fmla="val 6554"/>
                <a:gd name="f61" fmla="val 7152"/>
                <a:gd name="f62" fmla="val 7593"/>
                <a:gd name="f63" fmla="val 10806"/>
                <a:gd name="f64" fmla="val 11373"/>
                <a:gd name="f65" fmla="val 7121"/>
                <a:gd name="f66" fmla="val 11783"/>
                <a:gd name="f67" fmla="val 11310"/>
                <a:gd name="f68" fmla="val 10743"/>
                <a:gd name="f69" fmla="val 347"/>
                <a:gd name="f70" fmla="val 946"/>
                <a:gd name="f71" fmla="val 7120"/>
                <a:gd name="f72" fmla="val 6585"/>
                <a:gd name="f73" fmla="val 5198"/>
                <a:gd name="f74" fmla="val 4190"/>
                <a:gd name="f75" fmla="val 883"/>
                <a:gd name="f76" fmla="*/ f0 1 11815"/>
                <a:gd name="f77" fmla="*/ f1 1 7594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1815"/>
                <a:gd name="f84" fmla="*/ f81 1 7594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1815" h="75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5" y="f21"/>
                  </a:moveTo>
                  <a:cubicBezTo>
                    <a:pt x="f7" y="f21"/>
                    <a:pt x="f8" y="f22"/>
                    <a:pt x="f8" y="f23"/>
                  </a:cubicBezTo>
                  <a:cubicBezTo>
                    <a:pt x="f8" y="f24"/>
                    <a:pt x="f7" y="f25"/>
                    <a:pt x="f5" y="f25"/>
                  </a:cubicBezTo>
                  <a:lnTo>
                    <a:pt x="f13" y="f25"/>
                  </a:lnTo>
                  <a:cubicBezTo>
                    <a:pt x="f14" y="f25"/>
                    <a:pt x="f15" y="f24"/>
                    <a:pt x="f15" y="f23"/>
                  </a:cubicBezTo>
                  <a:cubicBezTo>
                    <a:pt x="f15" y="f22"/>
                    <a:pt x="f14" y="f21"/>
                    <a:pt x="f13" y="f21"/>
                  </a:cubicBez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12"/>
                  </a:cubicBezTo>
                  <a:cubicBezTo>
                    <a:pt x="f29" y="f31"/>
                    <a:pt x="f32" y="f33"/>
                    <a:pt x="f34" y="f35"/>
                  </a:cubicBezTo>
                  <a:cubicBezTo>
                    <a:pt x="f36" y="f37"/>
                    <a:pt x="f38" y="f39"/>
                    <a:pt x="f38" y="f25"/>
                  </a:cubicBezTo>
                  <a:lnTo>
                    <a:pt x="f38" y="f40"/>
                  </a:lnTo>
                  <a:lnTo>
                    <a:pt x="f41" y="f40"/>
                  </a:lnTo>
                  <a:cubicBezTo>
                    <a:pt x="f41" y="f42"/>
                    <a:pt x="f43" y="f44"/>
                    <a:pt x="f45" y="f44"/>
                  </a:cubicBezTo>
                  <a:lnTo>
                    <a:pt x="f46" y="f44"/>
                  </a:lnTo>
                  <a:cubicBezTo>
                    <a:pt x="f47" y="f44"/>
                    <a:pt x="f48" y="f42"/>
                    <a:pt x="f48" y="f40"/>
                  </a:cubicBezTo>
                  <a:lnTo>
                    <a:pt x="f48" y="f25"/>
                  </a:lnTo>
                  <a:cubicBezTo>
                    <a:pt x="f48" y="f39"/>
                    <a:pt x="f49" y="f50"/>
                    <a:pt x="f51" y="f35"/>
                  </a:cubicBezTo>
                  <a:cubicBezTo>
                    <a:pt x="f52" y="f33"/>
                    <a:pt x="f53" y="f31"/>
                    <a:pt x="f53" y="f12"/>
                  </a:cubicBezTo>
                  <a:cubicBezTo>
                    <a:pt x="f53" y="f30"/>
                    <a:pt x="f54" y="f27"/>
                    <a:pt x="f26" y="f27"/>
                  </a:cubicBezTo>
                  <a:close/>
                  <a:moveTo>
                    <a:pt x="f55" y="f56"/>
                  </a:moveTo>
                  <a:cubicBezTo>
                    <a:pt x="f57" y="f56"/>
                    <a:pt x="f2" y="f58"/>
                    <a:pt x="f2" y="f59"/>
                  </a:cubicBezTo>
                  <a:lnTo>
                    <a:pt x="f2" y="f60"/>
                  </a:lnTo>
                  <a:cubicBezTo>
                    <a:pt x="f2" y="f61"/>
                    <a:pt x="f58" y="f62"/>
                    <a:pt x="f55" y="f62"/>
                  </a:cubicBezTo>
                  <a:lnTo>
                    <a:pt x="f63" y="f62"/>
                  </a:lnTo>
                  <a:cubicBezTo>
                    <a:pt x="f64" y="f62"/>
                    <a:pt x="f3" y="f65"/>
                    <a:pt x="f3" y="f60"/>
                  </a:cubicBezTo>
                  <a:lnTo>
                    <a:pt x="f3" y="f59"/>
                  </a:lnTo>
                  <a:cubicBezTo>
                    <a:pt x="f66" y="f58"/>
                    <a:pt x="f67" y="f56"/>
                    <a:pt x="f68" y="f56"/>
                  </a:cubicBezTo>
                  <a:lnTo>
                    <a:pt x="f62" y="f56"/>
                  </a:lnTo>
                  <a:lnTo>
                    <a:pt x="f62" y="f69"/>
                  </a:lnTo>
                  <a:cubicBezTo>
                    <a:pt x="f62" y="f70"/>
                    <a:pt x="f71" y="f48"/>
                    <a:pt x="f72" y="f48"/>
                  </a:cubicBezTo>
                  <a:lnTo>
                    <a:pt x="f73" y="f48"/>
                  </a:lnTo>
                  <a:cubicBezTo>
                    <a:pt x="f32" y="f48"/>
                    <a:pt x="f74" y="f75"/>
                    <a:pt x="f74" y="f69"/>
                  </a:cubicBezTo>
                  <a:lnTo>
                    <a:pt x="f74" y="f5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9" name="Google Shape;10301;p74">
              <a:extLst>
                <a:ext uri="{FF2B5EF4-FFF2-40B4-BE49-F238E27FC236}">
                  <a16:creationId xmlns:a16="http://schemas.microsoft.com/office/drawing/2014/main" id="{7C2F22D6-356A-694D-E0E8-87E0B67B48E1}"/>
                </a:ext>
              </a:extLst>
            </p:cNvPr>
            <p:cNvSpPr/>
            <p:nvPr/>
          </p:nvSpPr>
          <p:spPr>
            <a:xfrm>
              <a:off x="4650327" y="2069762"/>
              <a:ext cx="194392" cy="118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805"/>
                <a:gd name="f5" fmla="val 693"/>
                <a:gd name="f6" fmla="val 1"/>
                <a:gd name="f7" fmla="val 315"/>
                <a:gd name="f8" fmla="val 316"/>
                <a:gd name="f9" fmla="val 725"/>
                <a:gd name="f10" fmla="val 1104"/>
                <a:gd name="f11" fmla="val 1419"/>
                <a:gd name="f12" fmla="val 1418"/>
                <a:gd name="f13" fmla="val 2458"/>
                <a:gd name="f14" fmla="val 1386"/>
                <a:gd name="f15" fmla="val 2647"/>
                <a:gd name="f16" fmla="val 1544"/>
                <a:gd name="f17" fmla="val 1733"/>
                <a:gd name="f18" fmla="val 3119"/>
                <a:gd name="f19" fmla="val 3308"/>
                <a:gd name="f20" fmla="val 3466"/>
                <a:gd name="f21" fmla="val 4159"/>
                <a:gd name="f22" fmla="val 4568"/>
                <a:gd name="f23" fmla="val 4883"/>
                <a:gd name="f24" fmla="*/ f0 1 4884"/>
                <a:gd name="f25" fmla="*/ f1 1 2805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4"/>
                <a:gd name="f32" fmla="*/ f29 1 2805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4" h="280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4" y="f15"/>
                    <a:pt x="f16" y="f4"/>
                    <a:pt x="f17" y="f4"/>
                  </a:cubicBezTo>
                  <a:lnTo>
                    <a:pt x="f18" y="f4"/>
                  </a:lnTo>
                  <a:cubicBezTo>
                    <a:pt x="f19" y="f4"/>
                    <a:pt x="f20" y="f15"/>
                    <a:pt x="f20" y="f13"/>
                  </a:cubicBezTo>
                  <a:lnTo>
                    <a:pt x="f20" y="f11"/>
                  </a:lnTo>
                  <a:lnTo>
                    <a:pt x="f21" y="f11"/>
                  </a:lnTo>
                  <a:cubicBezTo>
                    <a:pt x="f22" y="f11"/>
                    <a:pt x="f23" y="f10"/>
                    <a:pt x="f23" y="f9"/>
                  </a:cubicBezTo>
                  <a:cubicBezTo>
                    <a:pt x="f23" y="f8"/>
                    <a:pt x="f22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0" name="Google Shape;10302;p74">
              <a:extLst>
                <a:ext uri="{FF2B5EF4-FFF2-40B4-BE49-F238E27FC236}">
                  <a16:creationId xmlns:a16="http://schemas.microsoft.com/office/drawing/2014/main" id="{8E64E2A3-3A2D-1CC5-F804-53E77A3F65B9}"/>
                </a:ext>
              </a:extLst>
            </p:cNvPr>
            <p:cNvSpPr/>
            <p:nvPr/>
          </p:nvSpPr>
          <p:spPr>
            <a:xfrm>
              <a:off x="4677914" y="1981568"/>
              <a:ext cx="137955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419"/>
                <a:gd name="f5" fmla="val 378"/>
                <a:gd name="f6" fmla="val 1"/>
                <a:gd name="f7" fmla="val 158"/>
                <a:gd name="f8" fmla="val 347"/>
                <a:gd name="f9" fmla="val 1418"/>
                <a:gd name="f10" fmla="val 3308"/>
                <a:gd name="f11" fmla="val 3119"/>
                <a:gd name="f12" fmla="*/ f0 1 3466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66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66" h="141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lnTo>
                    <a:pt x="f2" y="f9"/>
                  </a:lnTo>
                  <a:lnTo>
                    <a:pt x="f3" y="f9"/>
                  </a:lnTo>
                  <a:lnTo>
                    <a:pt x="f3" y="f8"/>
                  </a:lnTo>
                  <a:cubicBezTo>
                    <a:pt x="f3" y="f7"/>
                    <a:pt x="f10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1" name="Google Shape;10352;p74">
            <a:extLst>
              <a:ext uri="{FF2B5EF4-FFF2-40B4-BE49-F238E27FC236}">
                <a16:creationId xmlns:a16="http://schemas.microsoft.com/office/drawing/2014/main" id="{549E87A0-E0EC-DC62-032F-769A0CC04316}"/>
              </a:ext>
            </a:extLst>
          </p:cNvPr>
          <p:cNvGrpSpPr/>
          <p:nvPr/>
        </p:nvGrpSpPr>
        <p:grpSpPr>
          <a:xfrm>
            <a:off x="7623389" y="4241371"/>
            <a:ext cx="943056" cy="1008638"/>
            <a:chOff x="5183294" y="1990054"/>
            <a:chExt cx="471528" cy="504319"/>
          </a:xfrm>
          <a:solidFill>
            <a:schemeClr val="tx1"/>
          </a:solidFill>
        </p:grpSpPr>
        <p:sp>
          <p:nvSpPr>
            <p:cNvPr id="172" name="Google Shape;10353;p74">
              <a:extLst>
                <a:ext uri="{FF2B5EF4-FFF2-40B4-BE49-F238E27FC236}">
                  <a16:creationId xmlns:a16="http://schemas.microsoft.com/office/drawing/2014/main" id="{97598B3E-6DD7-9775-B71E-C067BB4787D7}"/>
                </a:ext>
              </a:extLst>
            </p:cNvPr>
            <p:cNvSpPr/>
            <p:nvPr/>
          </p:nvSpPr>
          <p:spPr>
            <a:xfrm>
              <a:off x="5319970" y="2108313"/>
              <a:ext cx="194392" cy="1684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971"/>
                <a:gd name="f5" fmla="val 2426"/>
                <a:gd name="f6" fmla="val 1"/>
                <a:gd name="f7" fmla="val 1103"/>
                <a:gd name="f8" fmla="val 1104"/>
                <a:gd name="f9" fmla="val 2427"/>
                <a:gd name="f10" fmla="val 3025"/>
                <a:gd name="f11" fmla="val 190"/>
                <a:gd name="f12" fmla="val 3530"/>
                <a:gd name="f13" fmla="val 536"/>
                <a:gd name="f14" fmla="val 820"/>
                <a:gd name="f15" fmla="val 3624"/>
                <a:gd name="f16" fmla="val 3309"/>
                <a:gd name="f17" fmla="val 1481"/>
                <a:gd name="f18" fmla="val 3057"/>
                <a:gd name="f19" fmla="val 1261"/>
                <a:gd name="f20" fmla="val 2805"/>
                <a:gd name="f21" fmla="val 2458"/>
                <a:gd name="f22" fmla="val 2112"/>
                <a:gd name="f23" fmla="val 1356"/>
                <a:gd name="f24" fmla="val 1733"/>
                <a:gd name="f25" fmla="val 726"/>
                <a:gd name="f26" fmla="val 2489"/>
                <a:gd name="f27" fmla="val 3214"/>
                <a:gd name="f28" fmla="val 3844"/>
                <a:gd name="f29" fmla="val 3687"/>
                <a:gd name="f30" fmla="val 3466"/>
                <a:gd name="f31" fmla="val 3246"/>
                <a:gd name="f32" fmla="val 4128"/>
                <a:gd name="f33" fmla="val 3561"/>
                <a:gd name="f34" fmla="val 4317"/>
                <a:gd name="f35" fmla="val 4695"/>
                <a:gd name="f36" fmla="val 3781"/>
                <a:gd name="f37" fmla="*/ f0 1 4884"/>
                <a:gd name="f38" fmla="*/ f1 1 397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884"/>
                <a:gd name="f45" fmla="*/ f42 1 397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884" h="397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4"/>
                  </a:cubicBezTo>
                  <a:cubicBezTo>
                    <a:pt x="f14" y="f15"/>
                    <a:pt x="f7" y="f16"/>
                    <a:pt x="f17" y="f18"/>
                  </a:cubicBezTo>
                  <a:cubicBezTo>
                    <a:pt x="f19" y="f20"/>
                    <a:pt x="f7" y="f21"/>
                    <a:pt x="f7" y="f22"/>
                  </a:cubicBezTo>
                  <a:cubicBezTo>
                    <a:pt x="f7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22"/>
                  </a:cubicBezTo>
                  <a:cubicBezTo>
                    <a:pt x="f28" y="f21"/>
                    <a:pt x="f29" y="f20"/>
                    <a:pt x="f30" y="f18"/>
                  </a:cubicBezTo>
                  <a:cubicBezTo>
                    <a:pt x="f28" y="f31"/>
                    <a:pt x="f32" y="f33"/>
                    <a:pt x="f34" y="f4"/>
                  </a:cubicBezTo>
                  <a:cubicBezTo>
                    <a:pt x="f35" y="f12"/>
                    <a:pt x="f3" y="f10"/>
                    <a:pt x="f3" y="f9"/>
                  </a:cubicBezTo>
                  <a:cubicBezTo>
                    <a:pt x="f3" y="f8"/>
                    <a:pt x="f36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3" name="Google Shape;10354;p74">
              <a:extLst>
                <a:ext uri="{FF2B5EF4-FFF2-40B4-BE49-F238E27FC236}">
                  <a16:creationId xmlns:a16="http://schemas.microsoft.com/office/drawing/2014/main" id="{6824AC52-8A90-AC68-CEA9-EF67171BCE19}"/>
                </a:ext>
              </a:extLst>
            </p:cNvPr>
            <p:cNvSpPr/>
            <p:nvPr/>
          </p:nvSpPr>
          <p:spPr>
            <a:xfrm>
              <a:off x="5390177" y="2168472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1103"/>
                <a:gd name="f9" fmla="val 1418"/>
                <a:gd name="f10" fmla="*/ f0 1 1419"/>
                <a:gd name="f11" fmla="*/ f1 1 1419"/>
                <a:gd name="f12" fmla="val f2"/>
                <a:gd name="f13" fmla="val f3"/>
                <a:gd name="f14" fmla="+- f13 0 f12"/>
                <a:gd name="f15" fmla="*/ f14 1 141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5" y="f8"/>
                    <a:pt x="f6" y="f9"/>
                    <a:pt x="f4" y="f9"/>
                  </a:cubicBezTo>
                  <a:cubicBezTo>
                    <a:pt x="f8" y="f9"/>
                    <a:pt x="f9" y="f8"/>
                    <a:pt x="f9" y="f7"/>
                  </a:cubicBezTo>
                  <a:cubicBezTo>
                    <a:pt x="f9" y="f6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4" name="Google Shape;10355;p74">
              <a:extLst>
                <a:ext uri="{FF2B5EF4-FFF2-40B4-BE49-F238E27FC236}">
                  <a16:creationId xmlns:a16="http://schemas.microsoft.com/office/drawing/2014/main" id="{4D1808C6-9E0A-DDE7-9BBF-99AAB01652D7}"/>
                </a:ext>
              </a:extLst>
            </p:cNvPr>
            <p:cNvSpPr/>
            <p:nvPr/>
          </p:nvSpPr>
          <p:spPr>
            <a:xfrm>
              <a:off x="5212153" y="1990054"/>
              <a:ext cx="412586" cy="443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66"/>
                <a:gd name="f4" fmla="val 10445"/>
                <a:gd name="f5" fmla="val 5198"/>
                <a:gd name="f6" fmla="val 2159"/>
                <a:gd name="f7" fmla="val 6931"/>
                <a:gd name="f8" fmla="val 8286"/>
                <a:gd name="f9" fmla="val 3514"/>
                <a:gd name="f10" fmla="val 5246"/>
                <a:gd name="f11" fmla="val 6916"/>
                <a:gd name="f12" fmla="val 8365"/>
                <a:gd name="f13" fmla="val 3340"/>
                <a:gd name="f14" fmla="val 2079"/>
                <a:gd name="f15" fmla="val 6822"/>
                <a:gd name="f16" fmla="val 3497"/>
                <a:gd name="f17" fmla="val 5167"/>
                <a:gd name="f18" fmla="val 1"/>
                <a:gd name="f19" fmla="val 5088"/>
                <a:gd name="f20" fmla="val 5009"/>
                <a:gd name="f21" fmla="val 17"/>
                <a:gd name="f22" fmla="val 4946"/>
                <a:gd name="f23" fmla="val 48"/>
                <a:gd name="f24" fmla="val 4001"/>
                <a:gd name="f25" fmla="val 836"/>
                <a:gd name="f26" fmla="val 2773"/>
                <a:gd name="f27" fmla="val 678"/>
                <a:gd name="f28" fmla="val 2756"/>
                <a:gd name="f29" fmla="val 675"/>
                <a:gd name="f30" fmla="val 2739"/>
                <a:gd name="f31" fmla="val 673"/>
                <a:gd name="f32" fmla="val 2723"/>
                <a:gd name="f33" fmla="val 2583"/>
                <a:gd name="f34" fmla="val 2454"/>
                <a:gd name="f35" fmla="val 786"/>
                <a:gd name="f36" fmla="val 2426"/>
                <a:gd name="f37" fmla="val 899"/>
                <a:gd name="f38" fmla="val 1953"/>
                <a:gd name="f39" fmla="val 2033"/>
                <a:gd name="f40" fmla="val 819"/>
                <a:gd name="f41" fmla="val 2505"/>
                <a:gd name="f42" fmla="val 662"/>
                <a:gd name="f43" fmla="val 2568"/>
                <a:gd name="f44" fmla="val 567"/>
                <a:gd name="f45" fmla="val 2694"/>
                <a:gd name="f46" fmla="val 630"/>
                <a:gd name="f47" fmla="val 2852"/>
                <a:gd name="f48" fmla="val 788"/>
                <a:gd name="f49" fmla="val 4081"/>
                <a:gd name="f50" fmla="val 32"/>
                <a:gd name="f51" fmla="val 5026"/>
                <a:gd name="f52" fmla="val 5183"/>
                <a:gd name="f53" fmla="val 5341"/>
                <a:gd name="f54" fmla="val 63"/>
                <a:gd name="f55" fmla="val 5467"/>
                <a:gd name="f56" fmla="val 6381"/>
                <a:gd name="f57" fmla="val 7609"/>
                <a:gd name="f58" fmla="val 7767"/>
                <a:gd name="f59" fmla="val 725"/>
                <a:gd name="f60" fmla="val 7924"/>
                <a:gd name="f61" fmla="val 851"/>
                <a:gd name="f62" fmla="val 7956"/>
                <a:gd name="f63" fmla="val 1985"/>
                <a:gd name="f64" fmla="val 8428"/>
                <a:gd name="f65" fmla="val 2457"/>
                <a:gd name="f66" fmla="val 9594"/>
                <a:gd name="f67" fmla="val 2536"/>
                <a:gd name="f68" fmla="val 9725"/>
                <a:gd name="f69" fmla="val 2637"/>
                <a:gd name="f70" fmla="val 9791"/>
                <a:gd name="f71" fmla="val 2741"/>
                <a:gd name="f72" fmla="val 2762"/>
                <a:gd name="f73" fmla="val 2783"/>
                <a:gd name="f74" fmla="val 9788"/>
                <a:gd name="f75" fmla="val 2804"/>
                <a:gd name="f76" fmla="val 9783"/>
                <a:gd name="f77" fmla="val 4033"/>
                <a:gd name="f78" fmla="val 9626"/>
                <a:gd name="f79" fmla="val 4978"/>
                <a:gd name="f80" fmla="val 10382"/>
                <a:gd name="f81" fmla="val 5072"/>
                <a:gd name="f82" fmla="val 10413"/>
                <a:gd name="f83" fmla="val 5104"/>
                <a:gd name="f84" fmla="val 5261"/>
                <a:gd name="f85" fmla="val 5324"/>
                <a:gd name="f86" fmla="val 5387"/>
                <a:gd name="f87" fmla="val 6333"/>
                <a:gd name="f88" fmla="val 7530"/>
                <a:gd name="f89" fmla="val 7687"/>
                <a:gd name="f90" fmla="val 7876"/>
                <a:gd name="f91" fmla="val 9689"/>
                <a:gd name="f92" fmla="val 7908"/>
                <a:gd name="f93" fmla="val 8380"/>
                <a:gd name="f94" fmla="val 9515"/>
                <a:gd name="f95" fmla="val 9672"/>
                <a:gd name="f96" fmla="val 7893"/>
                <a:gd name="f97" fmla="val 9735"/>
                <a:gd name="f98" fmla="val 9704"/>
                <a:gd name="f99" fmla="val 9546"/>
                <a:gd name="f100" fmla="val 10302"/>
                <a:gd name="f101" fmla="val 10365"/>
                <a:gd name="f102" fmla="val 5120"/>
                <a:gd name="f103" fmla="val 9641"/>
                <a:gd name="f104" fmla="val 2537"/>
                <a:gd name="f105" fmla="val 7826"/>
                <a:gd name="f106" fmla="val 762"/>
                <a:gd name="f107" fmla="val 7719"/>
                <a:gd name="f108" fmla="val 672"/>
                <a:gd name="f109" fmla="val 7589"/>
                <a:gd name="f110" fmla="val 7570"/>
                <a:gd name="f111" fmla="val 7550"/>
                <a:gd name="f112" fmla="val 674"/>
                <a:gd name="f113" fmla="*/ f0 1 10366"/>
                <a:gd name="f114" fmla="*/ f1 1 10445"/>
                <a:gd name="f115" fmla="val f2"/>
                <a:gd name="f116" fmla="val f3"/>
                <a:gd name="f117" fmla="val f4"/>
                <a:gd name="f118" fmla="+- f117 0 f115"/>
                <a:gd name="f119" fmla="+- f116 0 f115"/>
                <a:gd name="f120" fmla="*/ f119 1 10366"/>
                <a:gd name="f121" fmla="*/ f118 1 10445"/>
                <a:gd name="f122" fmla="*/ f115 1 f120"/>
                <a:gd name="f123" fmla="*/ f116 1 f120"/>
                <a:gd name="f124" fmla="*/ f115 1 f121"/>
                <a:gd name="f125" fmla="*/ f117 1 f121"/>
                <a:gd name="f126" fmla="*/ f122 f113 1"/>
                <a:gd name="f127" fmla="*/ f123 f113 1"/>
                <a:gd name="f128" fmla="*/ f125 f114 1"/>
                <a:gd name="f129" fmla="*/ f124 f1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6" t="f129" r="f127" b="f128"/>
              <a:pathLst>
                <a:path w="10366" h="104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2" y="f23"/>
                  </a:cubicBez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lnTo>
                    <a:pt x="f48" y="f49"/>
                  </a:lnTo>
                  <a:lnTo>
                    <a:pt x="f50" y="f51"/>
                  </a:lnTo>
                  <a:cubicBezTo>
                    <a:pt x="f2" y="f52"/>
                    <a:pt x="f2" y="f53"/>
                    <a:pt x="f54" y="f55"/>
                  </a:cubicBezTo>
                  <a:lnTo>
                    <a:pt x="f40" y="f56"/>
                  </a:lnTo>
                  <a:lnTo>
                    <a:pt x="f42" y="f57"/>
                  </a:lnTo>
                  <a:cubicBezTo>
                    <a:pt x="f46" y="f58"/>
                    <a:pt x="f59" y="f60"/>
                    <a:pt x="f61" y="f62"/>
                  </a:cubicBezTo>
                  <a:lnTo>
                    <a:pt x="f63" y="f64"/>
                  </a:lnTo>
                  <a:lnTo>
                    <a:pt x="f65" y="f66"/>
                  </a:lnTo>
                  <a:cubicBezTo>
                    <a:pt x="f67" y="f68"/>
                    <a:pt x="f69" y="f70"/>
                    <a:pt x="f71" y="f70"/>
                  </a:cubicBezTo>
                  <a:cubicBezTo>
                    <a:pt x="f72" y="f70"/>
                    <a:pt x="f73" y="f74"/>
                    <a:pt x="f75" y="f76"/>
                  </a:cubicBezTo>
                  <a:lnTo>
                    <a:pt x="f77" y="f78"/>
                  </a:lnTo>
                  <a:lnTo>
                    <a:pt x="f79" y="f80"/>
                  </a:lnTo>
                  <a:cubicBezTo>
                    <a:pt x="f81" y="f82"/>
                    <a:pt x="f83" y="f4"/>
                    <a:pt x="f17" y="f4"/>
                  </a:cubicBezTo>
                  <a:cubicBezTo>
                    <a:pt x="f84" y="f4"/>
                    <a:pt x="f85" y="f82"/>
                    <a:pt x="f86" y="f80"/>
                  </a:cubicBezTo>
                  <a:lnTo>
                    <a:pt x="f87" y="f78"/>
                  </a:lnTo>
                  <a:lnTo>
                    <a:pt x="f88" y="f76"/>
                  </a:lnTo>
                  <a:cubicBezTo>
                    <a:pt x="f89" y="f76"/>
                    <a:pt x="f90" y="f91"/>
                    <a:pt x="f92" y="f66"/>
                  </a:cubicBezTo>
                  <a:lnTo>
                    <a:pt x="f93" y="f64"/>
                  </a:lnTo>
                  <a:lnTo>
                    <a:pt x="f94" y="f62"/>
                  </a:lnTo>
                  <a:cubicBezTo>
                    <a:pt x="f95" y="f96"/>
                    <a:pt x="f97" y="f58"/>
                    <a:pt x="f98" y="f57"/>
                  </a:cubicBezTo>
                  <a:lnTo>
                    <a:pt x="f99" y="f56"/>
                  </a:lnTo>
                  <a:lnTo>
                    <a:pt x="f100" y="f55"/>
                  </a:lnTo>
                  <a:cubicBezTo>
                    <a:pt x="f101" y="f53"/>
                    <a:pt x="f101" y="f102"/>
                    <a:pt x="f100" y="f51"/>
                  </a:cubicBezTo>
                  <a:lnTo>
                    <a:pt x="f99" y="f49"/>
                  </a:lnTo>
                  <a:lnTo>
                    <a:pt x="f98" y="f47"/>
                  </a:lnTo>
                  <a:cubicBezTo>
                    <a:pt x="f97" y="f45"/>
                    <a:pt x="f103" y="f104"/>
                    <a:pt x="f94" y="f41"/>
                  </a:cubicBezTo>
                  <a:lnTo>
                    <a:pt x="f93" y="f39"/>
                  </a:lnTo>
                  <a:lnTo>
                    <a:pt x="f92" y="f37"/>
                  </a:lnTo>
                  <a:cubicBezTo>
                    <a:pt x="f105" y="f106"/>
                    <a:pt x="f107" y="f108"/>
                    <a:pt x="f109" y="f108"/>
                  </a:cubicBezTo>
                  <a:cubicBezTo>
                    <a:pt x="f110" y="f108"/>
                    <a:pt x="f111" y="f112"/>
                    <a:pt x="f88" y="f27"/>
                  </a:cubicBezTo>
                  <a:lnTo>
                    <a:pt x="f87" y="f25"/>
                  </a:lnTo>
                  <a:lnTo>
                    <a:pt x="f86" y="f23"/>
                  </a:lnTo>
                  <a:cubicBezTo>
                    <a:pt x="f85" y="f21"/>
                    <a:pt x="f10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5" name="Google Shape;10356;p74">
              <a:extLst>
                <a:ext uri="{FF2B5EF4-FFF2-40B4-BE49-F238E27FC236}">
                  <a16:creationId xmlns:a16="http://schemas.microsoft.com/office/drawing/2014/main" id="{4FCC2C55-F676-C30F-5813-89E0B713A93F}"/>
                </a:ext>
              </a:extLst>
            </p:cNvPr>
            <p:cNvSpPr/>
            <p:nvPr/>
          </p:nvSpPr>
          <p:spPr>
            <a:xfrm>
              <a:off x="5365104" y="2256702"/>
              <a:ext cx="106628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9"/>
                <a:gd name="f4" fmla="val 1387"/>
                <a:gd name="f5" fmla="val 1355"/>
                <a:gd name="f6" fmla="val 725"/>
                <a:gd name="f7" fmla="val 190"/>
                <a:gd name="f8" fmla="val 441"/>
                <a:gd name="f9" fmla="val 1"/>
                <a:gd name="f10" fmla="val 977"/>
                <a:gd name="f11" fmla="val 410"/>
                <a:gd name="f12" fmla="val 1229"/>
                <a:gd name="f13" fmla="val 820"/>
                <a:gd name="f14" fmla="val 1386"/>
                <a:gd name="f15" fmla="val 1859"/>
                <a:gd name="f16" fmla="val 2301"/>
                <a:gd name="f17" fmla="val 2521"/>
                <a:gd name="f18" fmla="val 1985"/>
                <a:gd name="f19" fmla="*/ f0 1 2679"/>
                <a:gd name="f20" fmla="*/ f1 1 138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679"/>
                <a:gd name="f27" fmla="*/ f24 1 138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679" h="138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5" y="f14"/>
                  </a:cubicBezTo>
                  <a:cubicBezTo>
                    <a:pt x="f15" y="f14"/>
                    <a:pt x="f16" y="f12"/>
                    <a:pt x="f3" y="f10"/>
                  </a:cubicBezTo>
                  <a:cubicBezTo>
                    <a:pt x="f17" y="f11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6" name="Google Shape;10357;p74">
              <a:extLst>
                <a:ext uri="{FF2B5EF4-FFF2-40B4-BE49-F238E27FC236}">
                  <a16:creationId xmlns:a16="http://schemas.microsoft.com/office/drawing/2014/main" id="{DE44BDBF-6496-1541-1975-1FF689EA09B3}"/>
                </a:ext>
              </a:extLst>
            </p:cNvPr>
            <p:cNvSpPr/>
            <p:nvPr/>
          </p:nvSpPr>
          <p:spPr>
            <a:xfrm>
              <a:off x="5503060" y="2343534"/>
              <a:ext cx="151762" cy="1475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79"/>
                <a:gd name="f5" fmla="val 2867"/>
                <a:gd name="f6" fmla="val 1"/>
                <a:gd name="f7" fmla="val 2741"/>
                <a:gd name="f8" fmla="val 127"/>
                <a:gd name="f9" fmla="val 2647"/>
                <a:gd name="f10" fmla="val 221"/>
                <a:gd name="f11" fmla="val 2489"/>
                <a:gd name="f12" fmla="val 284"/>
                <a:gd name="f13" fmla="val 1607"/>
                <a:gd name="f14" fmla="val 631"/>
                <a:gd name="f15" fmla="val 1260"/>
                <a:gd name="f16" fmla="val 1482"/>
                <a:gd name="f17" fmla="val 1103"/>
                <a:gd name="f18" fmla="val 1891"/>
                <a:gd name="f19" fmla="val 693"/>
                <a:gd name="f20" fmla="val 2112"/>
                <a:gd name="f21" fmla="val 158"/>
                <a:gd name="f22" fmla="val 2080"/>
                <a:gd name="f23" fmla="val 1166"/>
                <a:gd name="f24" fmla="val 3372"/>
                <a:gd name="f25" fmla="val 1237"/>
                <a:gd name="f26" fmla="val 3443"/>
                <a:gd name="f27" fmla="val 1343"/>
                <a:gd name="f28" fmla="val 3478"/>
                <a:gd name="f29" fmla="val 1445"/>
                <a:gd name="f30" fmla="val 1479"/>
                <a:gd name="f31" fmla="val 1512"/>
                <a:gd name="f32" fmla="val 3474"/>
                <a:gd name="f33" fmla="val 1544"/>
                <a:gd name="f34" fmla="val 3466"/>
                <a:gd name="f35" fmla="val 1638"/>
                <a:gd name="f36" fmla="val 3403"/>
                <a:gd name="f37" fmla="val 1764"/>
                <a:gd name="f38" fmla="val 3340"/>
                <a:gd name="f39" fmla="val 3183"/>
                <a:gd name="f40" fmla="val 1639"/>
                <a:gd name="f41" fmla="val 3497"/>
                <a:gd name="f42" fmla="val 1324"/>
                <a:gd name="f43" fmla="val 3532"/>
                <a:gd name="f44" fmla="val 1338"/>
                <a:gd name="f45" fmla="val 3563"/>
                <a:gd name="f46" fmla="val 1344"/>
                <a:gd name="f47" fmla="val 3592"/>
                <a:gd name="f48" fmla="val 3693"/>
                <a:gd name="f49" fmla="val 3756"/>
                <a:gd name="f50" fmla="val 1265"/>
                <a:gd name="f51" fmla="val 3781"/>
                <a:gd name="f52" fmla="val 1167"/>
                <a:gd name="f53" fmla="val 3812"/>
                <a:gd name="f54" fmla="val 1072"/>
                <a:gd name="f55" fmla="val 946"/>
                <a:gd name="f56" fmla="val 3686"/>
                <a:gd name="f57" fmla="val 820"/>
                <a:gd name="f58" fmla="*/ f0 1 3813"/>
                <a:gd name="f59" fmla="*/ f1 1 3479"/>
                <a:gd name="f60" fmla="val f2"/>
                <a:gd name="f61" fmla="val f3"/>
                <a:gd name="f62" fmla="val f4"/>
                <a:gd name="f63" fmla="+- f62 0 f60"/>
                <a:gd name="f64" fmla="+- f61 0 f60"/>
                <a:gd name="f65" fmla="*/ f64 1 3813"/>
                <a:gd name="f66" fmla="*/ f63 1 3479"/>
                <a:gd name="f67" fmla="*/ f60 1 f65"/>
                <a:gd name="f68" fmla="*/ f61 1 f65"/>
                <a:gd name="f69" fmla="*/ f60 1 f66"/>
                <a:gd name="f70" fmla="*/ f62 1 f66"/>
                <a:gd name="f71" fmla="*/ f67 f58 1"/>
                <a:gd name="f72" fmla="*/ f68 f58 1"/>
                <a:gd name="f73" fmla="*/ f70 f59 1"/>
                <a:gd name="f74" fmla="*/ f69 f5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1" t="f74" r="f72" b="f73"/>
              <a:pathLst>
                <a:path w="3813" h="347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9" y="f20"/>
                    <a:pt x="f12" y="f20"/>
                  </a:cubicBezTo>
                  <a:lnTo>
                    <a:pt x="f21" y="f20"/>
                  </a:lnTo>
                  <a:lnTo>
                    <a:pt x="f2" y="f22"/>
                  </a:ln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34"/>
                  </a:cubicBezTo>
                  <a:cubicBezTo>
                    <a:pt x="f35" y="f36"/>
                    <a:pt x="f37" y="f38"/>
                    <a:pt x="f37" y="f39"/>
                  </a:cubicBezTo>
                  <a:lnTo>
                    <a:pt x="f22" y="f40"/>
                  </a:lnTo>
                  <a:lnTo>
                    <a:pt x="f41" y="f42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1" y="f55"/>
                    <a:pt x="f56" y="f57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7" name="Google Shape;10358;p74">
              <a:extLst>
                <a:ext uri="{FF2B5EF4-FFF2-40B4-BE49-F238E27FC236}">
                  <a16:creationId xmlns:a16="http://schemas.microsoft.com/office/drawing/2014/main" id="{2B7C10AB-2251-2333-2543-CE0B53CD4063}"/>
                </a:ext>
              </a:extLst>
            </p:cNvPr>
            <p:cNvSpPr/>
            <p:nvPr/>
          </p:nvSpPr>
          <p:spPr>
            <a:xfrm>
              <a:off x="5183294" y="2346204"/>
              <a:ext cx="151762" cy="148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93"/>
                <a:gd name="f5" fmla="val 946"/>
                <a:gd name="f6" fmla="val 1"/>
                <a:gd name="f7" fmla="val 126"/>
                <a:gd name="f8" fmla="val 851"/>
                <a:gd name="f9" fmla="val 1009"/>
                <a:gd name="f10" fmla="val 32"/>
                <a:gd name="f11" fmla="val 1104"/>
                <a:gd name="f12" fmla="val 95"/>
                <a:gd name="f13" fmla="val 1230"/>
                <a:gd name="f14" fmla="val 158"/>
                <a:gd name="f15" fmla="val 1324"/>
                <a:gd name="f16" fmla="val 315"/>
                <a:gd name="f17" fmla="val 1356"/>
                <a:gd name="f18" fmla="val 1733"/>
                <a:gd name="f19" fmla="val 1671"/>
                <a:gd name="f20" fmla="val 2048"/>
                <a:gd name="f21" fmla="val 3214"/>
                <a:gd name="f22" fmla="val 2080"/>
                <a:gd name="f23" fmla="val 3309"/>
                <a:gd name="f24" fmla="val 2174"/>
                <a:gd name="f25" fmla="val 3435"/>
                <a:gd name="f26" fmla="val 2300"/>
                <a:gd name="f27" fmla="val 3466"/>
                <a:gd name="f28" fmla="val 2328"/>
                <a:gd name="f29" fmla="val 3485"/>
                <a:gd name="f30" fmla="val 2361"/>
                <a:gd name="f31" fmla="val 3492"/>
                <a:gd name="f32" fmla="val 2396"/>
                <a:gd name="f33" fmla="val 2482"/>
                <a:gd name="f34" fmla="val 2580"/>
                <a:gd name="f35" fmla="val 3448"/>
                <a:gd name="f36" fmla="val 2647"/>
                <a:gd name="f37" fmla="val 3403"/>
                <a:gd name="f38" fmla="val 2112"/>
                <a:gd name="f39" fmla="val 3624"/>
                <a:gd name="f40" fmla="val 2143"/>
                <a:gd name="f41" fmla="val 3561"/>
                <a:gd name="f42" fmla="val 3119"/>
                <a:gd name="f43" fmla="val 2773"/>
                <a:gd name="f44" fmla="val 1891"/>
                <a:gd name="f45" fmla="val 2552"/>
                <a:gd name="f46" fmla="val 1513"/>
                <a:gd name="f47" fmla="val 2206"/>
                <a:gd name="f48" fmla="val 631"/>
                <a:gd name="f49" fmla="val 1355"/>
                <a:gd name="f50" fmla="val 284"/>
                <a:gd name="f51" fmla="val 1198"/>
                <a:gd name="f52" fmla="val 221"/>
                <a:gd name="f53" fmla="val 1072"/>
                <a:gd name="f54" fmla="val 127"/>
                <a:gd name="f55" fmla="*/ f0 1 3813"/>
                <a:gd name="f56" fmla="*/ f1 1 3493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3813"/>
                <a:gd name="f63" fmla="*/ f60 1 3493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3813" h="3493">
                  <a:moveTo>
                    <a:pt x="f5" y="f6"/>
                  </a:moveTo>
                  <a:lnTo>
                    <a:pt x="f7" y="f8"/>
                  </a:lnTo>
                  <a:cubicBezTo>
                    <a:pt x="f2" y="f8"/>
                    <a:pt x="f2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lnTo>
                    <a:pt x="f18" y="f19"/>
                  </a:lnTo>
                  <a:lnTo>
                    <a:pt x="f20" y="f21"/>
                  </a:ln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" y="f38"/>
                  </a:lnTo>
                  <a:lnTo>
                    <a:pt x="f3" y="f38"/>
                  </a:lnTo>
                  <a:lnTo>
                    <a:pt x="f39" y="f40"/>
                  </a:lnTo>
                  <a:lnTo>
                    <a:pt x="f41" y="f40"/>
                  </a:lnTo>
                  <a:cubicBezTo>
                    <a:pt x="f42" y="f40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50"/>
                  </a:lnTo>
                  <a:cubicBezTo>
                    <a:pt x="f51" y="f52"/>
                    <a:pt x="f53" y="f54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8" name="Google Shape;10390;p74">
            <a:extLst>
              <a:ext uri="{FF2B5EF4-FFF2-40B4-BE49-F238E27FC236}">
                <a16:creationId xmlns:a16="http://schemas.microsoft.com/office/drawing/2014/main" id="{E0BEF481-0BF2-6ED3-83AF-C8E22D3D7684}"/>
              </a:ext>
            </a:extLst>
          </p:cNvPr>
          <p:cNvGrpSpPr/>
          <p:nvPr/>
        </p:nvGrpSpPr>
        <p:grpSpPr>
          <a:xfrm>
            <a:off x="3514555" y="4264646"/>
            <a:ext cx="943058" cy="1005108"/>
            <a:chOff x="3128875" y="2001694"/>
            <a:chExt cx="471529" cy="502554"/>
          </a:xfrm>
          <a:solidFill>
            <a:schemeClr val="tx1"/>
          </a:solidFill>
        </p:grpSpPr>
        <p:sp>
          <p:nvSpPr>
            <p:cNvPr id="179" name="Google Shape;10391;p74">
              <a:extLst>
                <a:ext uri="{FF2B5EF4-FFF2-40B4-BE49-F238E27FC236}">
                  <a16:creationId xmlns:a16="http://schemas.microsoft.com/office/drawing/2014/main" id="{0C8CB84B-800E-4E01-5FF4-5FB49A57C938}"/>
                </a:ext>
              </a:extLst>
            </p:cNvPr>
            <p:cNvSpPr/>
            <p:nvPr/>
          </p:nvSpPr>
          <p:spPr>
            <a:xfrm>
              <a:off x="3308180" y="2192795"/>
              <a:ext cx="110413" cy="1163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2742"/>
                <a:gd name="f5" fmla="val 1387"/>
                <a:gd name="f6" fmla="val 1"/>
                <a:gd name="f7" fmla="val 631"/>
                <a:gd name="f8" fmla="val 1355"/>
                <a:gd name="f9" fmla="val 2112"/>
                <a:gd name="f10" fmla="val 2143"/>
                <a:gd name="f11" fmla="val 2773"/>
                <a:gd name="f12" fmla="*/ f0 1 2774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74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74" h="2742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0" name="Google Shape;10392;p74">
              <a:extLst>
                <a:ext uri="{FF2B5EF4-FFF2-40B4-BE49-F238E27FC236}">
                  <a16:creationId xmlns:a16="http://schemas.microsoft.com/office/drawing/2014/main" id="{B6638EE3-F7EC-1A73-4092-4417DB24462A}"/>
                </a:ext>
              </a:extLst>
            </p:cNvPr>
            <p:cNvSpPr/>
            <p:nvPr/>
          </p:nvSpPr>
          <p:spPr>
            <a:xfrm>
              <a:off x="3182806" y="2001694"/>
              <a:ext cx="137955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3467"/>
                <a:gd name="f5" fmla="val 1733"/>
                <a:gd name="f6" fmla="val 1"/>
                <a:gd name="f7" fmla="val 788"/>
                <a:gd name="f8" fmla="val 2678"/>
                <a:gd name="f9" fmla="val 2741"/>
                <a:gd name="f10" fmla="*/ f0 1 3466"/>
                <a:gd name="f11" fmla="*/ f1 1 346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3466"/>
                <a:gd name="f18" fmla="*/ f15 1 346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3466" h="3467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3"/>
                    <a:pt x="f5" y="f3"/>
                  </a:cubicBezTo>
                  <a:cubicBezTo>
                    <a:pt x="f9" y="f3"/>
                    <a:pt x="f3" y="f8"/>
                    <a:pt x="f3" y="f5"/>
                  </a:cubicBezTo>
                  <a:cubicBezTo>
                    <a:pt x="f3" y="f7"/>
                    <a:pt x="f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1" name="Google Shape;10393;p74">
              <a:extLst>
                <a:ext uri="{FF2B5EF4-FFF2-40B4-BE49-F238E27FC236}">
                  <a16:creationId xmlns:a16="http://schemas.microsoft.com/office/drawing/2014/main" id="{3062EB7C-340A-ECFB-5061-B1FF8E0A3CCD}"/>
                </a:ext>
              </a:extLst>
            </p:cNvPr>
            <p:cNvSpPr/>
            <p:nvPr/>
          </p:nvSpPr>
          <p:spPr>
            <a:xfrm>
              <a:off x="3404740" y="2001694"/>
              <a:ext cx="137992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8"/>
                <a:gd name="f8" fmla="val 3466"/>
                <a:gd name="f9" fmla="val 2679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2" name="Google Shape;10394;p74">
              <a:extLst>
                <a:ext uri="{FF2B5EF4-FFF2-40B4-BE49-F238E27FC236}">
                  <a16:creationId xmlns:a16="http://schemas.microsoft.com/office/drawing/2014/main" id="{122A78A3-C2CC-5BD0-7291-FFA346F77528}"/>
                </a:ext>
              </a:extLst>
            </p:cNvPr>
            <p:cNvSpPr/>
            <p:nvPr/>
          </p:nvSpPr>
          <p:spPr>
            <a:xfrm>
              <a:off x="3328242" y="2331811"/>
              <a:ext cx="66504" cy="428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009"/>
                <a:gd name="f5" fmla="val 1"/>
                <a:gd name="f6" fmla="val 851"/>
                <a:gd name="f7" fmla="val 1008"/>
                <a:gd name="f8" fmla="val 1450"/>
                <a:gd name="f9" fmla="val 126"/>
                <a:gd name="f10" fmla="val 1167"/>
                <a:gd name="f11" fmla="val 158"/>
                <a:gd name="f12" fmla="val 568"/>
                <a:gd name="f13" fmla="val 284"/>
                <a:gd name="f14" fmla="val 95"/>
                <a:gd name="f15" fmla="*/ f0 1 1671"/>
                <a:gd name="f16" fmla="*/ f1 1 100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671"/>
                <a:gd name="f23" fmla="*/ f20 1 100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671" h="1009">
                  <a:moveTo>
                    <a:pt x="f5" y="f2"/>
                  </a:moveTo>
                  <a:lnTo>
                    <a:pt x="f6" y="f7"/>
                  </a:lnTo>
                  <a:lnTo>
                    <a:pt x="f3" y="f2"/>
                  </a:lnTo>
                  <a:lnTo>
                    <a:pt x="f3" y="f2"/>
                  </a:lnTo>
                  <a:cubicBezTo>
                    <a:pt x="f8" y="f9"/>
                    <a:pt x="f10" y="f11"/>
                    <a:pt x="f6" y="f11"/>
                  </a:cubicBez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3" name="Google Shape;10395;p74">
              <a:extLst>
                <a:ext uri="{FF2B5EF4-FFF2-40B4-BE49-F238E27FC236}">
                  <a16:creationId xmlns:a16="http://schemas.microsoft.com/office/drawing/2014/main" id="{1C85C88F-68D8-A679-8D64-466D6484960D}"/>
                </a:ext>
              </a:extLst>
            </p:cNvPr>
            <p:cNvSpPr/>
            <p:nvPr/>
          </p:nvSpPr>
          <p:spPr>
            <a:xfrm>
              <a:off x="3239207" y="2322429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261"/>
                <a:gd name="f6" fmla="val 1"/>
                <a:gd name="f7" fmla="val 474"/>
                <a:gd name="f8" fmla="val 599"/>
                <a:gd name="f9" fmla="val 1513"/>
                <a:gd name="f10" fmla="val 2490"/>
                <a:gd name="f11" fmla="val 3907"/>
                <a:gd name="f12" fmla="val 4096"/>
                <a:gd name="f13" fmla="val 158"/>
                <a:gd name="f14" fmla="val 379"/>
                <a:gd name="f15" fmla="val 1891"/>
                <a:gd name="f16" fmla="*/ f0 1 2805"/>
                <a:gd name="f17" fmla="*/ f1 1 4254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805"/>
                <a:gd name="f24" fmla="*/ f21 1 4254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805" h="425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4"/>
                    <a:pt x="f14" y="f4"/>
                  </a:cubicBezTo>
                  <a:lnTo>
                    <a:pt x="f3" y="f4"/>
                  </a:lnTo>
                  <a:lnTo>
                    <a:pt x="f3" y="f1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4" name="Google Shape;10396;p74">
              <a:extLst>
                <a:ext uri="{FF2B5EF4-FFF2-40B4-BE49-F238E27FC236}">
                  <a16:creationId xmlns:a16="http://schemas.microsoft.com/office/drawing/2014/main" id="{5E6C24D4-2CD5-F59D-B1A6-773553FFF79A}"/>
                </a:ext>
              </a:extLst>
            </p:cNvPr>
            <p:cNvSpPr/>
            <p:nvPr/>
          </p:nvSpPr>
          <p:spPr>
            <a:xfrm>
              <a:off x="3377153" y="2323792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544"/>
                <a:gd name="f6" fmla="val 1"/>
                <a:gd name="f7" fmla="val 1890"/>
                <a:gd name="f8" fmla="val 4253"/>
                <a:gd name="f9" fmla="val 2458"/>
                <a:gd name="f10" fmla="val 2647"/>
                <a:gd name="f11" fmla="val 2804"/>
                <a:gd name="f12" fmla="val 4096"/>
                <a:gd name="f13" fmla="val 3907"/>
                <a:gd name="f14" fmla="val 2489"/>
                <a:gd name="f15" fmla="val 2773"/>
                <a:gd name="f16" fmla="val 1481"/>
                <a:gd name="f17" fmla="val 2300"/>
                <a:gd name="f18" fmla="val 567"/>
                <a:gd name="f19" fmla="*/ f0 1 2805"/>
                <a:gd name="f20" fmla="*/ f1 1 42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805"/>
                <a:gd name="f27" fmla="*/ f24 1 42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05" h="4254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lnTo>
                    <a:pt x="f9" y="f8"/>
                  </a:lnTo>
                  <a:cubicBezTo>
                    <a:pt x="f10" y="f8"/>
                    <a:pt x="f11" y="f12"/>
                    <a:pt x="f11" y="f13"/>
                  </a:cubicBezTo>
                  <a:lnTo>
                    <a:pt x="f11" y="f14"/>
                  </a:lnTo>
                  <a:cubicBezTo>
                    <a:pt x="f15" y="f16"/>
                    <a:pt x="f17" y="f18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5" name="Google Shape;10397;p74">
              <a:extLst>
                <a:ext uri="{FF2B5EF4-FFF2-40B4-BE49-F238E27FC236}">
                  <a16:creationId xmlns:a16="http://schemas.microsoft.com/office/drawing/2014/main" id="{EC8174E3-E575-8E54-A7AF-693F9CEF6D8D}"/>
                </a:ext>
              </a:extLst>
            </p:cNvPr>
            <p:cNvSpPr/>
            <p:nvPr/>
          </p:nvSpPr>
          <p:spPr>
            <a:xfrm>
              <a:off x="3380939" y="2143381"/>
              <a:ext cx="219465" cy="184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4348"/>
                <a:gd name="f5" fmla="val 3686"/>
                <a:gd name="f6" fmla="val 1512"/>
                <a:gd name="f7" fmla="val 3907"/>
                <a:gd name="f8" fmla="val 4064"/>
                <a:gd name="f9" fmla="val 1670"/>
                <a:gd name="f10" fmla="val 1859"/>
                <a:gd name="f11" fmla="val 2048"/>
                <a:gd name="f12" fmla="val 2205"/>
                <a:gd name="f13" fmla="val 2993"/>
                <a:gd name="f14" fmla="val 2804"/>
                <a:gd name="f15" fmla="val 2646"/>
                <a:gd name="f16" fmla="val 4127"/>
                <a:gd name="f17" fmla="val 536"/>
                <a:gd name="f18" fmla="val 3056"/>
                <a:gd name="f19" fmla="val 851"/>
                <a:gd name="f20" fmla="val 2331"/>
                <a:gd name="f21" fmla="val 1607"/>
                <a:gd name="f22" fmla="val 977"/>
                <a:gd name="f23" fmla="val 504"/>
                <a:gd name="f24" fmla="val 63"/>
                <a:gd name="f25" fmla="val 347"/>
                <a:gd name="f26" fmla="val 221"/>
                <a:gd name="f27" fmla="val 158"/>
                <a:gd name="f28" fmla="val 378"/>
                <a:gd name="f29" fmla="val 567"/>
                <a:gd name="f30" fmla="val 945"/>
                <a:gd name="f31" fmla="val 756"/>
                <a:gd name="f32" fmla="val 1638"/>
                <a:gd name="f33" fmla="val 1575"/>
                <a:gd name="f34" fmla="val 2615"/>
                <a:gd name="f35" fmla="val 2930"/>
                <a:gd name="f36" fmla="val 3214"/>
                <a:gd name="f37" fmla="val 1449"/>
                <a:gd name="f38" fmla="val 3466"/>
                <a:gd name="f39" fmla="val 3718"/>
                <a:gd name="f40" fmla="val 4001"/>
                <a:gd name="f41" fmla="val 2520"/>
                <a:gd name="f42" fmla="val 5167"/>
                <a:gd name="f43" fmla="val 5356"/>
                <a:gd name="f44" fmla="val 5513"/>
                <a:gd name="f45" fmla="val 4190"/>
                <a:gd name="f46" fmla="val 5482"/>
                <a:gd name="f47" fmla="val 4915"/>
                <a:gd name="f48" fmla="*/ f0 1 5514"/>
                <a:gd name="f49" fmla="*/ f1 1 4348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5514"/>
                <a:gd name="f56" fmla="*/ f53 1 4348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5514" h="43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2"/>
                  </a:moveTo>
                  <a:cubicBezTo>
                    <a:pt x="f5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17" y="f24"/>
                  </a:cubicBezTo>
                  <a:cubicBezTo>
                    <a:pt x="f25" y="f26"/>
                    <a:pt x="f27" y="f28"/>
                    <a:pt x="f2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3" y="f36"/>
                    <a:pt x="f37" y="f38"/>
                  </a:cubicBezTo>
                  <a:cubicBezTo>
                    <a:pt x="f10" y="f39"/>
                    <a:pt x="f12" y="f40"/>
                    <a:pt x="f41" y="f4"/>
                  </a:cubicBezTo>
                  <a:lnTo>
                    <a:pt x="f42" y="f4"/>
                  </a:lnTo>
                  <a:cubicBezTo>
                    <a:pt x="f43" y="f4"/>
                    <a:pt x="f44" y="f45"/>
                    <a:pt x="f44" y="f40"/>
                  </a:cubicBezTo>
                  <a:lnTo>
                    <a:pt x="f44" y="f34"/>
                  </a:lnTo>
                  <a:cubicBezTo>
                    <a:pt x="f46" y="f6"/>
                    <a:pt x="f47" y="f29"/>
                    <a:pt x="f1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6" name="Google Shape;10398;p74">
              <a:extLst>
                <a:ext uri="{FF2B5EF4-FFF2-40B4-BE49-F238E27FC236}">
                  <a16:creationId xmlns:a16="http://schemas.microsoft.com/office/drawing/2014/main" id="{A15BBB54-8E0C-E208-87BE-4C32EE127434}"/>
                </a:ext>
              </a:extLst>
            </p:cNvPr>
            <p:cNvSpPr/>
            <p:nvPr/>
          </p:nvSpPr>
          <p:spPr>
            <a:xfrm>
              <a:off x="3128875" y="2142018"/>
              <a:ext cx="216959" cy="184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51"/>
                <a:gd name="f4" fmla="val 4349"/>
                <a:gd name="f5" fmla="val 2426"/>
                <a:gd name="f6" fmla="val 1544"/>
                <a:gd name="f7" fmla="val 2615"/>
                <a:gd name="f8" fmla="val 2773"/>
                <a:gd name="f9" fmla="val 1702"/>
                <a:gd name="f10" fmla="val 1891"/>
                <a:gd name="f11" fmla="val 2080"/>
                <a:gd name="f12" fmla="val 2237"/>
                <a:gd name="f13" fmla="val 1733"/>
                <a:gd name="f14" fmla="val 1513"/>
                <a:gd name="f15" fmla="val 1355"/>
                <a:gd name="f16" fmla="val 1324"/>
                <a:gd name="f17" fmla="val 1"/>
                <a:gd name="f18" fmla="val 536"/>
                <a:gd name="f19" fmla="val 568"/>
                <a:gd name="f20" fmla="val 2552"/>
                <a:gd name="f21" fmla="val 3939"/>
                <a:gd name="f22" fmla="val 4191"/>
                <a:gd name="f23" fmla="val 95"/>
                <a:gd name="f24" fmla="val 4348"/>
                <a:gd name="f25" fmla="val 316"/>
                <a:gd name="f26" fmla="val 2930"/>
                <a:gd name="f27" fmla="val 3214"/>
                <a:gd name="f28" fmla="val 3970"/>
                <a:gd name="f29" fmla="val 3561"/>
                <a:gd name="f30" fmla="val 3655"/>
                <a:gd name="f31" fmla="val 4002"/>
                <a:gd name="f32" fmla="val 3466"/>
                <a:gd name="f33" fmla="val 3876"/>
                <a:gd name="f34" fmla="val 3183"/>
                <a:gd name="f35" fmla="val 3813"/>
                <a:gd name="f36" fmla="val 1607"/>
                <a:gd name="f37" fmla="val 4506"/>
                <a:gd name="f38" fmla="val 757"/>
                <a:gd name="f39" fmla="val 5293"/>
                <a:gd name="f40" fmla="val 347"/>
                <a:gd name="f41" fmla="val 5104"/>
                <a:gd name="f42" fmla="val 190"/>
                <a:gd name="f43" fmla="val 4915"/>
                <a:gd name="f44" fmla="val 32"/>
                <a:gd name="f45" fmla="val 4474"/>
                <a:gd name="f46" fmla="val 505"/>
                <a:gd name="f47" fmla="val 3844"/>
                <a:gd name="f48" fmla="val 820"/>
                <a:gd name="f49" fmla="val 3151"/>
                <a:gd name="f50" fmla="val 1796"/>
                <a:gd name="f51" fmla="*/ f0 1 5451"/>
                <a:gd name="f52" fmla="*/ f1 1 4349"/>
                <a:gd name="f53" fmla="val f2"/>
                <a:gd name="f54" fmla="val f3"/>
                <a:gd name="f55" fmla="val f4"/>
                <a:gd name="f56" fmla="+- f55 0 f53"/>
                <a:gd name="f57" fmla="+- f54 0 f53"/>
                <a:gd name="f58" fmla="*/ f57 1 5451"/>
                <a:gd name="f59" fmla="*/ f56 1 4349"/>
                <a:gd name="f60" fmla="*/ f53 1 f58"/>
                <a:gd name="f61" fmla="*/ f54 1 f58"/>
                <a:gd name="f62" fmla="*/ f53 1 f59"/>
                <a:gd name="f63" fmla="*/ f55 1 f59"/>
                <a:gd name="f64" fmla="*/ f60 f51 1"/>
                <a:gd name="f65" fmla="*/ f61 f51 1"/>
                <a:gd name="f66" fmla="*/ f63 f52 1"/>
                <a:gd name="f67" fmla="*/ f62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4" t="f67" r="f65" b="f66"/>
              <a:pathLst>
                <a:path w="5451" h="434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9"/>
                    <a:pt x="f17" y="f14"/>
                    <a:pt x="f17" y="f20"/>
                  </a:cubicBezTo>
                  <a:lnTo>
                    <a:pt x="f17" y="f21"/>
                  </a:lnTo>
                  <a:cubicBezTo>
                    <a:pt x="f17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26"/>
                    <a:pt x="f35" y="f7"/>
                  </a:cubicBezTo>
                  <a:cubicBezTo>
                    <a:pt x="f35" y="f36"/>
                    <a:pt x="f37" y="f38"/>
                    <a:pt x="f3" y="f19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" y="f48"/>
                    <a:pt x="f50" y="f46"/>
                    <a:pt x="f16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7" name="Google Shape;10412;p74">
            <a:extLst>
              <a:ext uri="{FF2B5EF4-FFF2-40B4-BE49-F238E27FC236}">
                <a16:creationId xmlns:a16="http://schemas.microsoft.com/office/drawing/2014/main" id="{207C943F-D9BB-97BE-3886-89D7ABAD6E5B}"/>
              </a:ext>
            </a:extLst>
          </p:cNvPr>
          <p:cNvGrpSpPr/>
          <p:nvPr/>
        </p:nvGrpSpPr>
        <p:grpSpPr>
          <a:xfrm>
            <a:off x="9046397" y="4242080"/>
            <a:ext cx="882888" cy="1000920"/>
            <a:chOff x="5894798" y="1990411"/>
            <a:chExt cx="441444" cy="500460"/>
          </a:xfrm>
          <a:solidFill>
            <a:schemeClr val="tx1"/>
          </a:solidFill>
        </p:grpSpPr>
        <p:sp>
          <p:nvSpPr>
            <p:cNvPr id="188" name="Google Shape;10413;p74">
              <a:extLst>
                <a:ext uri="{FF2B5EF4-FFF2-40B4-BE49-F238E27FC236}">
                  <a16:creationId xmlns:a16="http://schemas.microsoft.com/office/drawing/2014/main" id="{9DC986DA-10F9-6AA8-EC02-A1FF987FFC4F}"/>
                </a:ext>
              </a:extLst>
            </p:cNvPr>
            <p:cNvSpPr/>
            <p:nvPr/>
          </p:nvSpPr>
          <p:spPr>
            <a:xfrm>
              <a:off x="6114263" y="1990411"/>
              <a:ext cx="27624" cy="748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65"/>
                <a:gd name="f5" fmla="val 347"/>
                <a:gd name="f6" fmla="val 1"/>
                <a:gd name="f7" fmla="val 158"/>
                <a:gd name="f8" fmla="val 1418"/>
                <a:gd name="f9" fmla="val 1607"/>
                <a:gd name="f10" fmla="val 536"/>
                <a:gd name="f11" fmla="val 693"/>
                <a:gd name="f12" fmla="*/ f0 1 694"/>
                <a:gd name="f13" fmla="*/ f1 1 176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6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65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8"/>
                  </a:lnTo>
                  <a:cubicBezTo>
                    <a:pt x="f2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lnTo>
                    <a:pt x="f11" y="f5"/>
                  </a:ln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9" name="Google Shape;10414;p74">
              <a:extLst>
                <a:ext uri="{FF2B5EF4-FFF2-40B4-BE49-F238E27FC236}">
                  <a16:creationId xmlns:a16="http://schemas.microsoft.com/office/drawing/2014/main" id="{8060AFDD-57F7-FD2E-92E1-307E9BE871EF}"/>
                </a:ext>
              </a:extLst>
            </p:cNvPr>
            <p:cNvSpPr/>
            <p:nvPr/>
          </p:nvSpPr>
          <p:spPr>
            <a:xfrm>
              <a:off x="6198287" y="2022140"/>
              <a:ext cx="56436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364"/>
                <a:gd name="f5" fmla="val 1071"/>
                <a:gd name="f6" fmla="val 1"/>
                <a:gd name="f7" fmla="val 977"/>
                <a:gd name="f8" fmla="val 882"/>
                <a:gd name="f9" fmla="val 24"/>
                <a:gd name="f10" fmla="val 819"/>
                <a:gd name="f11" fmla="val 72"/>
                <a:gd name="f12" fmla="val 126"/>
                <a:gd name="f13" fmla="val 796"/>
                <a:gd name="f14" fmla="val 922"/>
                <a:gd name="f15" fmla="val 1143"/>
                <a:gd name="f16" fmla="val 1269"/>
                <a:gd name="f17" fmla="val 189"/>
                <a:gd name="f18" fmla="val 1332"/>
                <a:gd name="f19" fmla="val 268"/>
                <a:gd name="f20" fmla="val 1363"/>
                <a:gd name="f21" fmla="val 350"/>
                <a:gd name="f22" fmla="val 433"/>
                <a:gd name="f23" fmla="val 520"/>
                <a:gd name="f24" fmla="val 599"/>
                <a:gd name="f25" fmla="val 1323"/>
                <a:gd name="f26" fmla="val 544"/>
                <a:gd name="f27" fmla="val 418"/>
                <a:gd name="f28" fmla="val 198"/>
                <a:gd name="f29" fmla="val 1260"/>
                <a:gd name="f30" fmla="val 1166"/>
                <a:gd name="f31" fmla="*/ f0 1 1418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8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8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1"/>
                  </a:cubicBezTo>
                  <a:cubicBezTo>
                    <a:pt x="f29" y="f9"/>
                    <a:pt x="f3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0" name="Google Shape;10415;p74">
              <a:extLst>
                <a:ext uri="{FF2B5EF4-FFF2-40B4-BE49-F238E27FC236}">
                  <a16:creationId xmlns:a16="http://schemas.microsoft.com/office/drawing/2014/main" id="{A3CD5DC7-B9CA-FA67-6308-EA7C229E1A6E}"/>
                </a:ext>
              </a:extLst>
            </p:cNvPr>
            <p:cNvSpPr/>
            <p:nvPr/>
          </p:nvSpPr>
          <p:spPr>
            <a:xfrm>
              <a:off x="6279760" y="2197540"/>
              <a:ext cx="56482" cy="307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6"/>
                <a:gd name="f5" fmla="val 379"/>
                <a:gd name="f6" fmla="val 1"/>
                <a:gd name="f7" fmla="val 158"/>
                <a:gd name="f8" fmla="val 347"/>
                <a:gd name="f9" fmla="val 568"/>
                <a:gd name="f10" fmla="val 725"/>
                <a:gd name="f11" fmla="val 1072"/>
                <a:gd name="f12" fmla="val 1261"/>
                <a:gd name="f13" fmla="*/ f0 1 1419"/>
                <a:gd name="f14" fmla="*/ f1 1 726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419"/>
                <a:gd name="f21" fmla="*/ f18 1 726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419" h="726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8"/>
                  </a:cubicBezTo>
                  <a:cubicBezTo>
                    <a:pt x="f3" y="f7"/>
                    <a:pt x="f12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1" name="Google Shape;10416;p74">
              <a:extLst>
                <a:ext uri="{FF2B5EF4-FFF2-40B4-BE49-F238E27FC236}">
                  <a16:creationId xmlns:a16="http://schemas.microsoft.com/office/drawing/2014/main" id="{959FB98B-4142-C1CA-4B07-3CF0B78F85A6}"/>
                </a:ext>
              </a:extLst>
            </p:cNvPr>
            <p:cNvSpPr/>
            <p:nvPr/>
          </p:nvSpPr>
          <p:spPr>
            <a:xfrm>
              <a:off x="5894798" y="2197540"/>
              <a:ext cx="56482" cy="294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694"/>
                <a:gd name="f5" fmla="val 347"/>
                <a:gd name="f6" fmla="val 1"/>
                <a:gd name="f7" fmla="val 158"/>
                <a:gd name="f8" fmla="val 568"/>
                <a:gd name="f9" fmla="val 1072"/>
                <a:gd name="f10" fmla="val 1261"/>
                <a:gd name="f11" fmla="*/ f0 1 1419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419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419" h="69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2" name="Google Shape;10417;p74">
              <a:extLst>
                <a:ext uri="{FF2B5EF4-FFF2-40B4-BE49-F238E27FC236}">
                  <a16:creationId xmlns:a16="http://schemas.microsoft.com/office/drawing/2014/main" id="{8785E938-9AA3-6F94-F95B-A1D37D2A0BD0}"/>
                </a:ext>
              </a:extLst>
            </p:cNvPr>
            <p:cNvSpPr/>
            <p:nvPr/>
          </p:nvSpPr>
          <p:spPr>
            <a:xfrm>
              <a:off x="6003895" y="2022140"/>
              <a:ext cx="56482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64"/>
                <a:gd name="f5" fmla="val 363"/>
                <a:gd name="f6" fmla="val 1"/>
                <a:gd name="f7" fmla="val 276"/>
                <a:gd name="f8" fmla="val 190"/>
                <a:gd name="f9" fmla="val 24"/>
                <a:gd name="f10" fmla="val 127"/>
                <a:gd name="f11" fmla="val 72"/>
                <a:gd name="f12" fmla="val 198"/>
                <a:gd name="f13" fmla="val 450"/>
                <a:gd name="f14" fmla="val 544"/>
                <a:gd name="f15" fmla="val 820"/>
                <a:gd name="f16" fmla="val 1269"/>
                <a:gd name="f17" fmla="val 883"/>
                <a:gd name="f18" fmla="val 1332"/>
                <a:gd name="f19" fmla="val 977"/>
                <a:gd name="f20" fmla="val 1363"/>
                <a:gd name="f21" fmla="val 1072"/>
                <a:gd name="f22" fmla="val 1166"/>
                <a:gd name="f23" fmla="val 1261"/>
                <a:gd name="f24" fmla="val 1324"/>
                <a:gd name="f25" fmla="val 1418"/>
                <a:gd name="f26" fmla="val 1143"/>
                <a:gd name="f27" fmla="val 922"/>
                <a:gd name="f28" fmla="val 796"/>
                <a:gd name="f29" fmla="val 599"/>
                <a:gd name="f30" fmla="val 536"/>
                <a:gd name="f31" fmla="*/ f0 1 1419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9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9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1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3" name="Google Shape;10418;p74">
              <a:extLst>
                <a:ext uri="{FF2B5EF4-FFF2-40B4-BE49-F238E27FC236}">
                  <a16:creationId xmlns:a16="http://schemas.microsoft.com/office/drawing/2014/main" id="{3FD84E38-EAAF-ECE4-9B4B-88FDF05ABF6D}"/>
                </a:ext>
              </a:extLst>
            </p:cNvPr>
            <p:cNvSpPr/>
            <p:nvPr/>
          </p:nvSpPr>
          <p:spPr>
            <a:xfrm>
              <a:off x="5919871" y="2079702"/>
              <a:ext cx="58987" cy="440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2"/>
                <a:gd name="f4" fmla="val 1039"/>
                <a:gd name="f5" fmla="val 396"/>
                <a:gd name="f6" fmla="val 267"/>
                <a:gd name="f7" fmla="val 132"/>
                <a:gd name="f8" fmla="val 81"/>
                <a:gd name="f9" fmla="val 64"/>
                <a:gd name="f10" fmla="val 195"/>
                <a:gd name="f11" fmla="val 1"/>
                <a:gd name="f12" fmla="val 353"/>
                <a:gd name="f13" fmla="val 573"/>
                <a:gd name="f14" fmla="val 221"/>
                <a:gd name="f15" fmla="val 668"/>
                <a:gd name="f16" fmla="val 946"/>
                <a:gd name="f17" fmla="val 1015"/>
                <a:gd name="f18" fmla="val 987"/>
                <a:gd name="f19" fmla="val 1031"/>
                <a:gd name="f20" fmla="val 1032"/>
                <a:gd name="f21" fmla="val 1077"/>
                <a:gd name="f22" fmla="val 1209"/>
                <a:gd name="f23" fmla="val 1349"/>
                <a:gd name="f24" fmla="val 974"/>
                <a:gd name="f25" fmla="val 1419"/>
                <a:gd name="f26" fmla="val 857"/>
                <a:gd name="f27" fmla="val 699"/>
                <a:gd name="f28" fmla="val 447"/>
                <a:gd name="f29" fmla="val 1261"/>
                <a:gd name="f30" fmla="val 384"/>
                <a:gd name="f31" fmla="val 536"/>
                <a:gd name="f32" fmla="val 38"/>
                <a:gd name="f33" fmla="val 493"/>
                <a:gd name="f34" fmla="val 12"/>
                <a:gd name="f35" fmla="val 445"/>
                <a:gd name="f36" fmla="*/ f0 1 1482"/>
                <a:gd name="f37" fmla="*/ f1 1 1039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1482"/>
                <a:gd name="f44" fmla="*/ f41 1 1039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1482" h="103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9" y="f13"/>
                    <a:pt x="f14" y="f15"/>
                  </a:cubicBezTo>
                  <a:lnTo>
                    <a:pt x="f16" y="f17"/>
                  </a:ln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3" y="f27"/>
                    <a:pt x="f25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4" name="Google Shape;10419;p74">
              <a:extLst>
                <a:ext uri="{FF2B5EF4-FFF2-40B4-BE49-F238E27FC236}">
                  <a16:creationId xmlns:a16="http://schemas.microsoft.com/office/drawing/2014/main" id="{E58CCBF2-BBBE-94C7-4398-5E21209EBAA7}"/>
                </a:ext>
              </a:extLst>
            </p:cNvPr>
            <p:cNvSpPr/>
            <p:nvPr/>
          </p:nvSpPr>
          <p:spPr>
            <a:xfrm>
              <a:off x="6250938" y="2080214"/>
              <a:ext cx="58942" cy="454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1"/>
                <a:gd name="f4" fmla="val 1072"/>
                <a:gd name="f5" fmla="val 1110"/>
                <a:gd name="f6" fmla="val 1049"/>
                <a:gd name="f7" fmla="val 983"/>
                <a:gd name="f8" fmla="val 18"/>
                <a:gd name="f9" fmla="val 914"/>
                <a:gd name="f10" fmla="val 57"/>
                <a:gd name="f11" fmla="val 221"/>
                <a:gd name="f12" fmla="val 404"/>
                <a:gd name="f13" fmla="val 63"/>
                <a:gd name="f14" fmla="val 498"/>
                <a:gd name="f15" fmla="val 687"/>
                <a:gd name="f16" fmla="val 877"/>
                <a:gd name="f17" fmla="val 132"/>
                <a:gd name="f18" fmla="val 991"/>
                <a:gd name="f19" fmla="val 250"/>
                <a:gd name="f20" fmla="val 382"/>
                <a:gd name="f21" fmla="val 432"/>
                <a:gd name="f22" fmla="val 484"/>
                <a:gd name="f23" fmla="val 1060"/>
                <a:gd name="f24" fmla="val 536"/>
                <a:gd name="f25" fmla="val 1034"/>
                <a:gd name="f26" fmla="val 1260"/>
                <a:gd name="f27" fmla="val 1418"/>
                <a:gd name="f28" fmla="val 593"/>
                <a:gd name="f29" fmla="val 215"/>
                <a:gd name="f30" fmla="val 1353"/>
                <a:gd name="f31" fmla="val 85"/>
                <a:gd name="f32" fmla="val 1244"/>
                <a:gd name="f33" fmla="*/ f0 1 1481"/>
                <a:gd name="f34" fmla="*/ f1 1 1072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1481"/>
                <a:gd name="f41" fmla="*/ f38 1 1072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1481" h="10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2" y="f15"/>
                    <a:pt x="f13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lnTo>
                    <a:pt x="f26" y="f15"/>
                  </a:lnTo>
                  <a:cubicBezTo>
                    <a:pt x="f27" y="f28"/>
                    <a:pt x="f3" y="f12"/>
                    <a:pt x="f27" y="f29"/>
                  </a:cubicBezTo>
                  <a:cubicBezTo>
                    <a:pt x="f30" y="f31"/>
                    <a:pt x="f3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5" name="Google Shape;10420;p74">
              <a:extLst>
                <a:ext uri="{FF2B5EF4-FFF2-40B4-BE49-F238E27FC236}">
                  <a16:creationId xmlns:a16="http://schemas.microsoft.com/office/drawing/2014/main" id="{A28E320A-4712-1B60-697E-B124B070A8B3}"/>
                </a:ext>
              </a:extLst>
            </p:cNvPr>
            <p:cNvSpPr/>
            <p:nvPr/>
          </p:nvSpPr>
          <p:spPr>
            <a:xfrm>
              <a:off x="5970062" y="2077279"/>
              <a:ext cx="282156" cy="41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89"/>
                <a:gd name="f4" fmla="val 9750"/>
                <a:gd name="f5" fmla="val 3529"/>
                <a:gd name="f6" fmla="val 3151"/>
                <a:gd name="f7" fmla="val 2836"/>
                <a:gd name="f8" fmla="val 315"/>
                <a:gd name="f9" fmla="val 725"/>
                <a:gd name="f10" fmla="val 1418"/>
                <a:gd name="f11" fmla="val 1040"/>
                <a:gd name="f12" fmla="val 2520"/>
                <a:gd name="f13" fmla="val 2111"/>
                <a:gd name="f14" fmla="val 1733"/>
                <a:gd name="f15" fmla="val 2143"/>
                <a:gd name="f16" fmla="val 1544"/>
                <a:gd name="f17" fmla="val 1638"/>
                <a:gd name="f18" fmla="val 2080"/>
                <a:gd name="f19" fmla="val 1764"/>
                <a:gd name="f20" fmla="val 3497"/>
                <a:gd name="f21" fmla="val 4253"/>
                <a:gd name="f22" fmla="val 4883"/>
                <a:gd name="f23" fmla="val 2710"/>
                <a:gd name="f24" fmla="val 3466"/>
                <a:gd name="f25" fmla="val 4096"/>
                <a:gd name="f26" fmla="val 4474"/>
                <a:gd name="f27" fmla="val 4600"/>
                <a:gd name="f28" fmla="val 3907"/>
                <a:gd name="f29" fmla="val 4758"/>
                <a:gd name="f30" fmla="val 4064"/>
                <a:gd name="f31" fmla="val 5073"/>
                <a:gd name="f32" fmla="val 4159"/>
                <a:gd name="f33" fmla="val 5482"/>
                <a:gd name="f34" fmla="val 5860"/>
                <a:gd name="f35" fmla="val 6081"/>
                <a:gd name="f36" fmla="val 4001"/>
                <a:gd name="f37" fmla="val 6238"/>
                <a:gd name="f38" fmla="val 3812"/>
                <a:gd name="f39" fmla="val 3623"/>
                <a:gd name="f40" fmla="val 4915"/>
                <a:gd name="f41" fmla="val 2678"/>
                <a:gd name="f42" fmla="val 4128"/>
                <a:gd name="f43" fmla="val 3844"/>
                <a:gd name="f44" fmla="val 3434"/>
                <a:gd name="f45" fmla="val 3025"/>
                <a:gd name="f46" fmla="val 788"/>
                <a:gd name="f47" fmla="val 4443"/>
                <a:gd name="f48" fmla="val 5167"/>
                <a:gd name="f49" fmla="val 6112"/>
                <a:gd name="f50" fmla="val 536"/>
                <a:gd name="f51" fmla="val 6963"/>
                <a:gd name="f52" fmla="val 1386"/>
                <a:gd name="f53" fmla="val 7372"/>
                <a:gd name="f54" fmla="val 8318"/>
                <a:gd name="f55" fmla="val 977"/>
                <a:gd name="f56" fmla="val 662"/>
                <a:gd name="f57" fmla="val 8633"/>
                <a:gd name="f58" fmla="val 9011"/>
                <a:gd name="f59" fmla="val 9389"/>
                <a:gd name="f60" fmla="val 9578"/>
                <a:gd name="f61" fmla="val 819"/>
                <a:gd name="f62" fmla="val 9735"/>
                <a:gd name="f63" fmla="val 1008"/>
                <a:gd name="f64" fmla="val 5923"/>
                <a:gd name="f65" fmla="val 9745"/>
                <a:gd name="f66" fmla="val 5979"/>
                <a:gd name="f67" fmla="val 9749"/>
                <a:gd name="f68" fmla="val 6029"/>
                <a:gd name="f69" fmla="val 6305"/>
                <a:gd name="f70" fmla="val 6396"/>
                <a:gd name="f71" fmla="val 9612"/>
                <a:gd name="f72" fmla="val 9452"/>
                <a:gd name="f73" fmla="val 9105"/>
                <a:gd name="f74" fmla="val 8696"/>
                <a:gd name="f75" fmla="val 8381"/>
                <a:gd name="f76" fmla="val 5702"/>
                <a:gd name="f77" fmla="val 7436"/>
                <a:gd name="f78" fmla="val 6522"/>
                <a:gd name="f79" fmla="val 7057"/>
                <a:gd name="f80" fmla="val 6175"/>
                <a:gd name="f81" fmla="val 5230"/>
                <a:gd name="f82" fmla="val 6774"/>
                <a:gd name="f83" fmla="val 6364"/>
                <a:gd name="f84" fmla="val 5986"/>
                <a:gd name="f85" fmla="val 5671"/>
                <a:gd name="f86" fmla="val 5356"/>
                <a:gd name="f87" fmla="val 4946"/>
                <a:gd name="f88" fmla="val 4568"/>
                <a:gd name="f89" fmla="val 3938"/>
                <a:gd name="f90" fmla="*/ f0 1 7089"/>
                <a:gd name="f91" fmla="*/ f1 1 9750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7089"/>
                <a:gd name="f98" fmla="*/ f95 1 9750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7089" h="975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9"/>
                    <a:pt x="f13" y="f9"/>
                  </a:cubicBezTo>
                  <a:cubicBezTo>
                    <a:pt x="f14" y="f9"/>
                    <a:pt x="f10" y="f11"/>
                    <a:pt x="f10" y="f10"/>
                  </a:cubicBezTo>
                  <a:lnTo>
                    <a:pt x="f10" y="f15"/>
                  </a:lnTo>
                  <a:cubicBezTo>
                    <a:pt x="f16" y="f15"/>
                    <a:pt x="f17" y="f18"/>
                    <a:pt x="f19" y="f18"/>
                  </a:cubicBezTo>
                  <a:lnTo>
                    <a:pt x="f20" y="f18"/>
                  </a:lnTo>
                  <a:cubicBezTo>
                    <a:pt x="f21" y="f18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6" y="f37"/>
                    <a:pt x="f38" y="f37"/>
                  </a:cubicBezTo>
                  <a:cubicBezTo>
                    <a:pt x="f39" y="f37"/>
                    <a:pt x="f24" y="f35"/>
                    <a:pt x="f24" y="f34"/>
                  </a:cubicBezTo>
                  <a:cubicBezTo>
                    <a:pt x="f24" y="f40"/>
                    <a:pt x="f41" y="f42"/>
                    <a:pt x="f14" y="f42"/>
                  </a:cubicBezTo>
                  <a:lnTo>
                    <a:pt x="f24" y="f42"/>
                  </a:lnTo>
                  <a:cubicBezTo>
                    <a:pt x="f43" y="f42"/>
                    <a:pt x="f32" y="f38"/>
                    <a:pt x="f32" y="f44"/>
                  </a:cubicBezTo>
                  <a:cubicBezTo>
                    <a:pt x="f32" y="f45"/>
                    <a:pt x="f43" y="f23"/>
                    <a:pt x="f24" y="f23"/>
                  </a:cubicBezTo>
                  <a:lnTo>
                    <a:pt x="f14" y="f23"/>
                  </a:lnTo>
                  <a:cubicBezTo>
                    <a:pt x="f46" y="f23"/>
                    <a:pt x="f2" y="f20"/>
                    <a:pt x="f2" y="f47"/>
                  </a:cubicBezTo>
                  <a:lnTo>
                    <a:pt x="f2" y="f48"/>
                  </a:lnTo>
                  <a:cubicBezTo>
                    <a:pt x="f2" y="f49"/>
                    <a:pt x="f50" y="f51"/>
                    <a:pt x="f52" y="f53"/>
                  </a:cubicBezTo>
                  <a:lnTo>
                    <a:pt x="f52" y="f54"/>
                  </a:lnTo>
                  <a:cubicBezTo>
                    <a:pt x="f55" y="f5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60"/>
                    <a:pt x="f61" y="f62"/>
                    <a:pt x="f63" y="f62"/>
                  </a:cubicBezTo>
                  <a:lnTo>
                    <a:pt x="f34" y="f62"/>
                  </a:ln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0" y="f72"/>
                  </a:cubicBezTo>
                  <a:lnTo>
                    <a:pt x="f70" y="f73"/>
                  </a:lnTo>
                  <a:cubicBezTo>
                    <a:pt x="f70" y="f74"/>
                    <a:pt x="f49" y="f75"/>
                    <a:pt x="f76" y="f75"/>
                  </a:cubicBezTo>
                  <a:lnTo>
                    <a:pt x="f76" y="f77"/>
                  </a:lnTo>
                  <a:cubicBezTo>
                    <a:pt x="f78" y="f79"/>
                    <a:pt x="f3" y="f80"/>
                    <a:pt x="f3" y="f81"/>
                  </a:cubicBezTo>
                  <a:lnTo>
                    <a:pt x="f3" y="f15"/>
                  </a:lnTo>
                  <a:cubicBezTo>
                    <a:pt x="f3" y="f14"/>
                    <a:pt x="f82" y="f10"/>
                    <a:pt x="f83" y="f10"/>
                  </a:cubicBezTo>
                  <a:cubicBezTo>
                    <a:pt x="f84" y="f10"/>
                    <a:pt x="f85" y="f14"/>
                    <a:pt x="f85" y="f15"/>
                  </a:cubicBezTo>
                  <a:lnTo>
                    <a:pt x="f85" y="f10"/>
                  </a:lnTo>
                  <a:cubicBezTo>
                    <a:pt x="f85" y="f11"/>
                    <a:pt x="f86" y="f9"/>
                    <a:pt x="f87" y="f9"/>
                  </a:cubicBezTo>
                  <a:cubicBezTo>
                    <a:pt x="f88" y="f9"/>
                    <a:pt x="f21" y="f11"/>
                    <a:pt x="f21" y="f10"/>
                  </a:cubicBezTo>
                  <a:lnTo>
                    <a:pt x="f21" y="f9"/>
                  </a:lnTo>
                  <a:cubicBezTo>
                    <a:pt x="f21" y="f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6" name="Google Shape;10478;p74">
            <a:extLst>
              <a:ext uri="{FF2B5EF4-FFF2-40B4-BE49-F238E27FC236}">
                <a16:creationId xmlns:a16="http://schemas.microsoft.com/office/drawing/2014/main" id="{09F2D4EE-F98A-A0F4-7C60-0A3C2EBAF0DA}"/>
              </a:ext>
            </a:extLst>
          </p:cNvPr>
          <p:cNvGrpSpPr/>
          <p:nvPr/>
        </p:nvGrpSpPr>
        <p:grpSpPr>
          <a:xfrm>
            <a:off x="10160503" y="4241750"/>
            <a:ext cx="958109" cy="1002365"/>
            <a:chOff x="6451850" y="1990246"/>
            <a:chExt cx="479054" cy="501182"/>
          </a:xfrm>
          <a:solidFill>
            <a:schemeClr val="tx1"/>
          </a:solidFill>
        </p:grpSpPr>
        <p:sp>
          <p:nvSpPr>
            <p:cNvPr id="197" name="Google Shape;10479;p74">
              <a:extLst>
                <a:ext uri="{FF2B5EF4-FFF2-40B4-BE49-F238E27FC236}">
                  <a16:creationId xmlns:a16="http://schemas.microsoft.com/office/drawing/2014/main" id="{7E3A64E1-13D9-BDA1-FA52-FEE440608B86}"/>
                </a:ext>
              </a:extLst>
            </p:cNvPr>
            <p:cNvSpPr/>
            <p:nvPr/>
          </p:nvSpPr>
          <p:spPr>
            <a:xfrm>
              <a:off x="6451850" y="2115848"/>
              <a:ext cx="218230" cy="24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61"/>
                <a:gd name="f5" fmla="val 2584"/>
                <a:gd name="f6" fmla="val 1"/>
                <a:gd name="f7" fmla="val 410"/>
                <a:gd name="f8" fmla="val 2206"/>
                <a:gd name="f9" fmla="val 2615"/>
                <a:gd name="f10" fmla="val 3277"/>
                <a:gd name="f11" fmla="val 3655"/>
                <a:gd name="f12" fmla="val 5860"/>
                <a:gd name="f13" fmla="val 3781"/>
                <a:gd name="f14" fmla="val 4632"/>
                <a:gd name="f15" fmla="val 3844"/>
                <a:gd name="f16" fmla="val 4584"/>
                <a:gd name="f17" fmla="val 3939"/>
                <a:gd name="f18" fmla="val 4561"/>
                <a:gd name="f19" fmla="val 4029"/>
                <a:gd name="f20" fmla="val 4120"/>
                <a:gd name="f21" fmla="val 4206"/>
                <a:gd name="f22" fmla="val 4254"/>
                <a:gd name="f23" fmla="val 4726"/>
                <a:gd name="f24" fmla="val 5104"/>
                <a:gd name="f25" fmla="val 4789"/>
                <a:gd name="f26" fmla="val 5167"/>
                <a:gd name="f27" fmla="val 4884"/>
                <a:gd name="f28" fmla="val 5199"/>
                <a:gd name="f29" fmla="val 4974"/>
                <a:gd name="f30" fmla="val 5065"/>
                <a:gd name="f31" fmla="val 5152"/>
                <a:gd name="f32" fmla="val 5325"/>
                <a:gd name="f33" fmla="val 5010"/>
                <a:gd name="f34" fmla="val 4758"/>
                <a:gd name="f35" fmla="val 4159"/>
                <a:gd name="f36" fmla="val 4065"/>
                <a:gd name="f37" fmla="val 3813"/>
                <a:gd name="f38" fmla="val 3687"/>
                <a:gd name="f39" fmla="val 5482"/>
                <a:gd name="f40" fmla="val 2962"/>
                <a:gd name="f41" fmla="val 2489"/>
                <a:gd name="f42" fmla="val 2710"/>
                <a:gd name="f43" fmla="val 2915"/>
                <a:gd name="f44" fmla="val 4317"/>
                <a:gd name="f45" fmla="val 3017"/>
                <a:gd name="f46" fmla="val 4049"/>
                <a:gd name="f47" fmla="val 3513"/>
                <a:gd name="f48" fmla="val 3309"/>
                <a:gd name="f49" fmla="val 2930"/>
                <a:gd name="f50" fmla="val 2332"/>
                <a:gd name="f51" fmla="val 1670"/>
                <a:gd name="f52" fmla="val 1261"/>
                <a:gd name="f53" fmla="val 3561"/>
                <a:gd name="f54" fmla="val 1040"/>
                <a:gd name="f55" fmla="*/ f0 1 5483"/>
                <a:gd name="f56" fmla="*/ f1 1 5861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61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5" y="f12"/>
                  </a:lnTo>
                  <a:lnTo>
                    <a:pt x="f13" y="f14"/>
                  </a:ln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28" y="f24"/>
                  </a:cubicBezTo>
                  <a:cubicBezTo>
                    <a:pt x="f32" y="f33"/>
                    <a:pt x="f32" y="f34"/>
                    <a:pt x="f28" y="f14"/>
                  </a:cubicBezTo>
                  <a:lnTo>
                    <a:pt x="f23" y="f35"/>
                  </a:lnTo>
                  <a:cubicBezTo>
                    <a:pt x="f14" y="f36"/>
                    <a:pt x="f14" y="f37"/>
                    <a:pt x="f23" y="f38"/>
                  </a:cubicBezTo>
                  <a:lnTo>
                    <a:pt x="f39" y="f40"/>
                  </a:lnTo>
                  <a:lnTo>
                    <a:pt x="f33" y="f41"/>
                  </a:lnTo>
                  <a:lnTo>
                    <a:pt x="f25" y="f42"/>
                  </a:lnTo>
                  <a:cubicBezTo>
                    <a:pt x="f16" y="f43"/>
                    <a:pt x="f44" y="f45"/>
                    <a:pt x="f46" y="f45"/>
                  </a:cubicBezTo>
                  <a:cubicBezTo>
                    <a:pt x="f13" y="f45"/>
                    <a:pt x="f47" y="f43"/>
                    <a:pt x="f48" y="f42"/>
                  </a:cubicBezTo>
                  <a:cubicBezTo>
                    <a:pt x="f49" y="f50"/>
                    <a:pt x="f49" y="f51"/>
                    <a:pt x="f48" y="f52"/>
                  </a:cubicBezTo>
                  <a:lnTo>
                    <a:pt x="f53" y="f5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8" name="Google Shape;10480;p74">
              <a:extLst>
                <a:ext uri="{FF2B5EF4-FFF2-40B4-BE49-F238E27FC236}">
                  <a16:creationId xmlns:a16="http://schemas.microsoft.com/office/drawing/2014/main" id="{97889578-B73D-BA95-D24F-1255724C28EB}"/>
                </a:ext>
              </a:extLst>
            </p:cNvPr>
            <p:cNvSpPr/>
            <p:nvPr/>
          </p:nvSpPr>
          <p:spPr>
            <a:xfrm>
              <a:off x="6574755" y="1990246"/>
              <a:ext cx="232001" cy="2272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356"/>
                <a:gd name="f5" fmla="val 2926"/>
                <a:gd name="f6" fmla="val 2662"/>
                <a:gd name="f7" fmla="val 2394"/>
                <a:gd name="f8" fmla="val 95"/>
                <a:gd name="f9" fmla="val 2205"/>
                <a:gd name="f10" fmla="val 284"/>
                <a:gd name="f11" fmla="val 2457"/>
                <a:gd name="f12" fmla="val 1229"/>
                <a:gd name="f13" fmla="val 3686"/>
                <a:gd name="f14" fmla="val 1323"/>
                <a:gd name="f15" fmla="val 3781"/>
                <a:gd name="f16" fmla="val 4033"/>
                <a:gd name="f17" fmla="val 4127"/>
                <a:gd name="f18" fmla="val 725"/>
                <a:gd name="f19" fmla="val 4600"/>
                <a:gd name="f20" fmla="val 630"/>
                <a:gd name="f21" fmla="val 4726"/>
                <a:gd name="f22" fmla="val 4978"/>
                <a:gd name="f23" fmla="val 5072"/>
                <a:gd name="f24" fmla="val 788"/>
                <a:gd name="f25" fmla="val 5135"/>
                <a:gd name="f26" fmla="val 882"/>
                <a:gd name="f27" fmla="val 5167"/>
                <a:gd name="f28" fmla="val 977"/>
                <a:gd name="f29" fmla="val 1071"/>
                <a:gd name="f30" fmla="val 1166"/>
                <a:gd name="f31" fmla="val 1701"/>
                <a:gd name="f32" fmla="val 1749"/>
                <a:gd name="f33" fmla="val 4553"/>
                <a:gd name="f34" fmla="val 1835"/>
                <a:gd name="f35" fmla="val 4529"/>
                <a:gd name="f36" fmla="val 1926"/>
                <a:gd name="f37" fmla="val 2016"/>
                <a:gd name="f38" fmla="val 2111"/>
                <a:gd name="f39" fmla="val 2174"/>
                <a:gd name="f40" fmla="val 2898"/>
                <a:gd name="f41" fmla="val 3371"/>
                <a:gd name="f42" fmla="val 4883"/>
                <a:gd name="f43" fmla="val 3151"/>
                <a:gd name="f44" fmla="val 4663"/>
                <a:gd name="f45" fmla="val 2741"/>
                <a:gd name="f46" fmla="val 4253"/>
                <a:gd name="f47" fmla="val 3592"/>
                <a:gd name="f48" fmla="val 3214"/>
                <a:gd name="f49" fmla="val 3340"/>
                <a:gd name="f50" fmla="val 3009"/>
                <a:gd name="f51" fmla="val 3607"/>
                <a:gd name="f52" fmla="val 2906"/>
                <a:gd name="f53" fmla="val 3875"/>
                <a:gd name="f54" fmla="val 4143"/>
                <a:gd name="f55" fmla="val 4411"/>
                <a:gd name="f56" fmla="val 4852"/>
                <a:gd name="f57" fmla="val 3434"/>
                <a:gd name="f58" fmla="val 5828"/>
                <a:gd name="f59" fmla="val 3623"/>
                <a:gd name="f60" fmla="val 3450"/>
                <a:gd name="f61" fmla="val 3190"/>
                <a:gd name="f62" fmla="*/ f0 1 5829"/>
                <a:gd name="f63" fmla="*/ f1 1 5356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29"/>
                <a:gd name="f70" fmla="*/ f67 1 5356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29" h="535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7"/>
                  </a:cubicBezTo>
                  <a:lnTo>
                    <a:pt x="f18" y="f19"/>
                  </a:lnTo>
                  <a:cubicBezTo>
                    <a:pt x="f20" y="f21"/>
                    <a:pt x="f20" y="f22"/>
                    <a:pt x="f18" y="f23"/>
                  </a:cubicBez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12" y="f23"/>
                  </a:cubicBezTo>
                  <a:lnTo>
                    <a:pt x="f31" y="f19"/>
                  </a:ln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19"/>
                  </a:cubicBezTo>
                  <a:lnTo>
                    <a:pt x="f40" y="f4"/>
                  </a:lnTo>
                  <a:lnTo>
                    <a:pt x="f41" y="f42"/>
                  </a:lnTo>
                  <a:lnTo>
                    <a:pt x="f43" y="f44"/>
                  </a:lnTo>
                  <a:cubicBezTo>
                    <a:pt x="f45" y="f46"/>
                    <a:pt x="f45" y="f47"/>
                    <a:pt x="f43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0"/>
                    <a:pt x="f19" y="f48"/>
                  </a:cubicBezTo>
                  <a:lnTo>
                    <a:pt x="f56" y="f57"/>
                  </a:lnTo>
                  <a:lnTo>
                    <a:pt x="f58" y="f11"/>
                  </a:lnTo>
                  <a:lnTo>
                    <a:pt x="f59" y="f10"/>
                  </a:lnTo>
                  <a:cubicBezTo>
                    <a:pt x="f60" y="f8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9" name="Google Shape;10481;p74">
              <a:extLst>
                <a:ext uri="{FF2B5EF4-FFF2-40B4-BE49-F238E27FC236}">
                  <a16:creationId xmlns:a16="http://schemas.microsoft.com/office/drawing/2014/main" id="{2D6D075D-271F-F463-848D-D979EEE1D4E1}"/>
                </a:ext>
              </a:extLst>
            </p:cNvPr>
            <p:cNvSpPr/>
            <p:nvPr/>
          </p:nvSpPr>
          <p:spPr>
            <a:xfrm>
              <a:off x="6712674" y="2115848"/>
              <a:ext cx="218230" cy="247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29"/>
                <a:gd name="f5" fmla="val 2899"/>
                <a:gd name="f6" fmla="val 1"/>
                <a:gd name="f7" fmla="val 1702"/>
                <a:gd name="f8" fmla="val 1229"/>
                <a:gd name="f9" fmla="val 1639"/>
                <a:gd name="f10" fmla="val 1292"/>
                <a:gd name="f11" fmla="val 1544"/>
                <a:gd name="f12" fmla="val 1324"/>
                <a:gd name="f13" fmla="val 1450"/>
                <a:gd name="f14" fmla="val 1355"/>
                <a:gd name="f15" fmla="val 1261"/>
                <a:gd name="f16" fmla="val 1198"/>
                <a:gd name="f17" fmla="val 725"/>
                <a:gd name="f18" fmla="val 757"/>
                <a:gd name="f19" fmla="val 678"/>
                <a:gd name="f20" fmla="val 694"/>
                <a:gd name="f21" fmla="val 591"/>
                <a:gd name="f22" fmla="val 662"/>
                <a:gd name="f23" fmla="val 501"/>
                <a:gd name="f24" fmla="val 410"/>
                <a:gd name="f25" fmla="val 316"/>
                <a:gd name="f26" fmla="val 253"/>
                <a:gd name="f27" fmla="val 158"/>
                <a:gd name="f28" fmla="val 883"/>
                <a:gd name="f29" fmla="val 1103"/>
                <a:gd name="f30" fmla="val 851"/>
                <a:gd name="f31" fmla="val 1828"/>
                <a:gd name="f32" fmla="val 2048"/>
                <a:gd name="f33" fmla="val 2174"/>
                <a:gd name="f34" fmla="val 473"/>
                <a:gd name="f35" fmla="val 3372"/>
                <a:gd name="f36" fmla="val 3151"/>
                <a:gd name="f37" fmla="val 898"/>
                <a:gd name="f38" fmla="val 2946"/>
                <a:gd name="f39" fmla="val 1166"/>
                <a:gd name="f40" fmla="val 2844"/>
                <a:gd name="f41" fmla="val 1434"/>
                <a:gd name="f42" fmla="val 1970"/>
                <a:gd name="f43" fmla="val 2552"/>
                <a:gd name="f44" fmla="val 3529"/>
                <a:gd name="f45" fmla="val 4222"/>
                <a:gd name="f46" fmla="val 4600"/>
                <a:gd name="f47" fmla="val 1922"/>
                <a:gd name="f48" fmla="val 4852"/>
                <a:gd name="f49" fmla="val 5073"/>
                <a:gd name="f50" fmla="val 3655"/>
                <a:gd name="f51" fmla="val 5482"/>
                <a:gd name="f52" fmla="val 3277"/>
                <a:gd name="f53" fmla="val 2615"/>
                <a:gd name="f54" fmla="val 2206"/>
                <a:gd name="f55" fmla="*/ f0 1 5483"/>
                <a:gd name="f56" fmla="*/ f1 1 5829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29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29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0"/>
                    <a:pt x="f16" y="f8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6" y="f18"/>
                  </a:cubicBezTo>
                  <a:cubicBezTo>
                    <a:pt x="f27" y="f28"/>
                    <a:pt x="f27" y="f29"/>
                    <a:pt x="f26" y="f8"/>
                  </a:cubicBezTo>
                  <a:lnTo>
                    <a:pt x="f17" y="f7"/>
                  </a:lnTo>
                  <a:cubicBezTo>
                    <a:pt x="f30" y="f31"/>
                    <a:pt x="f30" y="f32"/>
                    <a:pt x="f17" y="f33"/>
                  </a:cubicBezTo>
                  <a:lnTo>
                    <a:pt x="f6" y="f5"/>
                  </a:lnTo>
                  <a:lnTo>
                    <a:pt x="f34" y="f35"/>
                  </a:lnTo>
                  <a:lnTo>
                    <a:pt x="f20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7" y="f40"/>
                    <a:pt x="f42" y="f38"/>
                    <a:pt x="f33" y="f36"/>
                  </a:cubicBezTo>
                  <a:cubicBezTo>
                    <a:pt x="f43" y="f44"/>
                    <a:pt x="f43" y="f45"/>
                    <a:pt x="f33" y="f46"/>
                  </a:cubicBezTo>
                  <a:lnTo>
                    <a:pt x="f47" y="f48"/>
                  </a:lnTo>
                  <a:lnTo>
                    <a:pt x="f5" y="f4"/>
                  </a:lnTo>
                  <a:lnTo>
                    <a:pt x="f49" y="f50"/>
                  </a:lnTo>
                  <a:cubicBezTo>
                    <a:pt x="f51" y="f52"/>
                    <a:pt x="f51" y="f53"/>
                    <a:pt x="f49" y="f5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0" name="Google Shape;10482;p74">
              <a:extLst>
                <a:ext uri="{FF2B5EF4-FFF2-40B4-BE49-F238E27FC236}">
                  <a16:creationId xmlns:a16="http://schemas.microsoft.com/office/drawing/2014/main" id="{6995B55E-F091-1DC2-CBE3-4DC11A270827}"/>
                </a:ext>
              </a:extLst>
            </p:cNvPr>
            <p:cNvSpPr/>
            <p:nvPr/>
          </p:nvSpPr>
          <p:spPr>
            <a:xfrm>
              <a:off x="6574755" y="2262874"/>
              <a:ext cx="234507" cy="2285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92"/>
                <a:gd name="f4" fmla="val 5388"/>
                <a:gd name="f5" fmla="val 2993"/>
                <a:gd name="f6" fmla="val 2520"/>
                <a:gd name="f7" fmla="val 473"/>
                <a:gd name="f8" fmla="val 2741"/>
                <a:gd name="f9" fmla="val 725"/>
                <a:gd name="f10" fmla="val 3151"/>
                <a:gd name="f11" fmla="val 1103"/>
                <a:gd name="f12" fmla="val 1764"/>
                <a:gd name="f13" fmla="val 2174"/>
                <a:gd name="f14" fmla="val 2505"/>
                <a:gd name="f15" fmla="val 2363"/>
                <a:gd name="f16" fmla="val 2221"/>
                <a:gd name="f17" fmla="val 2457"/>
                <a:gd name="f18" fmla="val 1949"/>
                <a:gd name="f19" fmla="val 1678"/>
                <a:gd name="f20" fmla="val 1418"/>
                <a:gd name="f21" fmla="val 1229"/>
                <a:gd name="f22" fmla="val 977"/>
                <a:gd name="f23" fmla="val 1922"/>
                <a:gd name="f24" fmla="val 2930"/>
                <a:gd name="f25" fmla="val 2205"/>
                <a:gd name="f26" fmla="val 5072"/>
                <a:gd name="f27" fmla="val 2394"/>
                <a:gd name="f28" fmla="val 5293"/>
                <a:gd name="f29" fmla="val 2678"/>
                <a:gd name="f30" fmla="val 5387"/>
                <a:gd name="f31" fmla="val 3214"/>
                <a:gd name="f32" fmla="val 3497"/>
                <a:gd name="f33" fmla="val 3686"/>
                <a:gd name="f34" fmla="val 5891"/>
                <a:gd name="f35" fmla="val 4663"/>
                <a:gd name="f36" fmla="val 1701"/>
                <a:gd name="f37" fmla="val 4568"/>
                <a:gd name="f38" fmla="val 1575"/>
                <a:gd name="f39" fmla="val 1355"/>
                <a:gd name="f40" fmla="val 5167"/>
                <a:gd name="f41" fmla="val 756"/>
                <a:gd name="f42" fmla="val 5261"/>
                <a:gd name="f43" fmla="val 630"/>
                <a:gd name="f44" fmla="val 410"/>
                <a:gd name="f45" fmla="val 284"/>
                <a:gd name="f46" fmla="val 5104"/>
                <a:gd name="f47" fmla="val 221"/>
                <a:gd name="f48" fmla="val 5009"/>
                <a:gd name="f49" fmla="val 189"/>
                <a:gd name="f50" fmla="val 4915"/>
                <a:gd name="f51" fmla="val 4820"/>
                <a:gd name="f52" fmla="val 4726"/>
                <a:gd name="f53" fmla="val 4190"/>
                <a:gd name="f54" fmla="val 4143"/>
                <a:gd name="f55" fmla="val 819"/>
                <a:gd name="f56" fmla="val 4056"/>
                <a:gd name="f57" fmla="val 851"/>
                <a:gd name="f58" fmla="val 3966"/>
                <a:gd name="f59" fmla="val 3875"/>
                <a:gd name="f60" fmla="val 3781"/>
                <a:gd name="f61" fmla="val 3718"/>
                <a:gd name="f62" fmla="*/ f0 1 5892"/>
                <a:gd name="f63" fmla="*/ f1 1 538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92"/>
                <a:gd name="f70" fmla="*/ f67 1 538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92" h="5388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" y="f24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24" y="f30"/>
                  </a:cubicBezTo>
                  <a:cubicBezTo>
                    <a:pt x="f31" y="f30"/>
                    <a:pt x="f32" y="f28"/>
                    <a:pt x="f33" y="f26"/>
                  </a:cubicBezTo>
                  <a:lnTo>
                    <a:pt x="f34" y="f24"/>
                  </a:lnTo>
                  <a:lnTo>
                    <a:pt x="f35" y="f36"/>
                  </a:lnTo>
                  <a:cubicBezTo>
                    <a:pt x="f37" y="f38"/>
                    <a:pt x="f37" y="f39"/>
                    <a:pt x="f35" y="f21"/>
                  </a:cubicBezTo>
                  <a:lnTo>
                    <a:pt x="f40" y="f41"/>
                  </a:lnTo>
                  <a:cubicBezTo>
                    <a:pt x="f42" y="f43"/>
                    <a:pt x="f42" y="f44"/>
                    <a:pt x="f40" y="f45"/>
                  </a:cubicBez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35" y="f45"/>
                  </a:cubicBezTo>
                  <a:lnTo>
                    <a:pt x="f53" y="f41"/>
                  </a:lnTo>
                  <a:cubicBezTo>
                    <a:pt x="f54" y="f55"/>
                    <a:pt x="f56" y="f57"/>
                    <a:pt x="f58" y="f57"/>
                  </a:cubicBezTo>
                  <a:cubicBezTo>
                    <a:pt x="f59" y="f57"/>
                    <a:pt x="f60" y="f55"/>
                    <a:pt x="f61" y="f41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1" name="Google Shape;10101;p74">
            <a:extLst>
              <a:ext uri="{FF2B5EF4-FFF2-40B4-BE49-F238E27FC236}">
                <a16:creationId xmlns:a16="http://schemas.microsoft.com/office/drawing/2014/main" id="{627F389E-0E42-E782-EF16-4E18CBB8B07E}"/>
              </a:ext>
            </a:extLst>
          </p:cNvPr>
          <p:cNvGrpSpPr/>
          <p:nvPr/>
        </p:nvGrpSpPr>
        <p:grpSpPr>
          <a:xfrm>
            <a:off x="14333695" y="8594279"/>
            <a:ext cx="655844" cy="648308"/>
            <a:chOff x="8538447" y="4166509"/>
            <a:chExt cx="327922" cy="324154"/>
          </a:xfrm>
          <a:solidFill>
            <a:schemeClr val="tx1"/>
          </a:solidFill>
        </p:grpSpPr>
        <p:sp>
          <p:nvSpPr>
            <p:cNvPr id="202" name="Google Shape;10102;p74">
              <a:extLst>
                <a:ext uri="{FF2B5EF4-FFF2-40B4-BE49-F238E27FC236}">
                  <a16:creationId xmlns:a16="http://schemas.microsoft.com/office/drawing/2014/main" id="{BE0DA942-5DB3-65B3-5E4F-EAE14DF934D0}"/>
                </a:ext>
              </a:extLst>
            </p:cNvPr>
            <p:cNvSpPr/>
            <p:nvPr/>
          </p:nvSpPr>
          <p:spPr>
            <a:xfrm>
              <a:off x="8643786" y="4252517"/>
              <a:ext cx="222583" cy="2381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8287"/>
                <a:gd name="f5" fmla="val 4128"/>
                <a:gd name="f6" fmla="val 1229"/>
                <a:gd name="f7" fmla="val 4348"/>
                <a:gd name="f8" fmla="val 4506"/>
                <a:gd name="f9" fmla="val 1418"/>
                <a:gd name="f10" fmla="val 1670"/>
                <a:gd name="f11" fmla="val 1922"/>
                <a:gd name="f12" fmla="val 4978"/>
                <a:gd name="f13" fmla="val 2080"/>
                <a:gd name="f14" fmla="val 5356"/>
                <a:gd name="f15" fmla="val 2552"/>
                <a:gd name="f16" fmla="val 3119"/>
                <a:gd name="f17" fmla="val 3340"/>
                <a:gd name="f18" fmla="val 5136"/>
                <a:gd name="f19" fmla="val 3498"/>
                <a:gd name="f20" fmla="val 4947"/>
                <a:gd name="f21" fmla="val 4726"/>
                <a:gd name="f22" fmla="val 3308"/>
                <a:gd name="f23" fmla="val 2867"/>
                <a:gd name="f24" fmla="val 4317"/>
                <a:gd name="f25" fmla="val 2710"/>
                <a:gd name="f26" fmla="val 3939"/>
                <a:gd name="f27" fmla="val 3687"/>
                <a:gd name="f28" fmla="val 2930"/>
                <a:gd name="f29" fmla="val 3718"/>
                <a:gd name="f30" fmla="val 4033"/>
                <a:gd name="f31" fmla="val 3592"/>
                <a:gd name="f32" fmla="val 4411"/>
                <a:gd name="f33" fmla="val 3813"/>
                <a:gd name="f34" fmla="val 4821"/>
                <a:gd name="f35" fmla="val 5388"/>
                <a:gd name="f36" fmla="val 4537"/>
                <a:gd name="f37" fmla="val 5199"/>
                <a:gd name="f38" fmla="val 5766"/>
                <a:gd name="f39" fmla="val 5041"/>
                <a:gd name="f40" fmla="val 6175"/>
                <a:gd name="f41" fmla="val 4569"/>
                <a:gd name="f42" fmla="val 6396"/>
                <a:gd name="f43" fmla="val 6648"/>
                <a:gd name="f44" fmla="val 6900"/>
                <a:gd name="f45" fmla="val 7089"/>
                <a:gd name="f46" fmla="val 4159"/>
                <a:gd name="f47" fmla="val 3970"/>
                <a:gd name="f48" fmla="val 3245"/>
                <a:gd name="f49" fmla="val 6238"/>
                <a:gd name="f50" fmla="val 2899"/>
                <a:gd name="f51" fmla="val 3088"/>
                <a:gd name="f52" fmla="val 5010"/>
                <a:gd name="f53" fmla="val 5451"/>
                <a:gd name="f54" fmla="val 3876"/>
                <a:gd name="f55" fmla="val 5608"/>
                <a:gd name="f56" fmla="val 4191"/>
                <a:gd name="f57" fmla="val 3844"/>
                <a:gd name="f58" fmla="val 3403"/>
                <a:gd name="f59" fmla="val 3781"/>
                <a:gd name="f60" fmla="val 3214"/>
                <a:gd name="f61" fmla="val 2143"/>
                <a:gd name="f62" fmla="val 1828"/>
                <a:gd name="f63" fmla="val 1859"/>
                <a:gd name="f64" fmla="val 6427"/>
                <a:gd name="f65" fmla="val 8286"/>
                <a:gd name="f66" fmla="*/ f0 1 8255"/>
                <a:gd name="f67" fmla="*/ f1 1 8287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8255"/>
                <a:gd name="f74" fmla="*/ f71 1 8287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8255" h="828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24" y="f25"/>
                    <a:pt x="f5" y="f25"/>
                  </a:cubicBezTo>
                  <a:cubicBezTo>
                    <a:pt x="f26" y="f25"/>
                    <a:pt x="f27" y="f28"/>
                    <a:pt x="f27" y="f16"/>
                  </a:cubicBezTo>
                  <a:cubicBezTo>
                    <a:pt x="f29" y="f17"/>
                    <a:pt x="f30" y="f31"/>
                    <a:pt x="f32" y="f33"/>
                  </a:cubicBezTo>
                  <a:cubicBezTo>
                    <a:pt x="f34" y="f5"/>
                    <a:pt x="f35" y="f36"/>
                    <a:pt x="f35" y="f37"/>
                  </a:cubicBezTo>
                  <a:cubicBezTo>
                    <a:pt x="f35" y="f38"/>
                    <a:pt x="f39" y="f40"/>
                    <a:pt x="f41" y="f42"/>
                  </a:cubicBezTo>
                  <a:lnTo>
                    <a:pt x="f41" y="f43"/>
                  </a:lnTo>
                  <a:cubicBezTo>
                    <a:pt x="f41" y="f44"/>
                    <a:pt x="f7" y="f45"/>
                    <a:pt x="f46" y="f45"/>
                  </a:cubicBezTo>
                  <a:cubicBezTo>
                    <a:pt x="f47" y="f45"/>
                    <a:pt x="f29" y="f44"/>
                    <a:pt x="f29" y="f43"/>
                  </a:cubicBezTo>
                  <a:lnTo>
                    <a:pt x="f29" y="f42"/>
                  </a:lnTo>
                  <a:cubicBezTo>
                    <a:pt x="f48" y="f49"/>
                    <a:pt x="f50" y="f38"/>
                    <a:pt x="f50" y="f37"/>
                  </a:cubicBezTo>
                  <a:cubicBezTo>
                    <a:pt x="f50" y="f12"/>
                    <a:pt x="f51" y="f34"/>
                    <a:pt x="f22" y="f34"/>
                  </a:cubicBezTo>
                  <a:cubicBezTo>
                    <a:pt x="f19" y="f34"/>
                    <a:pt x="f27" y="f52"/>
                    <a:pt x="f27" y="f37"/>
                  </a:cubicBezTo>
                  <a:cubicBezTo>
                    <a:pt x="f27" y="f53"/>
                    <a:pt x="f54" y="f55"/>
                    <a:pt x="f5" y="f55"/>
                  </a:cubicBezTo>
                  <a:cubicBezTo>
                    <a:pt x="f7" y="f55"/>
                    <a:pt x="f8" y="f35"/>
                    <a:pt x="f8" y="f37"/>
                  </a:cubicBezTo>
                  <a:cubicBezTo>
                    <a:pt x="f8" y="f12"/>
                    <a:pt x="f56" y="f21"/>
                    <a:pt x="f57" y="f8"/>
                  </a:cubicBezTo>
                  <a:cubicBezTo>
                    <a:pt x="f58" y="f56"/>
                    <a:pt x="f23" y="f59"/>
                    <a:pt x="f23" y="f16"/>
                  </a:cubicBezTo>
                  <a:cubicBezTo>
                    <a:pt x="f23" y="f15"/>
                    <a:pt x="f60" y="f61"/>
                    <a:pt x="f27" y="f11"/>
                  </a:cubicBezTo>
                  <a:lnTo>
                    <a:pt x="f27" y="f10"/>
                  </a:lnTo>
                  <a:cubicBezTo>
                    <a:pt x="f27" y="f9"/>
                    <a:pt x="f54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62" y="f2"/>
                    <a:pt x="f2" y="f63"/>
                    <a:pt x="f2" y="f5"/>
                  </a:cubicBezTo>
                  <a:cubicBezTo>
                    <a:pt x="f2" y="f64"/>
                    <a:pt x="f62" y="f65"/>
                    <a:pt x="f5" y="f65"/>
                  </a:cubicBezTo>
                  <a:cubicBezTo>
                    <a:pt x="f42" y="f65"/>
                    <a:pt x="f3" y="f64"/>
                    <a:pt x="f3" y="f5"/>
                  </a:cubicBezTo>
                  <a:cubicBezTo>
                    <a:pt x="f3" y="f63"/>
                    <a:pt x="f4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3" name="Google Shape;10103;p74">
              <a:extLst>
                <a:ext uri="{FF2B5EF4-FFF2-40B4-BE49-F238E27FC236}">
                  <a16:creationId xmlns:a16="http://schemas.microsoft.com/office/drawing/2014/main" id="{B202A950-1B61-3665-C645-CEA68582E425}"/>
                </a:ext>
              </a:extLst>
            </p:cNvPr>
            <p:cNvSpPr/>
            <p:nvPr/>
          </p:nvSpPr>
          <p:spPr>
            <a:xfrm>
              <a:off x="8539307" y="4166509"/>
              <a:ext cx="172455" cy="860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2994"/>
                <a:gd name="f5" fmla="val 3214"/>
                <a:gd name="f6" fmla="val 1"/>
                <a:gd name="f7" fmla="val 1450"/>
                <a:gd name="f8" fmla="val 662"/>
                <a:gd name="f9" fmla="val 1513"/>
                <a:gd name="f10" fmla="val 2332"/>
                <a:gd name="f11" fmla="val 2993"/>
                <a:gd name="f12" fmla="val 4947"/>
                <a:gd name="f13" fmla="*/ f0 1 6396"/>
                <a:gd name="f14" fmla="*/ f1 1 2994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396"/>
                <a:gd name="f21" fmla="*/ f18 1 2994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396" h="299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cubicBezTo>
                    <a:pt x="f12" y="f11"/>
                    <a:pt x="f3" y="f10"/>
                    <a:pt x="f3" y="f9"/>
                  </a:cubicBezTo>
                  <a:cubicBezTo>
                    <a:pt x="f3" y="f8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4" name="Google Shape;10104;p74">
              <a:extLst>
                <a:ext uri="{FF2B5EF4-FFF2-40B4-BE49-F238E27FC236}">
                  <a16:creationId xmlns:a16="http://schemas.microsoft.com/office/drawing/2014/main" id="{7CD6E7EA-9238-CD4D-652E-F4064AF670A8}"/>
                </a:ext>
              </a:extLst>
            </p:cNvPr>
            <p:cNvSpPr/>
            <p:nvPr/>
          </p:nvSpPr>
          <p:spPr>
            <a:xfrm>
              <a:off x="8539307" y="4256138"/>
              <a:ext cx="118936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411"/>
                <a:gd name="f4" fmla="val 2395"/>
                <a:gd name="f5" fmla="val 1135"/>
                <a:gd name="f6" fmla="val 1450"/>
                <a:gd name="f7" fmla="val 347"/>
                <a:gd name="f8" fmla="val 1765"/>
                <a:gd name="f9" fmla="val 882"/>
                <a:gd name="f10" fmla="val 2017"/>
                <a:gd name="f11" fmla="val 1355"/>
                <a:gd name="f12" fmla="val 2237"/>
                <a:gd name="f13" fmla="val 2332"/>
                <a:gd name="f14" fmla="val 3151"/>
                <a:gd name="f15" fmla="val 3308"/>
                <a:gd name="f16" fmla="val 3560"/>
                <a:gd name="f17" fmla="val 1733"/>
                <a:gd name="f18" fmla="val 3907"/>
                <a:gd name="f19" fmla="val 631"/>
                <a:gd name="f20" fmla="val 4033"/>
                <a:gd name="f21" fmla="val 694"/>
                <a:gd name="f22" fmla="val 3623"/>
                <a:gd name="f23" fmla="val 757"/>
                <a:gd name="f24" fmla="val 3182"/>
                <a:gd name="f25" fmla="val 2363"/>
                <a:gd name="f26" fmla="val 1261"/>
                <a:gd name="f27" fmla="val 599"/>
                <a:gd name="f28" fmla="val 567"/>
                <a:gd name="f29" fmla="val 316"/>
                <a:gd name="f30" fmla="val 221"/>
                <a:gd name="f31" fmla="val 158"/>
                <a:gd name="f32" fmla="val 127"/>
                <a:gd name="f33" fmla="*/ f0 1 4411"/>
                <a:gd name="f34" fmla="*/ f1 1 2395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4411"/>
                <a:gd name="f41" fmla="*/ f38 1 2395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4411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10"/>
                  </a:cubicBezTo>
                  <a:cubicBezTo>
                    <a:pt x="f11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17"/>
                    <a:pt x="f18" y="f5"/>
                    <a:pt x="f3" y="f19"/>
                  </a:cubicBezTo>
                  <a:lnTo>
                    <a:pt x="f3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28" y="f29"/>
                  </a:cubicBezTo>
                  <a:cubicBezTo>
                    <a:pt x="f7" y="f30"/>
                    <a:pt x="f31" y="f32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5" name="Google Shape;10105;p74">
              <a:extLst>
                <a:ext uri="{FF2B5EF4-FFF2-40B4-BE49-F238E27FC236}">
                  <a16:creationId xmlns:a16="http://schemas.microsoft.com/office/drawing/2014/main" id="{23F00AA8-DFA7-2668-1254-F967C2E32EFC}"/>
                </a:ext>
              </a:extLst>
            </p:cNvPr>
            <p:cNvSpPr/>
            <p:nvPr/>
          </p:nvSpPr>
          <p:spPr>
            <a:xfrm>
              <a:off x="8539307" y="4397386"/>
              <a:ext cx="114702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395"/>
                <a:gd name="f5" fmla="val 1197"/>
                <a:gd name="f6" fmla="val 1701"/>
                <a:gd name="f7" fmla="val 1355"/>
                <a:gd name="f8" fmla="val 3182"/>
                <a:gd name="f9" fmla="val 3560"/>
                <a:gd name="f10" fmla="val 3907"/>
                <a:gd name="f11" fmla="val 2363"/>
                <a:gd name="f12" fmla="val 2332"/>
                <a:gd name="f13" fmla="val 3875"/>
                <a:gd name="f14" fmla="val 1859"/>
                <a:gd name="f15" fmla="val 3340"/>
                <a:gd name="f16" fmla="val 756"/>
                <a:gd name="f17" fmla="val 1261"/>
                <a:gd name="f18" fmla="val 599"/>
                <a:gd name="f19" fmla="val 567"/>
                <a:gd name="f20" fmla="val 315"/>
                <a:gd name="f21" fmla="val 347"/>
                <a:gd name="f22" fmla="val 252"/>
                <a:gd name="f23" fmla="val 158"/>
                <a:gd name="f24" fmla="val 126"/>
                <a:gd name="f25" fmla="*/ f0 1 4254"/>
                <a:gd name="f26" fmla="*/ f1 1 239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254"/>
                <a:gd name="f33" fmla="*/ f30 1 239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254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cubicBezTo>
                    <a:pt x="f9" y="f4"/>
                    <a:pt x="f10" y="f11"/>
                    <a:pt x="f3" y="f12"/>
                  </a:cubicBezTo>
                  <a:cubicBezTo>
                    <a:pt x="f13" y="f14"/>
                    <a:pt x="f9" y="f7"/>
                    <a:pt x="f15" y="f16"/>
                  </a:cubicBezTo>
                  <a:lnTo>
                    <a:pt x="f8" y="f16"/>
                  </a:lnTo>
                  <a:cubicBezTo>
                    <a:pt x="f11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6" name="Google Shape;10106;p74">
              <a:extLst>
                <a:ext uri="{FF2B5EF4-FFF2-40B4-BE49-F238E27FC236}">
                  <a16:creationId xmlns:a16="http://schemas.microsoft.com/office/drawing/2014/main" id="{48F9F7A2-58F3-7F5E-40BC-6B4ACD20A442}"/>
                </a:ext>
              </a:extLst>
            </p:cNvPr>
            <p:cNvSpPr/>
            <p:nvPr/>
          </p:nvSpPr>
          <p:spPr>
            <a:xfrm>
              <a:off x="8538447" y="4326748"/>
              <a:ext cx="84124" cy="69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2427"/>
                <a:gd name="f5" fmla="val 1"/>
                <a:gd name="f6" fmla="val 1167"/>
                <a:gd name="f7" fmla="val 32"/>
                <a:gd name="f8" fmla="val 1482"/>
                <a:gd name="f9" fmla="val 379"/>
                <a:gd name="f10" fmla="val 1797"/>
                <a:gd name="f11" fmla="val 914"/>
                <a:gd name="f12" fmla="val 2017"/>
                <a:gd name="f13" fmla="val 1387"/>
                <a:gd name="f14" fmla="val 2238"/>
                <a:gd name="f15" fmla="val 2332"/>
                <a:gd name="f16" fmla="val 2395"/>
                <a:gd name="f17" fmla="val 3057"/>
                <a:gd name="f18" fmla="val 2143"/>
                <a:gd name="f19" fmla="val 3025"/>
                <a:gd name="f20" fmla="val 1860"/>
                <a:gd name="f21" fmla="val 1608"/>
                <a:gd name="f22" fmla="val 1324"/>
                <a:gd name="f23" fmla="val 3088"/>
                <a:gd name="f24" fmla="val 1041"/>
                <a:gd name="f25" fmla="val 757"/>
                <a:gd name="f26" fmla="val 1230"/>
                <a:gd name="f27" fmla="val 599"/>
                <a:gd name="f28" fmla="val 536"/>
                <a:gd name="f29" fmla="val 316"/>
                <a:gd name="f30" fmla="val 347"/>
                <a:gd name="f31" fmla="val 253"/>
                <a:gd name="f32" fmla="val 158"/>
                <a:gd name="f33" fmla="val 127"/>
                <a:gd name="f34" fmla="*/ f0 1 3120"/>
                <a:gd name="f35" fmla="*/ f1 1 242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3120"/>
                <a:gd name="f42" fmla="*/ f39 1 242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3120" h="242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3" y="f4"/>
                  </a:cubicBezTo>
                  <a:cubicBezTo>
                    <a:pt x="f17" y="f18"/>
                    <a:pt x="f19" y="f20"/>
                    <a:pt x="f19" y="f21"/>
                  </a:cubicBezTo>
                  <a:cubicBezTo>
                    <a:pt x="f19" y="f22"/>
                    <a:pt x="f23" y="f24"/>
                    <a:pt x="f3" y="f25"/>
                  </a:cubicBezTo>
                  <a:cubicBezTo>
                    <a:pt x="f15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5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7" name="Google Shape;10125;p74">
            <a:extLst>
              <a:ext uri="{FF2B5EF4-FFF2-40B4-BE49-F238E27FC236}">
                <a16:creationId xmlns:a16="http://schemas.microsoft.com/office/drawing/2014/main" id="{D0F51A8F-92A6-5496-FD99-604737840213}"/>
              </a:ext>
            </a:extLst>
          </p:cNvPr>
          <p:cNvGrpSpPr/>
          <p:nvPr/>
        </p:nvGrpSpPr>
        <p:grpSpPr>
          <a:xfrm>
            <a:off x="12876875" y="2889541"/>
            <a:ext cx="891008" cy="952034"/>
            <a:chOff x="7810036" y="1314139"/>
            <a:chExt cx="445504" cy="476017"/>
          </a:xfrm>
          <a:solidFill>
            <a:schemeClr val="tx1"/>
          </a:solidFill>
        </p:grpSpPr>
        <p:sp>
          <p:nvSpPr>
            <p:cNvPr id="208" name="Google Shape;10126;p74">
              <a:extLst>
                <a:ext uri="{FF2B5EF4-FFF2-40B4-BE49-F238E27FC236}">
                  <a16:creationId xmlns:a16="http://schemas.microsoft.com/office/drawing/2014/main" id="{F8AD469E-C683-D0A1-15D7-6DE82FA35E7A}"/>
                </a:ext>
              </a:extLst>
            </p:cNvPr>
            <p:cNvSpPr/>
            <p:nvPr/>
          </p:nvSpPr>
          <p:spPr>
            <a:xfrm>
              <a:off x="7901120" y="1573453"/>
              <a:ext cx="262213" cy="2167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5766"/>
                <a:gd name="f5" fmla="val 410"/>
                <a:gd name="f6" fmla="val 158"/>
                <a:gd name="f7" fmla="val 1"/>
                <a:gd name="f8" fmla="val 189"/>
                <a:gd name="f9" fmla="val 662"/>
                <a:gd name="f10" fmla="val 190"/>
                <a:gd name="f11" fmla="val 820"/>
                <a:gd name="f12" fmla="val 883"/>
                <a:gd name="f13" fmla="val 1670"/>
                <a:gd name="f14" fmla="val 5419"/>
                <a:gd name="f15" fmla="val 1702"/>
                <a:gd name="f16" fmla="val 5608"/>
                <a:gd name="f17" fmla="val 1859"/>
                <a:gd name="f18" fmla="val 2048"/>
                <a:gd name="f19" fmla="val 5356"/>
                <a:gd name="f20" fmla="val 5545"/>
                <a:gd name="f21" fmla="val 6554"/>
                <a:gd name="f22" fmla="val 7026"/>
                <a:gd name="f23" fmla="val 7247"/>
                <a:gd name="f24" fmla="val 7404"/>
                <a:gd name="f25" fmla="val 630"/>
                <a:gd name="f26" fmla="*/ f0 1 7436"/>
                <a:gd name="f27" fmla="*/ f1 1 5766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7436"/>
                <a:gd name="f34" fmla="*/ f31 1 5766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7436" h="5766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10" y="f11"/>
                    <a:pt x="f5" y="f11"/>
                  </a:cubicBezTo>
                  <a:lnTo>
                    <a:pt x="f12" y="f11"/>
                  </a:lnTo>
                  <a:lnTo>
                    <a:pt x="f13" y="f14"/>
                  </a:lnTo>
                  <a:cubicBezTo>
                    <a:pt x="f15" y="f16"/>
                    <a:pt x="f17" y="f4"/>
                    <a:pt x="f18" y="f4"/>
                  </a:cubicBezTo>
                  <a:lnTo>
                    <a:pt x="f19" y="f4"/>
                  </a:lnTo>
                  <a:cubicBezTo>
                    <a:pt x="f20" y="f4"/>
                    <a:pt x="f4" y="f16"/>
                    <a:pt x="f4" y="f14"/>
                  </a:cubicBezTo>
                  <a:lnTo>
                    <a:pt x="f21" y="f11"/>
                  </a:lnTo>
                  <a:lnTo>
                    <a:pt x="f22" y="f11"/>
                  </a:lnTo>
                  <a:cubicBezTo>
                    <a:pt x="f23" y="f11"/>
                    <a:pt x="f24" y="f25"/>
                    <a:pt x="f24" y="f5"/>
                  </a:cubicBezTo>
                  <a:cubicBezTo>
                    <a:pt x="f3" y="f8"/>
                    <a:pt x="f23" y="f2"/>
                    <a:pt x="f2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9" name="Google Shape;10127;p74">
              <a:extLst>
                <a:ext uri="{FF2B5EF4-FFF2-40B4-BE49-F238E27FC236}">
                  <a16:creationId xmlns:a16="http://schemas.microsoft.com/office/drawing/2014/main" id="{288A8D2E-B6F1-87B8-7CEF-F77B1419779C}"/>
                </a:ext>
              </a:extLst>
            </p:cNvPr>
            <p:cNvSpPr/>
            <p:nvPr/>
          </p:nvSpPr>
          <p:spPr>
            <a:xfrm>
              <a:off x="7810036" y="1314139"/>
              <a:ext cx="445504" cy="229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4"/>
                <a:gd name="f4" fmla="val 6113"/>
                <a:gd name="f5" fmla="val 378"/>
                <a:gd name="f6" fmla="val 1"/>
                <a:gd name="f7" fmla="val 158"/>
                <a:gd name="f8" fmla="val 190"/>
                <a:gd name="f9" fmla="val 442"/>
                <a:gd name="f10" fmla="val 5672"/>
                <a:gd name="f11" fmla="val 5892"/>
                <a:gd name="f12" fmla="val 189"/>
                <a:gd name="f13" fmla="val 3088"/>
                <a:gd name="f14" fmla="val 3245"/>
                <a:gd name="f15" fmla="val 5514"/>
                <a:gd name="f16" fmla="val 3560"/>
                <a:gd name="f17" fmla="val 4947"/>
                <a:gd name="f18" fmla="val 4001"/>
                <a:gd name="f19" fmla="val 4569"/>
                <a:gd name="f20" fmla="val 3875"/>
                <a:gd name="f21" fmla="val 4285"/>
                <a:gd name="f22" fmla="val 3812"/>
                <a:gd name="f23" fmla="val 3970"/>
                <a:gd name="f24" fmla="val 3624"/>
                <a:gd name="f25" fmla="val 2238"/>
                <a:gd name="f26" fmla="val 4915"/>
                <a:gd name="f27" fmla="val 1135"/>
                <a:gd name="f28" fmla="val 6301"/>
                <a:gd name="f29" fmla="val 7656"/>
                <a:gd name="f30" fmla="val 8759"/>
                <a:gd name="f31" fmla="val 3939"/>
                <a:gd name="f32" fmla="val 8696"/>
                <a:gd name="f33" fmla="val 4254"/>
                <a:gd name="f34" fmla="val 8570"/>
                <a:gd name="f35" fmla="val 9011"/>
                <a:gd name="f36" fmla="val 5010"/>
                <a:gd name="f37" fmla="val 9326"/>
                <a:gd name="f38" fmla="val 9483"/>
                <a:gd name="f39" fmla="val 12193"/>
                <a:gd name="f40" fmla="val 12445"/>
                <a:gd name="f41" fmla="val 12602"/>
                <a:gd name="f42" fmla="val 12224"/>
                <a:gd name="f43" fmla="*/ f0 1 12634"/>
                <a:gd name="f44" fmla="*/ f1 1 6113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2634"/>
                <a:gd name="f51" fmla="*/ f48 1 6113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2634" h="611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5" y="f4"/>
                  </a:cubicBezTo>
                  <a:lnTo>
                    <a:pt x="f13" y="f4"/>
                  </a:ln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31"/>
                    <a:pt x="f32" y="f33"/>
                    <a:pt x="f34" y="f19"/>
                  </a:cubicBezTo>
                  <a:cubicBezTo>
                    <a:pt x="f35" y="f36"/>
                    <a:pt x="f37" y="f15"/>
                    <a:pt x="f38" y="f4"/>
                  </a:cubicBezTo>
                  <a:lnTo>
                    <a:pt x="f39" y="f4"/>
                  </a:lnTo>
                  <a:cubicBezTo>
                    <a:pt x="f40" y="f4"/>
                    <a:pt x="f41" y="f11"/>
                    <a:pt x="f41" y="f10"/>
                  </a:cubicBezTo>
                  <a:lnTo>
                    <a:pt x="f41" y="f9"/>
                  </a:lnTo>
                  <a:cubicBezTo>
                    <a:pt x="f3" y="f8"/>
                    <a:pt x="f40" y="f6"/>
                    <a:pt x="f4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0" name="Google Shape;10128;p74">
              <a:extLst>
                <a:ext uri="{FF2B5EF4-FFF2-40B4-BE49-F238E27FC236}">
                  <a16:creationId xmlns:a16="http://schemas.microsoft.com/office/drawing/2014/main" id="{FFAE6176-975C-7420-B495-FFF7C974496A}"/>
                </a:ext>
              </a:extLst>
            </p:cNvPr>
            <p:cNvSpPr/>
            <p:nvPr/>
          </p:nvSpPr>
          <p:spPr>
            <a:xfrm>
              <a:off x="7949994" y="1386367"/>
              <a:ext cx="165561" cy="1551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695"/>
                <a:gd name="f4" fmla="val 4128"/>
                <a:gd name="f5" fmla="val 2364"/>
                <a:gd name="f6" fmla="val 1"/>
                <a:gd name="f7" fmla="val 1450"/>
                <a:gd name="f8" fmla="val 694"/>
                <a:gd name="f9" fmla="val 757"/>
                <a:gd name="f10" fmla="val 1670"/>
                <a:gd name="f11" fmla="val 2080"/>
                <a:gd name="f12" fmla="val 851"/>
                <a:gd name="f13" fmla="val 2489"/>
                <a:gd name="f14" fmla="val 1167"/>
                <a:gd name="f15" fmla="val 2805"/>
                <a:gd name="f16" fmla="val 599"/>
                <a:gd name="f17" fmla="val 3120"/>
                <a:gd name="f18" fmla="val 190"/>
                <a:gd name="f19" fmla="val 3592"/>
                <a:gd name="f20" fmla="val 4475"/>
                <a:gd name="f21" fmla="val 3561"/>
                <a:gd name="f22" fmla="val 4065"/>
                <a:gd name="f23" fmla="val 3088"/>
                <a:gd name="f24" fmla="val 3529"/>
                <a:gd name="f25" fmla="val 3813"/>
                <a:gd name="f26" fmla="val 4002"/>
                <a:gd name="f27" fmla="val 3277"/>
                <a:gd name="f28" fmla="*/ f0 1 4695"/>
                <a:gd name="f29" fmla="*/ f1 1 412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4695"/>
                <a:gd name="f36" fmla="*/ f33 1 412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4695" h="412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6" y="f4"/>
                  </a:cubicBezTo>
                  <a:lnTo>
                    <a:pt x="f3" y="f4"/>
                  </a:lnTo>
                  <a:cubicBezTo>
                    <a:pt x="f20" y="f21"/>
                    <a:pt x="f22" y="f23"/>
                    <a:pt x="f24" y="f15"/>
                  </a:cubicBezTo>
                  <a:cubicBezTo>
                    <a:pt x="f25" y="f13"/>
                    <a:pt x="f26" y="f11"/>
                    <a:pt x="f26" y="f10"/>
                  </a:cubicBezTo>
                  <a:cubicBezTo>
                    <a:pt x="f26" y="f9"/>
                    <a:pt x="f2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11" name="Text Placeholder 1">
            <a:extLst>
              <a:ext uri="{FF2B5EF4-FFF2-40B4-BE49-F238E27FC236}">
                <a16:creationId xmlns:a16="http://schemas.microsoft.com/office/drawing/2014/main" id="{53C31407-9C9A-A937-4454-E493557AFA32}"/>
              </a:ext>
            </a:extLst>
          </p:cNvPr>
          <p:cNvSpPr txBox="1">
            <a:spLocks/>
          </p:cNvSpPr>
          <p:nvPr/>
        </p:nvSpPr>
        <p:spPr>
          <a:xfrm>
            <a:off x="2313590" y="822287"/>
            <a:ext cx="13832400" cy="81477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7200" dirty="0"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7200" dirty="0">
                <a:latin typeface="Arial"/>
                <a:cs typeface="B Nazanin" panose="00000700000000000000" pitchFamily="2" charset="-78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1351726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68">
            <a:extLst>
              <a:ext uri="{FF2B5EF4-FFF2-40B4-BE49-F238E27FC236}">
                <a16:creationId xmlns:a16="http://schemas.microsoft.com/office/drawing/2014/main" id="{0AD77B0B-062D-EE53-1F0D-2D38E485C490}"/>
              </a:ext>
            </a:extLst>
          </p:cNvPr>
          <p:cNvSpPr/>
          <p:nvPr/>
        </p:nvSpPr>
        <p:spPr>
          <a:xfrm rot="10799991">
            <a:off x="9956687" y="6739042"/>
            <a:ext cx="374556" cy="1166462"/>
          </a:xfrm>
          <a:custGeom>
            <a:avLst/>
            <a:gdLst>
              <a:gd name="f0" fmla="val w"/>
              <a:gd name="f1" fmla="val h"/>
              <a:gd name="f2" fmla="val 0"/>
              <a:gd name="f3" fmla="val 1040400"/>
              <a:gd name="f4" fmla="val 3240000"/>
              <a:gd name="f5" fmla="val 41345"/>
              <a:gd name="f6" fmla="val 940666"/>
              <a:gd name="f7" fmla="val 1242"/>
              <a:gd name="f8" fmla="val 653403"/>
              <a:gd name="f9" fmla="val 1057"/>
              <a:gd name="f10" fmla="val 652077"/>
              <a:gd name="f11" fmla="val 447"/>
              <a:gd name="f12" fmla="val 647712"/>
              <a:gd name="f13" fmla="val 4531"/>
              <a:gd name="f14" fmla="val 520200"/>
              <a:gd name="f15" fmla="val 659109"/>
              <a:gd name="f16" fmla="val 174478"/>
              <a:gd name="f17" fmla="val 101622"/>
              <a:gd name="f18" fmla="val 1372451"/>
              <a:gd name="f19" fmla="val 61820"/>
              <a:gd name="f20" fmla="val 1087335"/>
              <a:gd name="f21" fmla="val 728036"/>
              <a:gd name="f22" fmla="val 261055"/>
              <a:gd name="f23" fmla="val 870500"/>
              <a:gd name="f24" fmla="val 439998"/>
              <a:gd name="f25" fmla="val 860164"/>
              <a:gd name="f26" fmla="val 431664"/>
              <a:gd name="f27" fmla="val 161365"/>
              <a:gd name="f28" fmla="val 1800403"/>
              <a:gd name="f29" fmla="val 122098"/>
              <a:gd name="f30" fmla="val 1519120"/>
              <a:gd name="f31" fmla="val 930953"/>
              <a:gd name="f32" fmla="val 515931"/>
              <a:gd name="f33" fmla="val 1035869"/>
              <a:gd name="f34" fmla="val 1039954"/>
              <a:gd name="f35" fmla="val 1039345"/>
              <a:gd name="f36" fmla="val 652078"/>
              <a:gd name="f37" fmla="val 1039160"/>
              <a:gd name="f38" fmla="val 1029316"/>
              <a:gd name="f39" fmla="val 723920"/>
              <a:gd name="f40" fmla="val 217894"/>
              <a:gd name="f41" fmla="val 2205330"/>
              <a:gd name="f42" fmla="val 181840"/>
              <a:gd name="f43" fmla="val 1947070"/>
              <a:gd name="f44" fmla="val 1000266"/>
              <a:gd name="f45" fmla="val 932012"/>
              <a:gd name="f46" fmla="val 949113"/>
              <a:gd name="f47" fmla="val 1298429"/>
              <a:gd name="f48" fmla="val 330192"/>
              <a:gd name="f49" fmla="val 2564220"/>
              <a:gd name="f50" fmla="val 267995"/>
              <a:gd name="f51" fmla="val 237100"/>
              <a:gd name="f52" fmla="val 2342912"/>
              <a:gd name="f53" fmla="val 242309"/>
              <a:gd name="f54" fmla="val 2347112"/>
              <a:gd name="f55" fmla="val 920063"/>
              <a:gd name="f56" fmla="val 1506522"/>
              <a:gd name="f57" fmla="val 865005"/>
              <a:gd name="f58" fmla="val 1900914"/>
              <a:gd name="f59" fmla="val 772406"/>
              <a:gd name="f60" fmla="val 468924"/>
              <a:gd name="f61" fmla="val 835955"/>
              <a:gd name="f62" fmla="val 2109008"/>
              <a:gd name="f63" fmla="val 892044"/>
              <a:gd name="f64" fmla="val 148356"/>
              <a:gd name="f65" fmla="val 276144"/>
              <a:gd name="f66" fmla="val 2663936"/>
              <a:gd name="f67" fmla="val 764256"/>
              <a:gd name="f68" fmla="*/ f0 1 1040400"/>
              <a:gd name="f69" fmla="*/ f1 1 3240000"/>
              <a:gd name="f70" fmla="val f2"/>
              <a:gd name="f71" fmla="val f3"/>
              <a:gd name="f72" fmla="val f4"/>
              <a:gd name="f73" fmla="+- f72 0 f70"/>
              <a:gd name="f74" fmla="+- f71 0 f70"/>
              <a:gd name="f75" fmla="*/ f74 1 1040400"/>
              <a:gd name="f76" fmla="*/ f73 1 3240000"/>
              <a:gd name="f77" fmla="*/ f70 1 f75"/>
              <a:gd name="f78" fmla="*/ f71 1 f75"/>
              <a:gd name="f79" fmla="*/ f70 1 f76"/>
              <a:gd name="f80" fmla="*/ f72 1 f76"/>
              <a:gd name="f81" fmla="*/ f77 f68 1"/>
              <a:gd name="f82" fmla="*/ f78 f68 1"/>
              <a:gd name="f83" fmla="*/ f80 f69 1"/>
              <a:gd name="f84" fmla="*/ f79 f6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1" t="f84" r="f82" b="f83"/>
            <a:pathLst>
              <a:path w="1040400" h="3240000">
                <a:moveTo>
                  <a:pt x="f5" y="f6"/>
                </a:moveTo>
                <a:lnTo>
                  <a:pt x="f7" y="f8"/>
                </a:lnTo>
                <a:lnTo>
                  <a:pt x="f2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2"/>
                </a:lnTo>
                <a:lnTo>
                  <a:pt x="f14" y="f2"/>
                </a:lnTo>
                <a:lnTo>
                  <a:pt x="f15" y="f16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close/>
                <a:moveTo>
                  <a:pt x="f27" y="f28"/>
                </a:moveTo>
                <a:lnTo>
                  <a:pt x="f29" y="f30"/>
                </a:lnTo>
                <a:lnTo>
                  <a:pt x="f31" y="f32"/>
                </a:lnTo>
                <a:lnTo>
                  <a:pt x="f33" y="f12"/>
                </a:lnTo>
                <a:lnTo>
                  <a:pt x="f34" y="f12"/>
                </a:lnTo>
                <a:lnTo>
                  <a:pt x="f35" y="f36"/>
                </a:lnTo>
                <a:lnTo>
                  <a:pt x="f3" y="f8"/>
                </a:lnTo>
                <a:lnTo>
                  <a:pt x="f37" y="f8"/>
                </a:lnTo>
                <a:lnTo>
                  <a:pt x="f38" y="f39"/>
                </a:lnTo>
                <a:close/>
                <a:moveTo>
                  <a:pt x="f40" y="f41"/>
                </a:moveTo>
                <a:lnTo>
                  <a:pt x="f42" y="f43"/>
                </a:lnTo>
                <a:lnTo>
                  <a:pt x="f44" y="f45"/>
                </a:lnTo>
                <a:lnTo>
                  <a:pt x="f46" y="f47"/>
                </a:lnTo>
                <a:close/>
                <a:moveTo>
                  <a:pt x="f48" y="f49"/>
                </a:moveTo>
                <a:lnTo>
                  <a:pt x="f50" y="f49"/>
                </a:lnTo>
                <a:lnTo>
                  <a:pt x="f51" y="f52"/>
                </a:ln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close/>
                <a:moveTo>
                  <a:pt x="f59" y="f49"/>
                </a:moveTo>
                <a:lnTo>
                  <a:pt x="f60" y="f49"/>
                </a:lnTo>
                <a:lnTo>
                  <a:pt x="f61" y="f62"/>
                </a:lnTo>
                <a:close/>
                <a:moveTo>
                  <a:pt x="f63" y="f4"/>
                </a:moveTo>
                <a:lnTo>
                  <a:pt x="f64" y="f4"/>
                </a:lnTo>
                <a:lnTo>
                  <a:pt x="f65" y="f66"/>
                </a:lnTo>
                <a:lnTo>
                  <a:pt x="f67" y="f66"/>
                </a:ln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1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8A44671E-3D4B-38A8-0907-C5E94A773301}"/>
              </a:ext>
            </a:extLst>
          </p:cNvPr>
          <p:cNvSpPr/>
          <p:nvPr/>
        </p:nvSpPr>
        <p:spPr>
          <a:xfrm>
            <a:off x="10913189" y="6873712"/>
            <a:ext cx="898580" cy="897116"/>
          </a:xfrm>
          <a:custGeom>
            <a:avLst/>
            <a:gdLst>
              <a:gd name="f0" fmla="val w"/>
              <a:gd name="f1" fmla="val h"/>
              <a:gd name="f2" fmla="val 0"/>
              <a:gd name="f3" fmla="val 3228210"/>
              <a:gd name="f4" fmla="val 3222968"/>
              <a:gd name="f5" fmla="val 1619999"/>
              <a:gd name="f6" fmla="val 642446"/>
              <a:gd name="f7" fmla="val 2664115"/>
              <a:gd name="f8" fmla="val 1686562"/>
              <a:gd name="f9" fmla="val 2664116"/>
              <a:gd name="f10" fmla="val 2015013"/>
              <a:gd name="f11" fmla="val 2511495"/>
              <a:gd name="f12" fmla="val 2399422"/>
              <a:gd name="f13" fmla="val 1924159"/>
              <a:gd name="f14" fmla="val 2308568"/>
              <a:gd name="f15" fmla="val 1812086"/>
              <a:gd name="f16" fmla="val 1427912"/>
              <a:gd name="f17" fmla="val 1315839"/>
              <a:gd name="f18" fmla="val 1224985"/>
              <a:gd name="f19" fmla="val 575882"/>
              <a:gd name="f20" fmla="val 575884"/>
              <a:gd name="f21" fmla="val 509997"/>
              <a:gd name="f22" fmla="val 122689"/>
              <a:gd name="f23" fmla="val 942045"/>
              <a:gd name="f24" fmla="val 542556"/>
              <a:gd name="f25" fmla="val 974604"/>
              <a:gd name="f26" fmla="val 1620001"/>
              <a:gd name="f27" fmla="val 7099"/>
              <a:gd name="f28" fmla="val 1686560"/>
              <a:gd name="f29" fmla="val 2900441"/>
              <a:gd name="f30" fmla="val 349390"/>
              <a:gd name="f31" fmla="val 342291"/>
              <a:gd name="f32" fmla="val 330172"/>
              <a:gd name="f33" fmla="val 1679462"/>
              <a:gd name="f34" fmla="*/ f0 1 3228210"/>
              <a:gd name="f35" fmla="*/ f1 1 3222968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28210"/>
              <a:gd name="f42" fmla="*/ f39 1 3222968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28210" h="322296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9" y="f4"/>
                </a:lnTo>
                <a:lnTo>
                  <a:pt x="f10" y="f4"/>
                </a:lnTo>
                <a:lnTo>
                  <a:pt x="f10" y="f11"/>
                </a:lnTo>
                <a:cubicBezTo>
                  <a:pt x="f10" y="f12"/>
                  <a:pt x="f13" y="f14"/>
                  <a:pt x="f15" y="f14"/>
                </a:cubicBezTo>
                <a:lnTo>
                  <a:pt x="f16" y="f14"/>
                </a:lnTo>
                <a:cubicBezTo>
                  <a:pt x="f17" y="f14"/>
                  <a:pt x="f18" y="f12"/>
                  <a:pt x="f18" y="f11"/>
                </a:cubicBezTo>
                <a:lnTo>
                  <a:pt x="f18" y="f4"/>
                </a:lnTo>
                <a:lnTo>
                  <a:pt x="f19" y="f4"/>
                </a:lnTo>
                <a:lnTo>
                  <a:pt x="f19" y="f8"/>
                </a:lnTo>
                <a:lnTo>
                  <a:pt x="f20" y="f8"/>
                </a:lnTo>
                <a:close/>
                <a:moveTo>
                  <a:pt x="f21" y="f22"/>
                </a:moveTo>
                <a:lnTo>
                  <a:pt x="f23" y="f22"/>
                </a:lnTo>
                <a:lnTo>
                  <a:pt x="f23" y="f24"/>
                </a:lnTo>
                <a:lnTo>
                  <a:pt x="f21" y="f25"/>
                </a:lnTo>
                <a:close/>
                <a:moveTo>
                  <a:pt x="f26" y="f27"/>
                </a:moveTo>
                <a:lnTo>
                  <a:pt x="f3" y="f28"/>
                </a:lnTo>
                <a:lnTo>
                  <a:pt x="f29" y="f28"/>
                </a:lnTo>
                <a:lnTo>
                  <a:pt x="f26" y="f30"/>
                </a:lnTo>
                <a:close/>
                <a:moveTo>
                  <a:pt x="f5" y="f2"/>
                </a:moveTo>
                <a:lnTo>
                  <a:pt x="f5" y="f31"/>
                </a:lnTo>
                <a:lnTo>
                  <a:pt x="f32" y="f33"/>
                </a:lnTo>
                <a:lnTo>
                  <a:pt x="f2" y="f33"/>
                </a:ln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1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9DC1AB82-AAF1-3A42-9CB0-C7208CE664D0}"/>
              </a:ext>
            </a:extLst>
          </p:cNvPr>
          <p:cNvSpPr/>
          <p:nvPr/>
        </p:nvSpPr>
        <p:spPr>
          <a:xfrm>
            <a:off x="13746404" y="6972101"/>
            <a:ext cx="867782" cy="700374"/>
          </a:xfrm>
          <a:custGeom>
            <a:avLst/>
            <a:gdLst>
              <a:gd name="f0" fmla="val w"/>
              <a:gd name="f1" fmla="val h"/>
              <a:gd name="f2" fmla="val 0"/>
              <a:gd name="f3" fmla="val 3307788"/>
              <a:gd name="f4" fmla="val 2669631"/>
              <a:gd name="f5" fmla="val 2793832"/>
              <a:gd name="f6" fmla="val 1478391"/>
              <a:gd name="f7" fmla="val 2772990"/>
              <a:gd name="f8" fmla="val 1635402"/>
              <a:gd name="f9" fmla="val 2717678"/>
              <a:gd name="f10" fmla="val 1784517"/>
              <a:gd name="f11" fmla="val 2633007"/>
              <a:gd name="f12" fmla="val 1915952"/>
              <a:gd name="f13" fmla="val 2695386"/>
              <a:gd name="f14" fmla="val 1951862"/>
              <a:gd name="f15" fmla="val 2772768"/>
              <a:gd name="f16" fmla="val 1955673"/>
              <a:gd name="f17" fmla="val 2841607"/>
              <a:gd name="f18" fmla="val 1924185"/>
              <a:gd name="f19" fmla="val 2943442"/>
              <a:gd name="f20" fmla="val 1877605"/>
              <a:gd name="f21" fmla="val 2999062"/>
              <a:gd name="f22" fmla="val 1766364"/>
              <a:gd name="f23" fmla="val 2975226"/>
              <a:gd name="f24" fmla="val 1656948"/>
              <a:gd name="f25" fmla="val 2955176"/>
              <a:gd name="f26" fmla="val 1564911"/>
              <a:gd name="f27" fmla="val 2883463"/>
              <a:gd name="f28" fmla="val 1495086"/>
              <a:gd name="f29" fmla="val 2807611"/>
              <a:gd name="f30" fmla="val 1247700"/>
              <a:gd name="f31" fmla="val 2807472"/>
              <a:gd name="f32" fmla="val 1256060"/>
              <a:gd name="f33" fmla="val 2994195"/>
              <a:gd name="f34" fmla="val 1281771"/>
              <a:gd name="f35" fmla="val 3148201"/>
              <a:gd name="f36" fmla="val 1421768"/>
              <a:gd name="f37" fmla="val 3189276"/>
              <a:gd name="f38" fmla="val 1610317"/>
              <a:gd name="f39" fmla="val 3235041"/>
              <a:gd name="f40" fmla="val 1820393"/>
              <a:gd name="f41" fmla="val 3128252"/>
              <a:gd name="f42" fmla="val 2033972"/>
              <a:gd name="f43" fmla="val 2932732"/>
              <a:gd name="f44" fmla="val 2123406"/>
              <a:gd name="f45" fmla="val 2789297"/>
              <a:gd name="f46" fmla="val 2189015"/>
              <a:gd name="f47" fmla="val 2626543"/>
              <a:gd name="f48" fmla="val 2174805"/>
              <a:gd name="f49" fmla="val 2499470"/>
              <a:gd name="f50" fmla="val 2094044"/>
              <a:gd name="f51" fmla="val 2427194"/>
              <a:gd name="f52" fmla="val 2172627"/>
              <a:gd name="f53" fmla="val 2343030"/>
              <a:gd name="f54" fmla="val 2241391"/>
              <a:gd name="f55" fmla="val 2248861"/>
              <a:gd name="f56" fmla="val 2297980"/>
              <a:gd name="f57" fmla="val 2178351"/>
              <a:gd name="f58" fmla="val 2340352"/>
              <a:gd name="f59" fmla="val 2104446"/>
              <a:gd name="f60" fmla="val 2374567"/>
              <a:gd name="f61" fmla="val 2027600"/>
              <a:gd name="f62" fmla="val 2398134"/>
              <a:gd name="f63" fmla="val 2397615"/>
              <a:gd name="f64" fmla="val 3265361"/>
              <a:gd name="f65" fmla="val 2549905"/>
              <a:gd name="f66" fmla="val 2537441"/>
              <a:gd name="f67" fmla="val 2669620"/>
              <a:gd name="f68" fmla="val 1653814"/>
              <a:gd name="f69" fmla="val 773102"/>
              <a:gd name="f70" fmla="val 2669642"/>
              <a:gd name="f71" fmla="val 46417"/>
              <a:gd name="f72" fmla="val 2550707"/>
              <a:gd name="f73" fmla="val 2398955"/>
              <a:gd name="f74" fmla="val 1280678"/>
              <a:gd name="f75" fmla="val 2398436"/>
              <a:gd name="f76" fmla="val 1203764"/>
              <a:gd name="f77" fmla="val 2374915"/>
              <a:gd name="f78" fmla="val 1129786"/>
              <a:gd name="f79" fmla="val 2340732"/>
              <a:gd name="f80" fmla="val 1059201"/>
              <a:gd name="f81" fmla="val 2298380"/>
              <a:gd name="f82" fmla="val 693039"/>
              <a:gd name="f83" fmla="val 2078675"/>
              <a:gd name="f84" fmla="val 477900"/>
              <a:gd name="f85" fmla="val 1674935"/>
              <a:gd name="f86" fmla="val 499745"/>
              <a:gd name="f87" fmla="val 1248476"/>
              <a:gd name="f88" fmla="val 1331611"/>
              <a:gd name="f89" fmla="val 201752"/>
              <a:gd name="f90" fmla="val 1206335"/>
              <a:gd name="f91" fmla="val 290902"/>
              <a:gd name="f92" fmla="val 1124761"/>
              <a:gd name="f93" fmla="val 308382"/>
              <a:gd name="f94" fmla="val 1132336"/>
              <a:gd name="f95" fmla="val 435988"/>
              <a:gd name="f96" fmla="val 1160888"/>
              <a:gd name="f97" fmla="val 640507"/>
              <a:gd name="f98" fmla="val 1527973"/>
              <a:gd name="f99" fmla="val 617783"/>
              <a:gd name="f100" fmla="val 1498839"/>
              <a:gd name="f101" fmla="val 840365"/>
              <a:gd name="f102" fmla="val 1455138"/>
              <a:gd name="f103" fmla="val 960979"/>
              <a:gd name="f104" fmla="val 1395705"/>
              <a:gd name="f105" fmla="val 987199"/>
              <a:gd name="f106" fmla="val 1213910"/>
              <a:gd name="f107" fmla="val 1052459"/>
              <a:gd name="f108" fmla="val 1331028"/>
              <a:gd name="f109" fmla="val 972050"/>
              <a:gd name="f110" fmla="val 1364241"/>
              <a:gd name="f111" fmla="val 921357"/>
              <a:gd name="f112" fmla="val 1360745"/>
              <a:gd name="f113" fmla="val 809484"/>
              <a:gd name="f114" fmla="val 1360746"/>
              <a:gd name="f115" fmla="val 646916"/>
              <a:gd name="f116" fmla="val 1111360"/>
              <a:gd name="f117" fmla="val 626523"/>
              <a:gd name="f118" fmla="val 1020462"/>
              <a:gd name="f119" fmla="val 495421"/>
              <a:gd name="f120" fmla="val 941218"/>
              <a:gd name="f121" fmla="val 374224"/>
              <a:gd name="f122" fmla="val 1061250"/>
              <a:gd name="f123" fmla="val 280996"/>
              <a:gd name="f124" fmla="val 2164365"/>
              <a:gd name="f125" fmla="val 80223"/>
              <a:gd name="f126" fmla="val 2021192"/>
              <a:gd name="f127" fmla="val 182108"/>
              <a:gd name="f128" fmla="val 1927964"/>
              <a:gd name="f129" fmla="val 202086"/>
              <a:gd name="f130" fmla="val 1936621"/>
              <a:gd name="f131" fmla="val 347922"/>
              <a:gd name="f132" fmla="val 1969252"/>
              <a:gd name="f133" fmla="val 581657"/>
              <a:gd name="f134" fmla="val 2388778"/>
              <a:gd name="f135" fmla="val 555687"/>
              <a:gd name="f136" fmla="val 2355482"/>
              <a:gd name="f137" fmla="val 810066"/>
              <a:gd name="f138" fmla="val 2305538"/>
              <a:gd name="f139" fmla="val 947910"/>
              <a:gd name="f140" fmla="val 2237615"/>
              <a:gd name="f141" fmla="val 977876"/>
              <a:gd name="f142" fmla="val 2029849"/>
              <a:gd name="f143" fmla="val 2163698"/>
              <a:gd name="f144" fmla="val 960563"/>
              <a:gd name="f145" fmla="val 2201656"/>
              <a:gd name="f146" fmla="val 902628"/>
              <a:gd name="f147" fmla="val 2197660"/>
              <a:gd name="f148" fmla="val 774773"/>
              <a:gd name="f149" fmla="val 2197661"/>
              <a:gd name="f150" fmla="val 588982"/>
              <a:gd name="f151" fmla="val 1912649"/>
              <a:gd name="f152" fmla="val 565676"/>
              <a:gd name="f153" fmla="val 1808765"/>
              <a:gd name="f154" fmla="val 415844"/>
              <a:gd name="f155" fmla="val 1718201"/>
              <a:gd name="f156" fmla="val 277334"/>
              <a:gd name="f157" fmla="val 1855380"/>
              <a:gd name="f158" fmla="val 170787"/>
              <a:gd name="f159" fmla="val 1754169"/>
              <a:gd name="f160" fmla="val 1583512"/>
              <a:gd name="f161" fmla="val 121444"/>
              <a:gd name="f162" fmla="val 1472387"/>
              <a:gd name="f163" fmla="val 145257"/>
              <a:gd name="f164" fmla="val 1482706"/>
              <a:gd name="f165" fmla="val 319088"/>
              <a:gd name="f166" fmla="val 1521601"/>
              <a:gd name="f167" fmla="val 597693"/>
              <a:gd name="f168" fmla="val 2021663"/>
              <a:gd name="f169" fmla="val 566738"/>
              <a:gd name="f170" fmla="val 1981975"/>
              <a:gd name="f171" fmla="val 869950"/>
              <a:gd name="f172" fmla="val 1922443"/>
              <a:gd name="f173" fmla="val 1034256"/>
              <a:gd name="f174" fmla="val 1841481"/>
              <a:gd name="f175" fmla="val 1069974"/>
              <a:gd name="f176" fmla="val 1593831"/>
              <a:gd name="f177" fmla="val 1158875"/>
              <a:gd name="f178" fmla="val 1753374"/>
              <a:gd name="f179" fmla="val 1049338"/>
              <a:gd name="f180" fmla="val 1798619"/>
              <a:gd name="f181" fmla="val 980281"/>
              <a:gd name="f182" fmla="val 1793856"/>
              <a:gd name="f183" fmla="val 827882"/>
              <a:gd name="f184" fmla="val 1793857"/>
              <a:gd name="f185" fmla="val 606424"/>
              <a:gd name="f186" fmla="val 1454132"/>
              <a:gd name="f187" fmla="val 578644"/>
              <a:gd name="f188" fmla="val 1330306"/>
              <a:gd name="f189" fmla="val 400050"/>
              <a:gd name="f190" fmla="val 1222356"/>
              <a:gd name="f191" fmla="val 234950"/>
              <a:gd name="f192" fmla="val 1385869"/>
              <a:gd name="f193" fmla="val 107950"/>
              <a:gd name="f194" fmla="*/ f0 1 3307788"/>
              <a:gd name="f195" fmla="*/ f1 1 2669631"/>
              <a:gd name="f196" fmla="val f2"/>
              <a:gd name="f197" fmla="val f3"/>
              <a:gd name="f198" fmla="val f4"/>
              <a:gd name="f199" fmla="+- f198 0 f196"/>
              <a:gd name="f200" fmla="+- f197 0 f196"/>
              <a:gd name="f201" fmla="*/ f200 1 3307788"/>
              <a:gd name="f202" fmla="*/ f199 1 2669631"/>
              <a:gd name="f203" fmla="*/ f196 1 f201"/>
              <a:gd name="f204" fmla="*/ f197 1 f201"/>
              <a:gd name="f205" fmla="*/ f196 1 f202"/>
              <a:gd name="f206" fmla="*/ f198 1 f202"/>
              <a:gd name="f207" fmla="*/ f203 f194 1"/>
              <a:gd name="f208" fmla="*/ f204 f194 1"/>
              <a:gd name="f209" fmla="*/ f206 f195 1"/>
              <a:gd name="f210" fmla="*/ f205 f19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7" t="f210" r="f208" b="f209"/>
            <a:pathLst>
              <a:path w="3307788" h="2669631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lnTo>
                  <a:pt x="f31" y="f32"/>
                </a:ln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3" y="f63"/>
                </a:lnTo>
                <a:cubicBezTo>
                  <a:pt x="f64" y="f65"/>
                  <a:pt x="f66" y="f67"/>
                  <a:pt x="f68" y="f4"/>
                </a:cubicBezTo>
                <a:cubicBezTo>
                  <a:pt x="f69" y="f70"/>
                  <a:pt x="f71" y="f72"/>
                  <a:pt x="f2" y="f73"/>
                </a:cubicBezTo>
                <a:lnTo>
                  <a:pt x="f74" y="f75"/>
                </a:ln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lose/>
                <a:moveTo>
                  <a:pt x="f88" y="f89"/>
                </a:move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cubicBezTo>
                  <a:pt x="f114" y="f115"/>
                  <a:pt x="f116" y="f117"/>
                  <a:pt x="f118" y="f119"/>
                </a:cubicBezTo>
                <a:cubicBezTo>
                  <a:pt x="f120" y="f121"/>
                  <a:pt x="f122" y="f123"/>
                  <a:pt x="f88" y="f89"/>
                </a:cubicBezTo>
                <a:close/>
                <a:moveTo>
                  <a:pt x="f124" y="f125"/>
                </a:moveTo>
                <a:cubicBezTo>
                  <a:pt x="f126" y="f127"/>
                  <a:pt x="f128" y="f129"/>
                  <a:pt x="f130" y="f131"/>
                </a:cubicBezTo>
                <a:cubicBezTo>
                  <a:pt x="f132" y="f133"/>
                  <a:pt x="f134" y="f135"/>
                  <a:pt x="f136" y="f137"/>
                </a:cubicBezTo>
                <a:cubicBezTo>
                  <a:pt x="f138" y="f139"/>
                  <a:pt x="f140" y="f141"/>
                  <a:pt x="f142" y="f107"/>
                </a:cubicBezTo>
                <a:cubicBezTo>
                  <a:pt x="f143" y="f144"/>
                  <a:pt x="f145" y="f146"/>
                  <a:pt x="f147" y="f148"/>
                </a:cubicBezTo>
                <a:cubicBezTo>
                  <a:pt x="f149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24" y="f125"/>
                </a:cubicBezTo>
                <a:close/>
                <a:moveTo>
                  <a:pt x="f159" y="f2"/>
                </a:move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ubicBezTo>
                  <a:pt x="f178" y="f179"/>
                  <a:pt x="f180" y="f181"/>
                  <a:pt x="f182" y="f183"/>
                </a:cubicBezTo>
                <a:cubicBezTo>
                  <a:pt x="f184" y="f185"/>
                  <a:pt x="f186" y="f187"/>
                  <a:pt x="f188" y="f189"/>
                </a:cubicBezTo>
                <a:cubicBezTo>
                  <a:pt x="f190" y="f191"/>
                  <a:pt x="f192" y="f193"/>
                  <a:pt x="f159" y="f2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1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ounded Rectangle 25">
            <a:extLst>
              <a:ext uri="{FF2B5EF4-FFF2-40B4-BE49-F238E27FC236}">
                <a16:creationId xmlns:a16="http://schemas.microsoft.com/office/drawing/2014/main" id="{BAF86FA7-2CBD-3228-582D-32AEE7BE2607}"/>
              </a:ext>
            </a:extLst>
          </p:cNvPr>
          <p:cNvSpPr/>
          <p:nvPr/>
        </p:nvSpPr>
        <p:spPr>
          <a:xfrm>
            <a:off x="13834240" y="8774219"/>
            <a:ext cx="996182" cy="730056"/>
          </a:xfrm>
          <a:custGeom>
            <a:avLst/>
            <a:gdLst>
              <a:gd name="f0" fmla="val w"/>
              <a:gd name="f1" fmla="val h"/>
              <a:gd name="f2" fmla="val 0"/>
              <a:gd name="f3" fmla="val 3248842"/>
              <a:gd name="f4" fmla="val 2380886"/>
              <a:gd name="f5" fmla="val 1194785"/>
              <a:gd name="f6" fmla="val 1472263"/>
              <a:gd name="f7" fmla="val 1150014"/>
              <a:gd name="f8" fmla="val 1113720"/>
              <a:gd name="f9" fmla="val 1508557"/>
              <a:gd name="f10" fmla="val 1553328"/>
              <a:gd name="f11" fmla="val 1600880"/>
              <a:gd name="f12" fmla="val 1645651"/>
              <a:gd name="f13" fmla="val 1681945"/>
              <a:gd name="f14" fmla="val 2067186"/>
              <a:gd name="f15" fmla="val 2111957"/>
              <a:gd name="f16" fmla="val 2148251"/>
              <a:gd name="f17" fmla="val 2582402"/>
              <a:gd name="f18" fmla="val 986449"/>
              <a:gd name="f19" fmla="val 2477247"/>
              <a:gd name="f20" fmla="val 2392002"/>
              <a:gd name="f21" fmla="val 1071694"/>
              <a:gd name="f22" fmla="val 1176848"/>
              <a:gd name="f23" fmla="val 1282003"/>
              <a:gd name="f24" fmla="val 1367248"/>
              <a:gd name="f25" fmla="val 2687557"/>
              <a:gd name="f26" fmla="val 2772801"/>
              <a:gd name="f27" fmla="val 679570"/>
              <a:gd name="f28" fmla="val 574415"/>
              <a:gd name="f29" fmla="val 489171"/>
              <a:gd name="f30" fmla="val 784725"/>
              <a:gd name="f31" fmla="val 869970"/>
              <a:gd name="f32" fmla="val 867954"/>
              <a:gd name="f33" fmla="val 155801"/>
              <a:gd name="f34" fmla="val 726849"/>
              <a:gd name="f35" fmla="val 858549"/>
              <a:gd name="f36" fmla="val 2535122"/>
              <a:gd name="f37" fmla="val 2394017"/>
              <a:gd name="f38" fmla="val 677268"/>
              <a:gd name="f39" fmla="val 2584703"/>
              <a:gd name="f40" fmla="val 2736658"/>
              <a:gd name="f41" fmla="val 607820"/>
              <a:gd name="f42" fmla="val 2766265"/>
              <a:gd name="f43" fmla="val 579906"/>
              <a:gd name="f44" fmla="val 2806392"/>
              <a:gd name="f45" fmla="val 564164"/>
              <a:gd name="f46" fmla="val 2850195"/>
              <a:gd name="f47" fmla="val 3069929"/>
              <a:gd name="f48" fmla="val 3168740"/>
              <a:gd name="f49" fmla="val 644266"/>
              <a:gd name="f50" fmla="val 743077"/>
              <a:gd name="f51" fmla="val 792706"/>
              <a:gd name="f52" fmla="val 891517"/>
              <a:gd name="f53" fmla="val 971619"/>
              <a:gd name="f54" fmla="val 3054536"/>
              <a:gd name="f55" fmla="val 3060628"/>
              <a:gd name="f56" fmla="val 989042"/>
              <a:gd name="f57" fmla="val 3063411"/>
              <a:gd name="f58" fmla="val 1007758"/>
              <a:gd name="f59" fmla="val 1027125"/>
              <a:gd name="f60" fmla="val 2015961"/>
              <a:gd name="f61" fmla="val 2889080"/>
              <a:gd name="f62" fmla="val 2260325"/>
              <a:gd name="f63" fmla="val 2326909"/>
              <a:gd name="f64" fmla="val 2835102"/>
              <a:gd name="f65" fmla="val 2768518"/>
              <a:gd name="f66" fmla="val 2286284"/>
              <a:gd name="f67" fmla="val 2219700"/>
              <a:gd name="f68" fmla="val 2165723"/>
              <a:gd name="f69" fmla="val 1096248"/>
              <a:gd name="f70" fmla="val 1042270"/>
              <a:gd name="f71" fmla="val 975686"/>
              <a:gd name="f72" fmla="val 493453"/>
              <a:gd name="f73" fmla="val 426869"/>
              <a:gd name="f74" fmla="val 372891"/>
              <a:gd name="f75" fmla="val 198560"/>
              <a:gd name="f76" fmla="val 201343"/>
              <a:gd name="f77" fmla="val 207435"/>
              <a:gd name="f78" fmla="val 178913"/>
              <a:gd name="f79" fmla="val 80102"/>
              <a:gd name="f80" fmla="val 398647"/>
              <a:gd name="f81" fmla="val 447310"/>
              <a:gd name="f82" fmla="val 491436"/>
              <a:gd name="f83" fmla="val 583593"/>
              <a:gd name="f84" fmla="val 523419"/>
              <a:gd name="f85" fmla="val 615395"/>
              <a:gd name="f86" fmla="*/ f0 1 3248842"/>
              <a:gd name="f87" fmla="*/ f1 1 2380886"/>
              <a:gd name="f88" fmla="val f2"/>
              <a:gd name="f89" fmla="val f3"/>
              <a:gd name="f90" fmla="val f4"/>
              <a:gd name="f91" fmla="+- f90 0 f88"/>
              <a:gd name="f92" fmla="+- f89 0 f88"/>
              <a:gd name="f93" fmla="*/ f92 1 3248842"/>
              <a:gd name="f94" fmla="*/ f91 1 2380886"/>
              <a:gd name="f95" fmla="*/ f88 1 f93"/>
              <a:gd name="f96" fmla="*/ f89 1 f93"/>
              <a:gd name="f97" fmla="*/ f88 1 f94"/>
              <a:gd name="f98" fmla="*/ f90 1 f94"/>
              <a:gd name="f99" fmla="*/ f95 f86 1"/>
              <a:gd name="f100" fmla="*/ f96 f86 1"/>
              <a:gd name="f101" fmla="*/ f98 f87 1"/>
              <a:gd name="f102" fmla="*/ f97 f8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9" t="f102" r="f100" b="f101"/>
            <a:pathLst>
              <a:path w="3248842" h="238088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8" y="f12"/>
                  <a:pt x="f7" y="f13"/>
                  <a:pt x="f5" y="f13"/>
                </a:cubicBezTo>
                <a:lnTo>
                  <a:pt x="f14" y="f13"/>
                </a:lnTo>
                <a:cubicBezTo>
                  <a:pt x="f15" y="f13"/>
                  <a:pt x="f16" y="f12"/>
                  <a:pt x="f16" y="f11"/>
                </a:cubicBezTo>
                <a:lnTo>
                  <a:pt x="f16" y="f10"/>
                </a:lnTo>
                <a:cubicBezTo>
                  <a:pt x="f16" y="f9"/>
                  <a:pt x="f15" y="f6"/>
                  <a:pt x="f14" y="f6"/>
                </a:cubicBezTo>
                <a:close/>
                <a:moveTo>
                  <a:pt x="f17" y="f18"/>
                </a:moveTo>
                <a:cubicBezTo>
                  <a:pt x="f19" y="f18"/>
                  <a:pt x="f20" y="f21"/>
                  <a:pt x="f20" y="f22"/>
                </a:cubicBezTo>
                <a:cubicBezTo>
                  <a:pt x="f20" y="f23"/>
                  <a:pt x="f19" y="f24"/>
                  <a:pt x="f17" y="f24"/>
                </a:cubicBezTo>
                <a:cubicBezTo>
                  <a:pt x="f25" y="f24"/>
                  <a:pt x="f26" y="f23"/>
                  <a:pt x="f26" y="f22"/>
                </a:cubicBezTo>
                <a:cubicBezTo>
                  <a:pt x="f26" y="f21"/>
                  <a:pt x="f25" y="f18"/>
                  <a:pt x="f17" y="f18"/>
                </a:cubicBezTo>
                <a:close/>
                <a:moveTo>
                  <a:pt x="f27" y="f18"/>
                </a:moveTo>
                <a:cubicBezTo>
                  <a:pt x="f28" y="f18"/>
                  <a:pt x="f29" y="f21"/>
                  <a:pt x="f29" y="f22"/>
                </a:cubicBezTo>
                <a:cubicBezTo>
                  <a:pt x="f29" y="f23"/>
                  <a:pt x="f28" y="f24"/>
                  <a:pt x="f27" y="f24"/>
                </a:cubicBezTo>
                <a:cubicBezTo>
                  <a:pt x="f30" y="f24"/>
                  <a:pt x="f31" y="f23"/>
                  <a:pt x="f31" y="f22"/>
                </a:cubicBezTo>
                <a:cubicBezTo>
                  <a:pt x="f31" y="f21"/>
                  <a:pt x="f30" y="f18"/>
                  <a:pt x="f27" y="f18"/>
                </a:cubicBezTo>
                <a:close/>
                <a:moveTo>
                  <a:pt x="f32" y="f33"/>
                </a:moveTo>
                <a:lnTo>
                  <a:pt x="f34" y="f35"/>
                </a:lnTo>
                <a:lnTo>
                  <a:pt x="f36" y="f35"/>
                </a:lnTo>
                <a:lnTo>
                  <a:pt x="f37" y="f33"/>
                </a:lnTo>
                <a:close/>
                <a:moveTo>
                  <a:pt x="f38" y="f2"/>
                </a:moveTo>
                <a:lnTo>
                  <a:pt x="f39" y="f2"/>
                </a:lnTo>
                <a:lnTo>
                  <a:pt x="f40" y="f41"/>
                </a:lnTo>
                <a:cubicBezTo>
                  <a:pt x="f42" y="f43"/>
                  <a:pt x="f44" y="f45"/>
                  <a:pt x="f46" y="f45"/>
                </a:cubicBezTo>
                <a:lnTo>
                  <a:pt x="f47" y="f45"/>
                </a:lnTo>
                <a:cubicBezTo>
                  <a:pt x="f48" y="f45"/>
                  <a:pt x="f3" y="f49"/>
                  <a:pt x="f3" y="f50"/>
                </a:cubicBezTo>
                <a:lnTo>
                  <a:pt x="f3" y="f51"/>
                </a:lnTo>
                <a:cubicBezTo>
                  <a:pt x="f3" y="f52"/>
                  <a:pt x="f48" y="f53"/>
                  <a:pt x="f47" y="f53"/>
                </a:cubicBezTo>
                <a:lnTo>
                  <a:pt x="f54" y="f53"/>
                </a:lnTo>
                <a:cubicBezTo>
                  <a:pt x="f55" y="f56"/>
                  <a:pt x="f57" y="f58"/>
                  <a:pt x="f57" y="f59"/>
                </a:cubicBezTo>
                <a:lnTo>
                  <a:pt x="f57" y="f60"/>
                </a:lnTo>
                <a:lnTo>
                  <a:pt x="f61" y="f60"/>
                </a:lnTo>
                <a:lnTo>
                  <a:pt x="f61" y="f62"/>
                </a:lnTo>
                <a:cubicBezTo>
                  <a:pt x="f61" y="f63"/>
                  <a:pt x="f64" y="f4"/>
                  <a:pt x="f65" y="f4"/>
                </a:cubicBezTo>
                <a:lnTo>
                  <a:pt x="f66" y="f4"/>
                </a:lnTo>
                <a:cubicBezTo>
                  <a:pt x="f67" y="f4"/>
                  <a:pt x="f68" y="f63"/>
                  <a:pt x="f68" y="f62"/>
                </a:cubicBezTo>
                <a:lnTo>
                  <a:pt x="f68" y="f60"/>
                </a:lnTo>
                <a:lnTo>
                  <a:pt x="f69" y="f60"/>
                </a:lnTo>
                <a:lnTo>
                  <a:pt x="f69" y="f62"/>
                </a:lnTo>
                <a:cubicBezTo>
                  <a:pt x="f69" y="f63"/>
                  <a:pt x="f70" y="f4"/>
                  <a:pt x="f71" y="f4"/>
                </a:cubicBezTo>
                <a:lnTo>
                  <a:pt x="f72" y="f4"/>
                </a:lnTo>
                <a:cubicBezTo>
                  <a:pt x="f73" y="f4"/>
                  <a:pt x="f74" y="f63"/>
                  <a:pt x="f74" y="f62"/>
                </a:cubicBezTo>
                <a:lnTo>
                  <a:pt x="f74" y="f60"/>
                </a:lnTo>
                <a:lnTo>
                  <a:pt x="f75" y="f60"/>
                </a:lnTo>
                <a:lnTo>
                  <a:pt x="f75" y="f59"/>
                </a:lnTo>
                <a:cubicBezTo>
                  <a:pt x="f75" y="f58"/>
                  <a:pt x="f76" y="f56"/>
                  <a:pt x="f77" y="f53"/>
                </a:cubicBezTo>
                <a:lnTo>
                  <a:pt x="f78" y="f53"/>
                </a:lnTo>
                <a:cubicBezTo>
                  <a:pt x="f79" y="f53"/>
                  <a:pt x="f2" y="f52"/>
                  <a:pt x="f2" y="f51"/>
                </a:cubicBezTo>
                <a:lnTo>
                  <a:pt x="f2" y="f50"/>
                </a:lnTo>
                <a:cubicBezTo>
                  <a:pt x="f2" y="f49"/>
                  <a:pt x="f79" y="f45"/>
                  <a:pt x="f78" y="f45"/>
                </a:cubicBezTo>
                <a:lnTo>
                  <a:pt x="f80" y="f45"/>
                </a:lnTo>
                <a:cubicBezTo>
                  <a:pt x="f81" y="f45"/>
                  <a:pt x="f82" y="f83"/>
                  <a:pt x="f84" y="f85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1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Donut 39">
            <a:extLst>
              <a:ext uri="{FF2B5EF4-FFF2-40B4-BE49-F238E27FC236}">
                <a16:creationId xmlns:a16="http://schemas.microsoft.com/office/drawing/2014/main" id="{A094268B-5281-9380-38FE-483B81BA1F94}"/>
              </a:ext>
            </a:extLst>
          </p:cNvPr>
          <p:cNvSpPr/>
          <p:nvPr/>
        </p:nvSpPr>
        <p:spPr>
          <a:xfrm>
            <a:off x="3643618" y="6833902"/>
            <a:ext cx="976763" cy="976763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152300"/>
              <a:gd name="f5" fmla="val 922782"/>
              <a:gd name="f6" fmla="val 2354400"/>
              <a:gd name="f7" fmla="val 1620000"/>
              <a:gd name="f8" fmla="val 2317218"/>
              <a:gd name="f9" fmla="val 342403"/>
              <a:gd name="f10" fmla="val 914403"/>
              <a:gd name="f11" fmla="val 2325597"/>
              <a:gd name="f12" fmla="val 2897597"/>
              <a:gd name="f13" fmla="val 2514701"/>
              <a:gd name="f14" fmla="val 725299"/>
              <a:gd name="f15" fmla="*/ f0 1 3240000"/>
              <a:gd name="f16" fmla="*/ f1 1 3240000"/>
              <a:gd name="f17" fmla="val f2"/>
              <a:gd name="f18" fmla="val f3"/>
              <a:gd name="f19" fmla="+- f18 0 f17"/>
              <a:gd name="f20" fmla="*/ f19 1 3240000"/>
              <a:gd name="f21" fmla="*/ f17 1 f20"/>
              <a:gd name="f22" fmla="*/ f18 1 f20"/>
              <a:gd name="f23" fmla="*/ f21 f15 1"/>
              <a:gd name="f24" fmla="*/ f22 f15 1"/>
              <a:gd name="f25" fmla="*/ f22 f16 1"/>
              <a:gd name="f26" fmla="*/ f2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3" t="f26" r="f24" b="f25"/>
            <a:pathLst>
              <a:path w="3240000" h="3240000">
                <a:moveTo>
                  <a:pt x="f4" y="f5"/>
                </a:moveTo>
                <a:lnTo>
                  <a:pt x="f6" y="f7"/>
                </a:lnTo>
                <a:lnTo>
                  <a:pt x="f4" y="f8"/>
                </a:lnTo>
                <a:close/>
                <a:moveTo>
                  <a:pt x="f7" y="f9"/>
                </a:moveTo>
                <a:cubicBezTo>
                  <a:pt x="f10" y="f9"/>
                  <a:pt x="f9" y="f10"/>
                  <a:pt x="f9" y="f7"/>
                </a:cubicBezTo>
                <a:cubicBezTo>
                  <a:pt x="f9" y="f11"/>
                  <a:pt x="f10" y="f12"/>
                  <a:pt x="f7" y="f12"/>
                </a:cubicBezTo>
                <a:cubicBezTo>
                  <a:pt x="f11" y="f12"/>
                  <a:pt x="f12" y="f11"/>
                  <a:pt x="f12" y="f7"/>
                </a:cubicBezTo>
                <a:cubicBezTo>
                  <a:pt x="f12" y="f10"/>
                  <a:pt x="f11" y="f9"/>
                  <a:pt x="f7" y="f9"/>
                </a:cubicBezTo>
                <a:close/>
                <a:moveTo>
                  <a:pt x="f7" y="f2"/>
                </a:moveTo>
                <a:cubicBezTo>
                  <a:pt x="f13" y="f2"/>
                  <a:pt x="f3" y="f14"/>
                  <a:pt x="f3" y="f7"/>
                </a:cubicBezTo>
                <a:cubicBezTo>
                  <a:pt x="f3" y="f13"/>
                  <a:pt x="f13" y="f3"/>
                  <a:pt x="f7" y="f3"/>
                </a:cubicBezTo>
                <a:cubicBezTo>
                  <a:pt x="f14" y="f3"/>
                  <a:pt x="f2" y="f13"/>
                  <a:pt x="f2" y="f7"/>
                </a:cubicBezTo>
                <a:cubicBezTo>
                  <a:pt x="f2" y="f14"/>
                  <a:pt x="f14" y="f2"/>
                  <a:pt x="f7" y="f2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1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Chord 38">
            <a:extLst>
              <a:ext uri="{FF2B5EF4-FFF2-40B4-BE49-F238E27FC236}">
                <a16:creationId xmlns:a16="http://schemas.microsoft.com/office/drawing/2014/main" id="{0B3B3668-A732-4EB2-03A8-01FA3E1E385E}"/>
              </a:ext>
            </a:extLst>
          </p:cNvPr>
          <p:cNvSpPr/>
          <p:nvPr/>
        </p:nvSpPr>
        <p:spPr>
          <a:xfrm>
            <a:off x="7372464" y="8454710"/>
            <a:ext cx="822996" cy="1058309"/>
          </a:xfrm>
          <a:custGeom>
            <a:avLst/>
            <a:gdLst>
              <a:gd name="f0" fmla="val w"/>
              <a:gd name="f1" fmla="val h"/>
              <a:gd name="f2" fmla="val 0"/>
              <a:gd name="f3" fmla="val 2519554"/>
              <a:gd name="f4" fmla="val 3240000"/>
              <a:gd name="f5" fmla="val 1259778"/>
              <a:gd name="f6" fmla="val 1299543"/>
              <a:gd name="f7" fmla="val 1331778"/>
              <a:gd name="f8" fmla="val 32235"/>
              <a:gd name="f9" fmla="val 72000"/>
              <a:gd name="f10" fmla="val 292696"/>
              <a:gd name="f11" fmla="val 1526887"/>
              <a:gd name="f12" fmla="val 301316"/>
              <a:gd name="f13" fmla="val 1719796"/>
              <a:gd name="f14" fmla="val 357828"/>
              <a:gd name="f15" fmla="val 1894309"/>
              <a:gd name="f16" fmla="val 459601"/>
              <a:gd name="f17" fmla="val 2284331"/>
              <a:gd name="f18" fmla="val 687055"/>
              <a:gd name="f19" fmla="val 2522839"/>
              <a:gd name="f20" fmla="val 1105809"/>
              <a:gd name="f21" fmla="val 2519520"/>
              <a:gd name="f22" fmla="val 1557297"/>
              <a:gd name="f23" fmla="val 2509882"/>
              <a:gd name="f24" fmla="val 1557270"/>
              <a:gd name="f25" fmla="val 2413806"/>
              <a:gd name="f26" fmla="val 1435449"/>
              <a:gd name="f27" fmla="val 2264527"/>
              <a:gd name="f28" fmla="val 1358626"/>
              <a:gd name="f29" fmla="val 2097304"/>
              <a:gd name="f30" fmla="val 1931567"/>
              <a:gd name="f31" fmla="val 1783455"/>
              <a:gd name="f32" fmla="val 1434091"/>
              <a:gd name="f33" fmla="val 1688484"/>
              <a:gd name="f34" fmla="val 1554913"/>
              <a:gd name="f35" fmla="val 1657888"/>
              <a:gd name="f36" fmla="val 1554825"/>
              <a:gd name="f37" fmla="val 1579123"/>
              <a:gd name="f38" fmla="val 1454657"/>
              <a:gd name="f39" fmla="val 1463823"/>
              <a:gd name="f40" fmla="val 1385682"/>
              <a:gd name="f41" fmla="val 1368008"/>
              <a:gd name="f42" fmla="val 2507895"/>
              <a:gd name="f43" fmla="val 1356113"/>
              <a:gd name="f44" fmla="val 2868215"/>
              <a:gd name="f45" fmla="val 1353558"/>
              <a:gd name="f46" fmla="val 1347515"/>
              <a:gd name="f47" fmla="val 3074779"/>
              <a:gd name="f48" fmla="val 1177830"/>
              <a:gd name="f49" fmla="val 969556"/>
              <a:gd name="f50" fmla="val 759529"/>
              <a:gd name="f51" fmla="val 588743"/>
              <a:gd name="f52" fmla="val 3071985"/>
              <a:gd name="f53" fmla="val 585029"/>
              <a:gd name="f54" fmla="val 2863014"/>
              <a:gd name="f55" fmla="val 584214"/>
              <a:gd name="f56" fmla="val 2861474"/>
              <a:gd name="f57" fmla="val 584183"/>
              <a:gd name="f58" fmla="val 2859896"/>
              <a:gd name="f59" fmla="val 2858310"/>
              <a:gd name="f60" fmla="val 584422"/>
              <a:gd name="f61" fmla="val 2856985"/>
              <a:gd name="f62" fmla="val 584186"/>
              <a:gd name="f63" fmla="val 2856201"/>
              <a:gd name="f64" fmla="val 584184"/>
              <a:gd name="f65" fmla="val 2855415"/>
              <a:gd name="f66" fmla="val 2854628"/>
              <a:gd name="f67" fmla="val 584846"/>
              <a:gd name="f68" fmla="val 585977"/>
              <a:gd name="f69" fmla="val 2797047"/>
              <a:gd name="f70" fmla="val 628115"/>
              <a:gd name="f71" fmla="val 2750982"/>
              <a:gd name="f72" fmla="val 679843"/>
              <a:gd name="f73" fmla="val 731571"/>
              <a:gd name="f74" fmla="val 773709"/>
              <a:gd name="f75" fmla="val 774841"/>
              <a:gd name="f76" fmla="val 776870"/>
              <a:gd name="f77" fmla="val 2961046"/>
              <a:gd name="f78" fmla="val 863138"/>
              <a:gd name="f79" fmla="val 3047314"/>
              <a:gd name="f80" fmla="val 1075974"/>
              <a:gd name="f81" fmla="val 1162242"/>
              <a:gd name="f82" fmla="val 1163439"/>
              <a:gd name="f83" fmla="val 1187778"/>
              <a:gd name="f84" fmla="val 1365548"/>
              <a:gd name="f85" fmla="val 1048083"/>
              <a:gd name="f86" fmla="val 1378241"/>
              <a:gd name="f87" fmla="val 925400"/>
              <a:gd name="f88" fmla="val 1448176"/>
              <a:gd name="f89" fmla="val 842602"/>
              <a:gd name="f90" fmla="val 1552487"/>
              <a:gd name="f91" fmla="val 807450"/>
              <a:gd name="f92" fmla="val 1552386"/>
              <a:gd name="f93" fmla="val 712615"/>
              <a:gd name="f94" fmla="val 1432960"/>
              <a:gd name="f95" fmla="val 565486"/>
              <a:gd name="f96" fmla="val 400996"/>
              <a:gd name="f97" fmla="val 240343"/>
              <a:gd name="f98" fmla="val 96251"/>
              <a:gd name="f99" fmla="val 1429532"/>
              <a:gd name="f100" fmla="val 1543232"/>
              <a:gd name="f101" fmla="val 1264"/>
              <a:gd name="f102" fmla="val 1094357"/>
              <a:gd name="f103" fmla="val 241710"/>
              <a:gd name="f104" fmla="val 680052"/>
              <a:gd name="f105" fmla="val 631054"/>
              <a:gd name="f106" fmla="val 455977"/>
              <a:gd name="f107" fmla="val 804121"/>
              <a:gd name="f108" fmla="val 356374"/>
              <a:gd name="f109" fmla="val 994908"/>
              <a:gd name="f110" fmla="val 301092"/>
              <a:gd name="f111" fmla="val 292721"/>
              <a:gd name="f112" fmla="val 1220013"/>
              <a:gd name="f113" fmla="*/ f0 1 2519554"/>
              <a:gd name="f114" fmla="*/ f1 1 3240000"/>
              <a:gd name="f115" fmla="val f2"/>
              <a:gd name="f116" fmla="val f3"/>
              <a:gd name="f117" fmla="val f4"/>
              <a:gd name="f118" fmla="+- f117 0 f115"/>
              <a:gd name="f119" fmla="+- f116 0 f115"/>
              <a:gd name="f120" fmla="*/ f119 1 2519554"/>
              <a:gd name="f121" fmla="*/ f118 1 3240000"/>
              <a:gd name="f122" fmla="*/ f115 1 f120"/>
              <a:gd name="f123" fmla="*/ f116 1 f120"/>
              <a:gd name="f124" fmla="*/ f115 1 f121"/>
              <a:gd name="f125" fmla="*/ f117 1 f121"/>
              <a:gd name="f126" fmla="*/ f122 f113 1"/>
              <a:gd name="f127" fmla="*/ f123 f113 1"/>
              <a:gd name="f128" fmla="*/ f125 f114 1"/>
              <a:gd name="f129" fmla="*/ f124 f11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6" t="f129" r="f127" b="f128"/>
            <a:pathLst>
              <a:path w="2519554" h="3240000">
                <a:moveTo>
                  <a:pt x="f5" y="f2"/>
                </a:moveTo>
                <a:cubicBezTo>
                  <a:pt x="f6" y="f2"/>
                  <a:pt x="f7" y="f8"/>
                  <a:pt x="f7" y="f9"/>
                </a:cubicBezTo>
                <a:lnTo>
                  <a:pt x="f7" y="f10"/>
                </a:lnTo>
                <a:cubicBezTo>
                  <a:pt x="f11" y="f12"/>
                  <a:pt x="f13" y="f14"/>
                  <a:pt x="f15" y="f16"/>
                </a:cubicBezTo>
                <a:cubicBezTo>
                  <a:pt x="f17" y="f18"/>
                  <a:pt x="f19" y="f20"/>
                  <a:pt x="f21" y="f22"/>
                </a:cubicBezTo>
                <a:lnTo>
                  <a:pt x="f23" y="f24"/>
                </a:ln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3" y="f34"/>
                </a:cubicBezTo>
                <a:lnTo>
                  <a:pt x="f35" y="f36"/>
                </a:lnTo>
                <a:cubicBezTo>
                  <a:pt x="f37" y="f38"/>
                  <a:pt x="f39" y="f40"/>
                  <a:pt x="f7" y="f41"/>
                </a:cubicBezTo>
                <a:lnTo>
                  <a:pt x="f7" y="f42"/>
                </a:lnTo>
                <a:lnTo>
                  <a:pt x="f43" y="f42"/>
                </a:lnTo>
                <a:lnTo>
                  <a:pt x="f43" y="f44"/>
                </a:lnTo>
                <a:lnTo>
                  <a:pt x="f45" y="f44"/>
                </a:lnTo>
                <a:cubicBezTo>
                  <a:pt x="f46" y="f47"/>
                  <a:pt x="f48" y="f4"/>
                  <a:pt x="f49" y="f4"/>
                </a:cubicBezTo>
                <a:cubicBezTo>
                  <a:pt x="f50" y="f4"/>
                  <a:pt x="f51" y="f52"/>
                  <a:pt x="f53" y="f54"/>
                </a:cubicBezTo>
                <a:cubicBezTo>
                  <a:pt x="f55" y="f56"/>
                  <a:pt x="f57" y="f58"/>
                  <a:pt x="f57" y="f59"/>
                </a:cubicBezTo>
                <a:lnTo>
                  <a:pt x="f60" y="f61"/>
                </a:lnTo>
                <a:cubicBezTo>
                  <a:pt x="f62" y="f63"/>
                  <a:pt x="f64" y="f65"/>
                  <a:pt x="f64" y="f66"/>
                </a:cubicBezTo>
                <a:lnTo>
                  <a:pt x="f67" y="f66"/>
                </a:lnTo>
                <a:cubicBezTo>
                  <a:pt x="f68" y="f69"/>
                  <a:pt x="f70" y="f71"/>
                  <a:pt x="f72" y="f71"/>
                </a:cubicBezTo>
                <a:cubicBezTo>
                  <a:pt x="f73" y="f71"/>
                  <a:pt x="f74" y="f69"/>
                  <a:pt x="f75" y="f66"/>
                </a:cubicBezTo>
                <a:lnTo>
                  <a:pt x="f76" y="f66"/>
                </a:lnTo>
                <a:cubicBezTo>
                  <a:pt x="f76" y="f77"/>
                  <a:pt x="f78" y="f79"/>
                  <a:pt x="f49" y="f79"/>
                </a:cubicBezTo>
                <a:cubicBezTo>
                  <a:pt x="f80" y="f79"/>
                  <a:pt x="f81" y="f77"/>
                  <a:pt x="f81" y="f66"/>
                </a:cubicBezTo>
                <a:lnTo>
                  <a:pt x="f82" y="f66"/>
                </a:lnTo>
                <a:lnTo>
                  <a:pt x="f82" y="f42"/>
                </a:lnTo>
                <a:lnTo>
                  <a:pt x="f83" y="f42"/>
                </a:lnTo>
                <a:lnTo>
                  <a:pt x="f83" y="f84"/>
                </a:ln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cubicBezTo>
                  <a:pt x="f93" y="f94"/>
                  <a:pt x="f95" y="f28"/>
                  <a:pt x="f96" y="f28"/>
                </a:cubicBezTo>
                <a:cubicBezTo>
                  <a:pt x="f97" y="f28"/>
                  <a:pt x="f98" y="f99"/>
                  <a:pt x="f2" y="f100"/>
                </a:cubicBez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83" y="f111"/>
                </a:cubicBezTo>
                <a:lnTo>
                  <a:pt x="f83" y="f9"/>
                </a:lnTo>
                <a:cubicBezTo>
                  <a:pt x="f83" y="f8"/>
                  <a:pt x="f112" y="f2"/>
                  <a:pt x="f5" y="f2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1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6">
            <a:extLst>
              <a:ext uri="{FF2B5EF4-FFF2-40B4-BE49-F238E27FC236}">
                <a16:creationId xmlns:a16="http://schemas.microsoft.com/office/drawing/2014/main" id="{AFDE13BE-937F-8BFC-5937-C8EA92365383}"/>
              </a:ext>
            </a:extLst>
          </p:cNvPr>
          <p:cNvSpPr/>
          <p:nvPr/>
        </p:nvSpPr>
        <p:spPr>
          <a:xfrm>
            <a:off x="8628634" y="8710268"/>
            <a:ext cx="862079" cy="853043"/>
          </a:xfrm>
          <a:custGeom>
            <a:avLst/>
            <a:gdLst>
              <a:gd name="f0" fmla="val w"/>
              <a:gd name="f1" fmla="val h"/>
              <a:gd name="f2" fmla="val 0"/>
              <a:gd name="f3" fmla="val 3220460"/>
              <a:gd name="f4" fmla="val 3186731"/>
              <a:gd name="f5" fmla="val 1762834"/>
              <a:gd name="f6" fmla="val 1282034"/>
              <a:gd name="f7" fmla="val 273698"/>
              <a:gd name="f8" fmla="val 2771171"/>
              <a:gd name="f9" fmla="val 253145"/>
              <a:gd name="f10" fmla="val 2791724"/>
              <a:gd name="f11" fmla="val 2825048"/>
              <a:gd name="f12" fmla="val 2845601"/>
              <a:gd name="f13" fmla="val 294251"/>
              <a:gd name="f14" fmla="val 2866154"/>
              <a:gd name="f15" fmla="val 327575"/>
              <a:gd name="f16" fmla="val 348128"/>
              <a:gd name="f17" fmla="val 1830131"/>
              <a:gd name="f18" fmla="val 1363598"/>
              <a:gd name="f19" fmla="val 2703218"/>
              <a:gd name="f20" fmla="val 237332"/>
              <a:gd name="f21" fmla="val 2623680"/>
              <a:gd name="f22" fmla="val 2559202"/>
              <a:gd name="f23" fmla="val 301810"/>
              <a:gd name="f24" fmla="val 381348"/>
              <a:gd name="f25" fmla="val 460886"/>
              <a:gd name="f26" fmla="val 525364"/>
              <a:gd name="f27" fmla="val 2782756"/>
              <a:gd name="f28" fmla="val 2847234"/>
              <a:gd name="f29" fmla="val 2413103"/>
              <a:gd name="f30" fmla="val 2858994"/>
              <a:gd name="f31" fmla="val 361466"/>
              <a:gd name="f32" fmla="val 807357"/>
              <a:gd name="f33" fmla="val 1253248"/>
              <a:gd name="f34" fmla="val 1614714"/>
              <a:gd name="f35" fmla="val 2305542"/>
              <a:gd name="f36" fmla="val 2202893"/>
              <a:gd name="f37" fmla="val 1593680"/>
              <a:gd name="f38" fmla="val 2109223"/>
              <a:gd name="f39" fmla="val 1555067"/>
              <a:gd name="f40" fmla="val 2191945"/>
              <a:gd name="f41" fmla="val 1637789"/>
              <a:gd name="f42" fmla="val 2226856"/>
              <a:gd name="f43" fmla="val 1672699"/>
              <a:gd name="f44" fmla="val 2226855"/>
              <a:gd name="f45" fmla="val 1729300"/>
              <a:gd name="f46" fmla="val 1764210"/>
              <a:gd name="f47" fmla="val 2045068"/>
              <a:gd name="f48" fmla="val 1911087"/>
              <a:gd name="f49" fmla="val 2010158"/>
              <a:gd name="f50" fmla="val 1945998"/>
              <a:gd name="f51" fmla="val 1953557"/>
              <a:gd name="f52" fmla="val 1918647"/>
              <a:gd name="f53" fmla="val 1799123"/>
              <a:gd name="f54" fmla="val 1791564"/>
              <a:gd name="f55" fmla="val 1749496"/>
              <a:gd name="f56" fmla="val 1841190"/>
              <a:gd name="f57" fmla="val 1832980"/>
              <a:gd name="f58" fmla="val 1924673"/>
              <a:gd name="f59" fmla="val 1761893"/>
              <a:gd name="f60" fmla="val 1995760"/>
              <a:gd name="f61" fmla="val 1678410"/>
              <a:gd name="f62" fmla="val 1912277"/>
              <a:gd name="f63" fmla="val 1650246"/>
              <a:gd name="f64" fmla="val 1940441"/>
              <a:gd name="f65" fmla="val 1735612"/>
              <a:gd name="f66" fmla="val 2025807"/>
              <a:gd name="f67" fmla="val 1573330"/>
              <a:gd name="f68" fmla="val 2188089"/>
              <a:gd name="f69" fmla="val 1487964"/>
              <a:gd name="f70" fmla="val 2102723"/>
              <a:gd name="f71" fmla="val 1451742"/>
              <a:gd name="f72" fmla="val 2138944"/>
              <a:gd name="f73" fmla="val 1537109"/>
              <a:gd name="f74" fmla="val 2224311"/>
              <a:gd name="f75" fmla="val 1374830"/>
              <a:gd name="f76" fmla="val 2386590"/>
              <a:gd name="f77" fmla="val 1289463"/>
              <a:gd name="f78" fmla="val 2301223"/>
              <a:gd name="f79" fmla="val 1225079"/>
              <a:gd name="f80" fmla="val 2365608"/>
              <a:gd name="f81" fmla="val 1310445"/>
              <a:gd name="f82" fmla="val 2450974"/>
              <a:gd name="f83" fmla="val 1239358"/>
              <a:gd name="f84" fmla="val 2522061"/>
              <a:gd name="f85" fmla="val 1153992"/>
              <a:gd name="f86" fmla="val 2436695"/>
              <a:gd name="f87" fmla="val 1104364"/>
              <a:gd name="f88" fmla="val 2486322"/>
              <a:gd name="f89" fmla="val 1189730"/>
              <a:gd name="f90" fmla="val 2571689"/>
              <a:gd name="f91" fmla="val 1034153"/>
              <a:gd name="f92" fmla="val 2727266"/>
              <a:gd name="f93" fmla="val 948787"/>
              <a:gd name="f94" fmla="val 2641900"/>
              <a:gd name="f95" fmla="val 905863"/>
              <a:gd name="f96" fmla="val 2684824"/>
              <a:gd name="f97" fmla="val 991230"/>
              <a:gd name="f98" fmla="val 2770191"/>
              <a:gd name="f99" fmla="val 842353"/>
              <a:gd name="f100" fmla="val 2919067"/>
              <a:gd name="f101" fmla="val 756986"/>
              <a:gd name="f102" fmla="val 2833700"/>
              <a:gd name="f103" fmla="val 692119"/>
              <a:gd name="f104" fmla="val 2898567"/>
              <a:gd name="f105" fmla="val 777486"/>
              <a:gd name="f106" fmla="val 2983934"/>
              <a:gd name="f107" fmla="val 628610"/>
              <a:gd name="f108" fmla="val 3132811"/>
              <a:gd name="f109" fmla="val 618557"/>
              <a:gd name="f110" fmla="val 3122757"/>
              <a:gd name="f111" fmla="val 622830"/>
              <a:gd name="f112" fmla="val 3134825"/>
              <a:gd name="f113" fmla="val 346551"/>
              <a:gd name="f114" fmla="val 3150831"/>
              <a:gd name="f115" fmla="val 51749"/>
              <a:gd name="f116" fmla="val 2750557"/>
              <a:gd name="f117" fmla="val 48979"/>
              <a:gd name="f118" fmla="val 2747788"/>
              <a:gd name="f119" fmla="val 52495"/>
              <a:gd name="f120" fmla="val 2744272"/>
              <a:gd name="f121" fmla="val 52938"/>
              <a:gd name="f122" fmla="val 2740533"/>
              <a:gd name="f123" fmla="val 54575"/>
              <a:gd name="f124" fmla="val 2742192"/>
              <a:gd name="f125" fmla="val 1671288"/>
              <a:gd name="f126" fmla="val 1125479"/>
              <a:gd name="f127" fmla="val 1628971"/>
              <a:gd name="f128" fmla="val 1027979"/>
              <a:gd name="f129" fmla="val 1605746"/>
              <a:gd name="f130" fmla="val 920380"/>
              <a:gd name="f131" fmla="val 1967212"/>
              <a:gd name="f132" fmla="*/ f0 1 3220460"/>
              <a:gd name="f133" fmla="*/ f1 1 3186731"/>
              <a:gd name="f134" fmla="val f2"/>
              <a:gd name="f135" fmla="val f3"/>
              <a:gd name="f136" fmla="val f4"/>
              <a:gd name="f137" fmla="+- f136 0 f134"/>
              <a:gd name="f138" fmla="+- f135 0 f134"/>
              <a:gd name="f139" fmla="*/ f138 1 3220460"/>
              <a:gd name="f140" fmla="*/ f137 1 3186731"/>
              <a:gd name="f141" fmla="*/ f134 1 f139"/>
              <a:gd name="f142" fmla="*/ f135 1 f139"/>
              <a:gd name="f143" fmla="*/ f134 1 f140"/>
              <a:gd name="f144" fmla="*/ f136 1 f140"/>
              <a:gd name="f145" fmla="*/ f141 f132 1"/>
              <a:gd name="f146" fmla="*/ f142 f132 1"/>
              <a:gd name="f147" fmla="*/ f144 f133 1"/>
              <a:gd name="f148" fmla="*/ f143 f13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5" t="f148" r="f146" b="f147"/>
            <a:pathLst>
              <a:path w="3220460" h="3186731">
                <a:moveTo>
                  <a:pt x="f5" y="f6"/>
                </a:moveTo>
                <a:lnTo>
                  <a:pt x="f7" y="f8"/>
                </a:lnTo>
                <a:cubicBezTo>
                  <a:pt x="f9" y="f10"/>
                  <a:pt x="f9" y="f11"/>
                  <a:pt x="f7" y="f12"/>
                </a:cubicBezTo>
                <a:cubicBezTo>
                  <a:pt x="f13" y="f14"/>
                  <a:pt x="f15" y="f14"/>
                  <a:pt x="f16" y="f12"/>
                </a:cubicBezTo>
                <a:lnTo>
                  <a:pt x="f17" y="f18"/>
                </a:lnTo>
                <a:close/>
                <a:moveTo>
                  <a:pt x="f19" y="f20"/>
                </a:moveTo>
                <a:cubicBezTo>
                  <a:pt x="f21" y="f20"/>
                  <a:pt x="f22" y="f23"/>
                  <a:pt x="f22" y="f24"/>
                </a:cubicBezTo>
                <a:cubicBezTo>
                  <a:pt x="f22" y="f25"/>
                  <a:pt x="f21" y="f26"/>
                  <a:pt x="f19" y="f26"/>
                </a:cubicBezTo>
                <a:cubicBezTo>
                  <a:pt x="f27" y="f26"/>
                  <a:pt x="f28" y="f25"/>
                  <a:pt x="f28" y="f24"/>
                </a:cubicBezTo>
                <a:cubicBezTo>
                  <a:pt x="f28" y="f23"/>
                  <a:pt x="f27" y="f20"/>
                  <a:pt x="f19" y="f20"/>
                </a:cubicBezTo>
                <a:close/>
                <a:moveTo>
                  <a:pt x="f29" y="f2"/>
                </a:moveTo>
                <a:cubicBezTo>
                  <a:pt x="f30" y="f2"/>
                  <a:pt x="f3" y="f31"/>
                  <a:pt x="f3" y="f32"/>
                </a:cubicBezTo>
                <a:cubicBezTo>
                  <a:pt x="f3" y="f33"/>
                  <a:pt x="f30" y="f34"/>
                  <a:pt x="f29" y="f34"/>
                </a:cubicBezTo>
                <a:cubicBezTo>
                  <a:pt x="f35" y="f34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0" y="f46"/>
                </a:cubicBezTo>
                <a:lnTo>
                  <a:pt x="f47" y="f48"/>
                </a:lnTo>
                <a:cubicBezTo>
                  <a:pt x="f49" y="f50"/>
                  <a:pt x="f51" y="f50"/>
                  <a:pt x="f52" y="f48"/>
                </a:cubicBez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lnTo>
                  <a:pt x="f63" y="f64"/>
                </a:lnTo>
                <a:lnTo>
                  <a:pt x="f65" y="f66"/>
                </a:lnTo>
                <a:lnTo>
                  <a:pt x="f67" y="f68"/>
                </a:lnTo>
                <a:lnTo>
                  <a:pt x="f69" y="f70"/>
                </a:lnTo>
                <a:lnTo>
                  <a:pt x="f71" y="f72"/>
                </a:lnTo>
                <a:lnTo>
                  <a:pt x="f73" y="f74"/>
                </a:lnTo>
                <a:lnTo>
                  <a:pt x="f75" y="f76"/>
                </a:ln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lnTo>
                  <a:pt x="f83" y="f84"/>
                </a:ln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lnTo>
                  <a:pt x="f91" y="f92"/>
                </a:lnTo>
                <a:lnTo>
                  <a:pt x="f93" y="f94"/>
                </a:lnTo>
                <a:lnTo>
                  <a:pt x="f95" y="f96"/>
                </a:lnTo>
                <a:lnTo>
                  <a:pt x="f97" y="f98"/>
                </a:lnTo>
                <a:lnTo>
                  <a:pt x="f99" y="f100"/>
                </a:lnTo>
                <a:lnTo>
                  <a:pt x="f101" y="f102"/>
                </a:lnTo>
                <a:lnTo>
                  <a:pt x="f103" y="f104"/>
                </a:lnTo>
                <a:lnTo>
                  <a:pt x="f105" y="f106"/>
                </a:lnTo>
                <a:lnTo>
                  <a:pt x="f107" y="f108"/>
                </a:lnTo>
                <a:lnTo>
                  <a:pt x="f109" y="f110"/>
                </a:lnTo>
                <a:lnTo>
                  <a:pt x="f111" y="f112"/>
                </a:lnTo>
                <a:lnTo>
                  <a:pt x="f113" y="f114"/>
                </a:lnTo>
                <a:lnTo>
                  <a:pt x="f2" y="f4"/>
                </a:lnTo>
                <a:lnTo>
                  <a:pt x="f115" y="f116"/>
                </a:lnTo>
                <a:lnTo>
                  <a:pt x="f117" y="f118"/>
                </a:lnTo>
                <a:lnTo>
                  <a:pt x="f119" y="f120"/>
                </a:lnTo>
                <a:lnTo>
                  <a:pt x="f121" y="f122"/>
                </a:lnTo>
                <a:lnTo>
                  <a:pt x="f123" y="f124"/>
                </a:lnTo>
                <a:lnTo>
                  <a:pt x="f125" y="f126"/>
                </a:lnTo>
                <a:cubicBezTo>
                  <a:pt x="f127" y="f128"/>
                  <a:pt x="f129" y="f130"/>
                  <a:pt x="f129" y="f32"/>
                </a:cubicBezTo>
                <a:cubicBezTo>
                  <a:pt x="f129" y="f31"/>
                  <a:pt x="f131" y="f2"/>
                  <a:pt x="f29" y="f2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1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Block Arc 25">
            <a:extLst>
              <a:ext uri="{FF2B5EF4-FFF2-40B4-BE49-F238E27FC236}">
                <a16:creationId xmlns:a16="http://schemas.microsoft.com/office/drawing/2014/main" id="{B7C705E0-412F-7C31-9A9F-C071842850AB}"/>
              </a:ext>
            </a:extLst>
          </p:cNvPr>
          <p:cNvSpPr/>
          <p:nvPr/>
        </p:nvSpPr>
        <p:spPr>
          <a:xfrm>
            <a:off x="5060975" y="8551379"/>
            <a:ext cx="593099" cy="856865"/>
          </a:xfrm>
          <a:custGeom>
            <a:avLst/>
            <a:gdLst>
              <a:gd name="f0" fmla="val w"/>
              <a:gd name="f1" fmla="val h"/>
              <a:gd name="f2" fmla="val 0"/>
              <a:gd name="f3" fmla="val 2215656"/>
              <a:gd name="f4" fmla="val 3200962"/>
              <a:gd name="f5" fmla="val 1107829"/>
              <a:gd name="f6" fmla="val 2097026"/>
              <a:gd name="f7" fmla="val 1025315"/>
              <a:gd name="f8" fmla="val 958423"/>
              <a:gd name="f9" fmla="val 2163918"/>
              <a:gd name="f10" fmla="val 2246432"/>
              <a:gd name="f11" fmla="val 2302715"/>
              <a:gd name="f12" fmla="val 989546"/>
              <a:gd name="f13" fmla="val 2351730"/>
              <a:gd name="f14" fmla="val 1036590"/>
              <a:gd name="f15" fmla="val 2375275"/>
              <a:gd name="f16" fmla="val 985422"/>
              <a:gd name="f17" fmla="val 2684898"/>
              <a:gd name="f18" fmla="val 1230236"/>
              <a:gd name="f19" fmla="val 1179068"/>
              <a:gd name="f20" fmla="val 1226112"/>
              <a:gd name="f21" fmla="val 1257234"/>
              <a:gd name="f22" fmla="val 1190343"/>
              <a:gd name="f23" fmla="val 1102513"/>
              <a:gd name="f24" fmla="val 266871"/>
              <a:gd name="f25" fmla="val 874876"/>
              <a:gd name="f26" fmla="val 269781"/>
              <a:gd name="f27" fmla="val 691868"/>
              <a:gd name="f28" fmla="val 455143"/>
              <a:gd name="f29" fmla="val 682798"/>
              <a:gd name="f30" fmla="val 690469"/>
              <a:gd name="f31" fmla="val 1580962"/>
              <a:gd name="f32" fmla="val 1525188"/>
              <a:gd name="f33" fmla="val 672127"/>
              <a:gd name="f34" fmla="val 1523654"/>
              <a:gd name="f35" fmla="val 672166"/>
              <a:gd name="f36" fmla="val 1517835"/>
              <a:gd name="f37" fmla="val 444585"/>
              <a:gd name="f38" fmla="val 1330149"/>
              <a:gd name="f39" fmla="val 263961"/>
              <a:gd name="f40" fmla="val 1099102"/>
              <a:gd name="f41" fmla="val 56"/>
              <a:gd name="f42" fmla="val 1472767"/>
              <a:gd name="f43" fmla="val -4720"/>
              <a:gd name="f44" fmla="val 1780852"/>
              <a:gd name="f45" fmla="val 291773"/>
              <a:gd name="f46" fmla="val 1790404"/>
              <a:gd name="f47" fmla="val 665346"/>
              <a:gd name="f48" fmla="val 1742843"/>
              <a:gd name="f49" fmla="val 666562"/>
              <a:gd name="f50" fmla="val 1790627"/>
              <a:gd name="f51" fmla="val 2041344"/>
              <a:gd name="f52" fmla="val 2137614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425030"/>
              <a:gd name="f60" fmla="val 676764"/>
              <a:gd name="f61" fmla="val 425634"/>
              <a:gd name="f62" fmla="val 428273"/>
              <a:gd name="f63" fmla="val 305830"/>
              <a:gd name="f64" fmla="val 727452"/>
              <a:gd name="f65" fmla="val 4806"/>
              <a:gd name="f66" fmla="*/ f0 1 2215656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215656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215656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7" y="f29"/>
                </a:cubicBezTo>
                <a:lnTo>
                  <a:pt x="f30" y="f29"/>
                </a:lnTo>
                <a:lnTo>
                  <a:pt x="f30" y="f31"/>
                </a:lnTo>
                <a:lnTo>
                  <a:pt x="f32" y="f31"/>
                </a:lnTo>
                <a:lnTo>
                  <a:pt x="f32" y="f33"/>
                </a:lnTo>
                <a:lnTo>
                  <a:pt x="f34" y="f35"/>
                </a:lnTo>
                <a:cubicBezTo>
                  <a:pt x="f36" y="f37"/>
                  <a:pt x="f38" y="f39"/>
                  <a:pt x="f23" y="f24"/>
                </a:cubicBezTo>
                <a:close/>
                <a:moveTo>
                  <a:pt x="f40" y="f41"/>
                </a:moveTo>
                <a:cubicBezTo>
                  <a:pt x="f42" y="f43"/>
                  <a:pt x="f44" y="f45"/>
                  <a:pt x="f46" y="f47"/>
                </a:cubicBezTo>
                <a:lnTo>
                  <a:pt x="f48" y="f49"/>
                </a:lnTo>
                <a:lnTo>
                  <a:pt x="f50" y="f49"/>
                </a:lnTo>
                <a:lnTo>
                  <a:pt x="f50" y="f31"/>
                </a:lnTo>
                <a:lnTo>
                  <a:pt x="f51" y="f31"/>
                </a:lnTo>
                <a:cubicBezTo>
                  <a:pt x="f52" y="f31"/>
                  <a:pt x="f3" y="f53"/>
                  <a:pt x="f3" y="f54"/>
                </a:cubicBezTo>
                <a:lnTo>
                  <a:pt x="f3" y="f55"/>
                </a:lnTo>
                <a:cubicBezTo>
                  <a:pt x="f3" y="f56"/>
                  <a:pt x="f52" y="f4"/>
                  <a:pt x="f51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1"/>
                  <a:pt x="f57" y="f31"/>
                </a:cubicBezTo>
                <a:lnTo>
                  <a:pt x="f59" y="f31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40" y="f41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1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Block Arc 31">
            <a:extLst>
              <a:ext uri="{FF2B5EF4-FFF2-40B4-BE49-F238E27FC236}">
                <a16:creationId xmlns:a16="http://schemas.microsoft.com/office/drawing/2014/main" id="{B8BC1E63-DD69-D5D5-9185-3570F2DCCD31}"/>
              </a:ext>
            </a:extLst>
          </p:cNvPr>
          <p:cNvSpPr/>
          <p:nvPr/>
        </p:nvSpPr>
        <p:spPr>
          <a:xfrm>
            <a:off x="9897654" y="8614784"/>
            <a:ext cx="773820" cy="856865"/>
          </a:xfrm>
          <a:custGeom>
            <a:avLst/>
            <a:gdLst>
              <a:gd name="f0" fmla="val w"/>
              <a:gd name="f1" fmla="val h"/>
              <a:gd name="f2" fmla="val 0"/>
              <a:gd name="f3" fmla="val 2890784"/>
              <a:gd name="f4" fmla="val 3200962"/>
              <a:gd name="f5" fmla="val 1107828"/>
              <a:gd name="f6" fmla="val 2097026"/>
              <a:gd name="f7" fmla="val 1025313"/>
              <a:gd name="f8" fmla="val 958422"/>
              <a:gd name="f9" fmla="val 2163918"/>
              <a:gd name="f10" fmla="val 2246432"/>
              <a:gd name="f11" fmla="val 2302715"/>
              <a:gd name="f12" fmla="val 989545"/>
              <a:gd name="f13" fmla="val 2351730"/>
              <a:gd name="f14" fmla="val 1036589"/>
              <a:gd name="f15" fmla="val 2375275"/>
              <a:gd name="f16" fmla="val 985421"/>
              <a:gd name="f17" fmla="val 2684898"/>
              <a:gd name="f18" fmla="val 1230235"/>
              <a:gd name="f19" fmla="val 1179067"/>
              <a:gd name="f20" fmla="val 1226111"/>
              <a:gd name="f21" fmla="val 1257233"/>
              <a:gd name="f22" fmla="val 1190342"/>
              <a:gd name="f23" fmla="val 2199259"/>
              <a:gd name="f24" fmla="val 56"/>
              <a:gd name="f25" fmla="val 2572924"/>
              <a:gd name="f26" fmla="val -4720"/>
              <a:gd name="f27" fmla="val 2881009"/>
              <a:gd name="f28" fmla="val 291773"/>
              <a:gd name="f29" fmla="val 2890561"/>
              <a:gd name="f30" fmla="val 665346"/>
              <a:gd name="f31" fmla="val 2843000"/>
              <a:gd name="f32" fmla="val 666562"/>
              <a:gd name="f33" fmla="val 1580962"/>
              <a:gd name="f34" fmla="val 2625345"/>
              <a:gd name="f35" fmla="val 672127"/>
              <a:gd name="f36" fmla="val 2623811"/>
              <a:gd name="f37" fmla="val 672166"/>
              <a:gd name="f38" fmla="val 2617992"/>
              <a:gd name="f39" fmla="val 444585"/>
              <a:gd name="f40" fmla="val 2430306"/>
              <a:gd name="f41" fmla="val 263961"/>
              <a:gd name="f42" fmla="val 2202670"/>
              <a:gd name="f43" fmla="val 266871"/>
              <a:gd name="f44" fmla="val 1975033"/>
              <a:gd name="f45" fmla="val 269781"/>
              <a:gd name="f46" fmla="val 1792025"/>
              <a:gd name="f47" fmla="val 455143"/>
              <a:gd name="f48" fmla="val 682798"/>
              <a:gd name="f49" fmla="val 1790626"/>
              <a:gd name="f50" fmla="val 2041344"/>
              <a:gd name="f51" fmla="val 2137614"/>
              <a:gd name="f52" fmla="val 2215656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1525187"/>
              <a:gd name="f60" fmla="val 676764"/>
              <a:gd name="f61" fmla="val 1525791"/>
              <a:gd name="f62" fmla="val 1528430"/>
              <a:gd name="f63" fmla="val 305830"/>
              <a:gd name="f64" fmla="val 1827609"/>
              <a:gd name="f65" fmla="val 4806"/>
              <a:gd name="f66" fmla="*/ f0 1 2890784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890784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890784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4" y="f33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46" y="f48"/>
                </a:cubicBezTo>
                <a:lnTo>
                  <a:pt x="f49" y="f48"/>
                </a:lnTo>
                <a:lnTo>
                  <a:pt x="f49" y="f33"/>
                </a:lnTo>
                <a:lnTo>
                  <a:pt x="f50" y="f33"/>
                </a:lnTo>
                <a:cubicBezTo>
                  <a:pt x="f51" y="f33"/>
                  <a:pt x="f52" y="f53"/>
                  <a:pt x="f52" y="f54"/>
                </a:cubicBezTo>
                <a:lnTo>
                  <a:pt x="f52" y="f55"/>
                </a:lnTo>
                <a:cubicBezTo>
                  <a:pt x="f52" y="f56"/>
                  <a:pt x="f51" y="f4"/>
                  <a:pt x="f50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3"/>
                  <a:pt x="f57" y="f33"/>
                </a:cubicBezTo>
                <a:lnTo>
                  <a:pt x="f59" y="f33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23" y="f24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1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Freeform 53">
            <a:extLst>
              <a:ext uri="{FF2B5EF4-FFF2-40B4-BE49-F238E27FC236}">
                <a16:creationId xmlns:a16="http://schemas.microsoft.com/office/drawing/2014/main" id="{ED1E09E2-1F0D-C200-61A9-BDF76C899444}"/>
              </a:ext>
            </a:extLst>
          </p:cNvPr>
          <p:cNvSpPr/>
          <p:nvPr/>
        </p:nvSpPr>
        <p:spPr>
          <a:xfrm>
            <a:off x="12487951" y="8667437"/>
            <a:ext cx="847997" cy="86946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296406"/>
              <a:gd name="f7" fmla="val 2354521"/>
              <a:gd name="f8" fmla="val 2279640"/>
              <a:gd name="f9" fmla="val 1747818"/>
              <a:gd name="f10" fmla="val 1827546"/>
              <a:gd name="f11" fmla="val 1826304"/>
              <a:gd name="f12" fmla="val 1873723"/>
              <a:gd name="f13" fmla="val 1907635"/>
              <a:gd name="f14" fmla="val 1985737"/>
              <a:gd name="f15" fmla="val 2047488"/>
              <a:gd name="f16" fmla="val 1955104"/>
              <a:gd name="f17" fmla="val 2095900"/>
              <a:gd name="f18" fmla="val 1897166"/>
              <a:gd name="f19" fmla="val 2139232"/>
              <a:gd name="f20" fmla="val 1773393"/>
              <a:gd name="f21" fmla="val 2006999"/>
              <a:gd name="f22" fmla="val 1682537"/>
              <a:gd name="f23" fmla="val 1962549"/>
              <a:gd name="f24" fmla="val 1528613"/>
              <a:gd name="f25" fmla="val 1380482"/>
              <a:gd name="f26" fmla="val 2120816"/>
              <a:gd name="f27" fmla="val 1495542"/>
              <a:gd name="f28" fmla="val 1788127"/>
              <a:gd name="f29" fmla="val 909489"/>
              <a:gd name="f30" fmla="val 1225390"/>
              <a:gd name="f31" fmla="val 414951"/>
              <a:gd name="f32" fmla="val 2322212"/>
              <a:gd name="f33" fmla="val 293184"/>
              <a:gd name="f34" fmla="val 2052845"/>
              <a:gd name="f35" fmla="val 520411"/>
              <a:gd name="f36" fmla="val 767428"/>
              <a:gd name="f37" fmla="val 325060"/>
              <a:gd name="f38" fmla="val 542715"/>
              <a:gd name="f39" fmla="val -71458"/>
              <a:gd name="f40" fmla="val 102202"/>
              <a:gd name="f41" fmla="val 11167"/>
              <a:gd name="f42" fmla="val 5505"/>
              <a:gd name="f43" fmla="val 111065"/>
              <a:gd name="f44" fmla="val -52229"/>
              <a:gd name="f45" fmla="val 554777"/>
              <a:gd name="f46" fmla="val 358209"/>
              <a:gd name="f47" fmla="val 771719"/>
              <a:gd name="f48" fmla="val 578452"/>
              <a:gd name="f49" fmla="val 2041440"/>
              <a:gd name="f50" fmla="val 514597"/>
              <a:gd name="f51" fmla="val 662729"/>
              <a:gd name="f52" fmla="val 1124906"/>
              <a:gd name="f53" fmla="val 1004182"/>
              <a:gd name="f54" fmla="val 1676517"/>
              <a:gd name="f55" fmla="val 1608523"/>
              <a:gd name="f56" fmla="val 1795262"/>
              <a:gd name="f57" fmla="val 1589016"/>
              <a:gd name="f58" fmla="val 2094931"/>
              <a:gd name="f59" fmla="val 1557316"/>
              <a:gd name="f60" fmla="+- 0 0 -90"/>
              <a:gd name="f61" fmla="*/ f3 1 2296406"/>
              <a:gd name="f62" fmla="*/ f4 1 2354521"/>
              <a:gd name="f63" fmla="val f5"/>
              <a:gd name="f64" fmla="val f6"/>
              <a:gd name="f65" fmla="val f7"/>
              <a:gd name="f66" fmla="*/ f60 f0 1"/>
              <a:gd name="f67" fmla="+- f65 0 f63"/>
              <a:gd name="f68" fmla="+- f64 0 f63"/>
              <a:gd name="f69" fmla="*/ f66 1 f2"/>
              <a:gd name="f70" fmla="*/ f68 1 2296406"/>
              <a:gd name="f71" fmla="*/ f67 1 2354521"/>
              <a:gd name="f72" fmla="*/ 1495542 f68 1"/>
              <a:gd name="f73" fmla="*/ 909489 f68 1"/>
              <a:gd name="f74" fmla="*/ 414951 f68 1"/>
              <a:gd name="f75" fmla="*/ 293184 f68 1"/>
              <a:gd name="f76" fmla="*/ 520411 f68 1"/>
              <a:gd name="f77" fmla="*/ 11167 f68 1"/>
              <a:gd name="f78" fmla="*/ 771719 f68 1"/>
              <a:gd name="f79" fmla="*/ 2041440 f68 1"/>
              <a:gd name="f80" fmla="*/ 2296406 f68 1"/>
              <a:gd name="f81" fmla="*/ 1124906 f68 1"/>
              <a:gd name="f82" fmla="*/ 1676517 f68 1"/>
              <a:gd name="f83" fmla="*/ 2279640 f68 1"/>
              <a:gd name="f84" fmla="*/ 2094931 f68 1"/>
              <a:gd name="f85" fmla="*/ 1380482 f68 1"/>
              <a:gd name="f86" fmla="*/ 1747818 f67 1"/>
              <a:gd name="f87" fmla="*/ 1528613 f68 1"/>
              <a:gd name="f88" fmla="*/ 2354521 f67 1"/>
              <a:gd name="f89" fmla="*/ 2120816 f67 1"/>
              <a:gd name="f90" fmla="*/ 1788127 f67 1"/>
              <a:gd name="f91" fmla="*/ 1225390 f67 1"/>
              <a:gd name="f92" fmla="*/ 2322212 f67 1"/>
              <a:gd name="f93" fmla="*/ 2052845 f67 1"/>
              <a:gd name="f94" fmla="*/ 767428 f67 1"/>
              <a:gd name="f95" fmla="*/ 5505 f67 1"/>
              <a:gd name="f96" fmla="*/ 578452 f67 1"/>
              <a:gd name="f97" fmla="*/ 514597 f67 1"/>
              <a:gd name="f98" fmla="*/ 662729 f67 1"/>
              <a:gd name="f99" fmla="*/ 1004182 f67 1"/>
              <a:gd name="f100" fmla="*/ 1608523 f67 1"/>
              <a:gd name="f101" fmla="*/ 1557316 f67 1"/>
              <a:gd name="f102" fmla="*/ 1682537 f68 1"/>
              <a:gd name="f103" fmla="*/ 1962549 f67 1"/>
              <a:gd name="f104" fmla="*/ 1955104 f68 1"/>
              <a:gd name="f105" fmla="*/ 2095900 f67 1"/>
              <a:gd name="f106" fmla="*/ 1827546 f68 1"/>
              <a:gd name="f107" fmla="*/ 1826304 f67 1"/>
              <a:gd name="f108" fmla="+- f69 0 f1"/>
              <a:gd name="f109" fmla="*/ f72 1 2296406"/>
              <a:gd name="f110" fmla="*/ f73 1 2296406"/>
              <a:gd name="f111" fmla="*/ f74 1 2296406"/>
              <a:gd name="f112" fmla="*/ f75 1 2296406"/>
              <a:gd name="f113" fmla="*/ f76 1 2296406"/>
              <a:gd name="f114" fmla="*/ f77 1 2296406"/>
              <a:gd name="f115" fmla="*/ f78 1 2296406"/>
              <a:gd name="f116" fmla="*/ f79 1 2296406"/>
              <a:gd name="f117" fmla="*/ f80 1 2296406"/>
              <a:gd name="f118" fmla="*/ f81 1 2296406"/>
              <a:gd name="f119" fmla="*/ f82 1 2296406"/>
              <a:gd name="f120" fmla="*/ f83 1 2296406"/>
              <a:gd name="f121" fmla="*/ f84 1 2296406"/>
              <a:gd name="f122" fmla="*/ f85 1 2296406"/>
              <a:gd name="f123" fmla="*/ f86 1 2354521"/>
              <a:gd name="f124" fmla="*/ f87 1 2296406"/>
              <a:gd name="f125" fmla="*/ f88 1 2354521"/>
              <a:gd name="f126" fmla="*/ f89 1 2354521"/>
              <a:gd name="f127" fmla="*/ f90 1 2354521"/>
              <a:gd name="f128" fmla="*/ f91 1 2354521"/>
              <a:gd name="f129" fmla="*/ f92 1 2354521"/>
              <a:gd name="f130" fmla="*/ f93 1 2354521"/>
              <a:gd name="f131" fmla="*/ f94 1 2354521"/>
              <a:gd name="f132" fmla="*/ f95 1 2354521"/>
              <a:gd name="f133" fmla="*/ f96 1 2354521"/>
              <a:gd name="f134" fmla="*/ f97 1 2354521"/>
              <a:gd name="f135" fmla="*/ f98 1 2354521"/>
              <a:gd name="f136" fmla="*/ f99 1 2354521"/>
              <a:gd name="f137" fmla="*/ f100 1 2354521"/>
              <a:gd name="f138" fmla="*/ f101 1 2354521"/>
              <a:gd name="f139" fmla="*/ f102 1 2296406"/>
              <a:gd name="f140" fmla="*/ f103 1 2354521"/>
              <a:gd name="f141" fmla="*/ f104 1 2296406"/>
              <a:gd name="f142" fmla="*/ f105 1 2354521"/>
              <a:gd name="f143" fmla="*/ f106 1 2296406"/>
              <a:gd name="f144" fmla="*/ f107 1 2354521"/>
              <a:gd name="f145" fmla="*/ f63 1 f70"/>
              <a:gd name="f146" fmla="*/ f64 1 f70"/>
              <a:gd name="f147" fmla="*/ f63 1 f71"/>
              <a:gd name="f148" fmla="*/ f65 1 f71"/>
              <a:gd name="f149" fmla="*/ f120 1 f70"/>
              <a:gd name="f150" fmla="*/ f123 1 f71"/>
              <a:gd name="f151" fmla="*/ f143 1 f70"/>
              <a:gd name="f152" fmla="*/ f144 1 f71"/>
              <a:gd name="f153" fmla="*/ f141 1 f70"/>
              <a:gd name="f154" fmla="*/ f142 1 f71"/>
              <a:gd name="f155" fmla="*/ f139 1 f70"/>
              <a:gd name="f156" fmla="*/ f140 1 f71"/>
              <a:gd name="f157" fmla="*/ f124 1 f70"/>
              <a:gd name="f158" fmla="*/ f125 1 f71"/>
              <a:gd name="f159" fmla="*/ f122 1 f70"/>
              <a:gd name="f160" fmla="*/ f126 1 f71"/>
              <a:gd name="f161" fmla="*/ f109 1 f70"/>
              <a:gd name="f162" fmla="*/ f127 1 f71"/>
              <a:gd name="f163" fmla="*/ f110 1 f70"/>
              <a:gd name="f164" fmla="*/ f128 1 f71"/>
              <a:gd name="f165" fmla="*/ f111 1 f70"/>
              <a:gd name="f166" fmla="*/ f129 1 f71"/>
              <a:gd name="f167" fmla="*/ f112 1 f70"/>
              <a:gd name="f168" fmla="*/ f130 1 f71"/>
              <a:gd name="f169" fmla="*/ f113 1 f70"/>
              <a:gd name="f170" fmla="*/ f131 1 f71"/>
              <a:gd name="f171" fmla="*/ f114 1 f70"/>
              <a:gd name="f172" fmla="*/ f132 1 f71"/>
              <a:gd name="f173" fmla="*/ f115 1 f70"/>
              <a:gd name="f174" fmla="*/ f133 1 f71"/>
              <a:gd name="f175" fmla="*/ f116 1 f70"/>
              <a:gd name="f176" fmla="*/ f134 1 f71"/>
              <a:gd name="f177" fmla="*/ f117 1 f70"/>
              <a:gd name="f178" fmla="*/ f135 1 f71"/>
              <a:gd name="f179" fmla="*/ f118 1 f70"/>
              <a:gd name="f180" fmla="*/ f136 1 f71"/>
              <a:gd name="f181" fmla="*/ f119 1 f70"/>
              <a:gd name="f182" fmla="*/ f137 1 f71"/>
              <a:gd name="f183" fmla="*/ f121 1 f70"/>
              <a:gd name="f184" fmla="*/ f138 1 f71"/>
              <a:gd name="f185" fmla="*/ f145 f61 1"/>
              <a:gd name="f186" fmla="*/ f146 f61 1"/>
              <a:gd name="f187" fmla="*/ f148 f62 1"/>
              <a:gd name="f188" fmla="*/ f147 f62 1"/>
              <a:gd name="f189" fmla="*/ f149 f61 1"/>
              <a:gd name="f190" fmla="*/ f150 f62 1"/>
              <a:gd name="f191" fmla="*/ f151 f61 1"/>
              <a:gd name="f192" fmla="*/ f152 f62 1"/>
              <a:gd name="f193" fmla="*/ f153 f61 1"/>
              <a:gd name="f194" fmla="*/ f154 f62 1"/>
              <a:gd name="f195" fmla="*/ f155 f61 1"/>
              <a:gd name="f196" fmla="*/ f156 f62 1"/>
              <a:gd name="f197" fmla="*/ f157 f61 1"/>
              <a:gd name="f198" fmla="*/ f158 f62 1"/>
              <a:gd name="f199" fmla="*/ f159 f61 1"/>
              <a:gd name="f200" fmla="*/ f160 f62 1"/>
              <a:gd name="f201" fmla="*/ f161 f61 1"/>
              <a:gd name="f202" fmla="*/ f162 f62 1"/>
              <a:gd name="f203" fmla="*/ f163 f61 1"/>
              <a:gd name="f204" fmla="*/ f164 f62 1"/>
              <a:gd name="f205" fmla="*/ f165 f61 1"/>
              <a:gd name="f206" fmla="*/ f166 f62 1"/>
              <a:gd name="f207" fmla="*/ f167 f61 1"/>
              <a:gd name="f208" fmla="*/ f168 f62 1"/>
              <a:gd name="f209" fmla="*/ f169 f61 1"/>
              <a:gd name="f210" fmla="*/ f170 f62 1"/>
              <a:gd name="f211" fmla="*/ f171 f61 1"/>
              <a:gd name="f212" fmla="*/ f172 f62 1"/>
              <a:gd name="f213" fmla="*/ f173 f61 1"/>
              <a:gd name="f214" fmla="*/ f174 f62 1"/>
              <a:gd name="f215" fmla="*/ f175 f61 1"/>
              <a:gd name="f216" fmla="*/ f176 f62 1"/>
              <a:gd name="f217" fmla="*/ f177 f61 1"/>
              <a:gd name="f218" fmla="*/ f178 f62 1"/>
              <a:gd name="f219" fmla="*/ f179 f61 1"/>
              <a:gd name="f220" fmla="*/ f180 f62 1"/>
              <a:gd name="f221" fmla="*/ f181 f61 1"/>
              <a:gd name="f222" fmla="*/ f182 f62 1"/>
              <a:gd name="f223" fmla="*/ f183 f61 1"/>
              <a:gd name="f224" fmla="*/ f184 f6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9" y="f190"/>
              </a:cxn>
              <a:cxn ang="f108">
                <a:pos x="f191" y="f192"/>
              </a:cxn>
              <a:cxn ang="f108">
                <a:pos x="f193" y="f194"/>
              </a:cxn>
              <a:cxn ang="f108">
                <a:pos x="f195" y="f196"/>
              </a:cxn>
              <a:cxn ang="f108">
                <a:pos x="f197" y="f198"/>
              </a:cxn>
              <a:cxn ang="f108">
                <a:pos x="f199" y="f200"/>
              </a:cxn>
              <a:cxn ang="f108">
                <a:pos x="f201" y="f202"/>
              </a:cxn>
              <a:cxn ang="f108">
                <a:pos x="f203" y="f204"/>
              </a:cxn>
              <a:cxn ang="f108">
                <a:pos x="f205" y="f206"/>
              </a:cxn>
              <a:cxn ang="f108">
                <a:pos x="f207" y="f208"/>
              </a:cxn>
              <a:cxn ang="f108">
                <a:pos x="f209" y="f210"/>
              </a:cxn>
              <a:cxn ang="f108">
                <a:pos x="f211" y="f212"/>
              </a:cxn>
              <a:cxn ang="f108">
                <a:pos x="f213" y="f214"/>
              </a:cxn>
              <a:cxn ang="f108">
                <a:pos x="f215" y="f216"/>
              </a:cxn>
              <a:cxn ang="f108">
                <a:pos x="f217" y="f218"/>
              </a:cxn>
              <a:cxn ang="f108">
                <a:pos x="f219" y="f220"/>
              </a:cxn>
              <a:cxn ang="f108">
                <a:pos x="f221" y="f222"/>
              </a:cxn>
              <a:cxn ang="f108">
                <a:pos x="f223" y="f224"/>
              </a:cxn>
            </a:cxnLst>
            <a:rect l="f185" t="f188" r="f186" b="f187"/>
            <a:pathLst>
              <a:path w="2296406" h="2354521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lnTo>
                  <a:pt x="f24" y="f7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lnTo>
                  <a:pt x="f6" y="f51"/>
                </a:lnTo>
                <a:lnTo>
                  <a:pt x="f52" y="f53"/>
                </a:lnTo>
                <a:lnTo>
                  <a:pt x="f54" y="f55"/>
                </a:lnTo>
                <a:cubicBezTo>
                  <a:pt x="f56" y="f57"/>
                  <a:pt x="f58" y="f59"/>
                  <a:pt x="f58" y="f59"/>
                </a:cubicBezTo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1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0">
            <a:extLst>
              <a:ext uri="{FF2B5EF4-FFF2-40B4-BE49-F238E27FC236}">
                <a16:creationId xmlns:a16="http://schemas.microsoft.com/office/drawing/2014/main" id="{310A98C3-4B5A-3891-4819-D51E0A9F84B6}"/>
              </a:ext>
            </a:extLst>
          </p:cNvPr>
          <p:cNvSpPr/>
          <p:nvPr/>
        </p:nvSpPr>
        <p:spPr>
          <a:xfrm>
            <a:off x="4859020" y="7029671"/>
            <a:ext cx="1042928" cy="706428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180445"/>
              <a:gd name="f5" fmla="val 631935"/>
              <a:gd name="f6" fmla="val 660566"/>
              <a:gd name="f7" fmla="val 582229"/>
              <a:gd name="f8" fmla="val 541935"/>
              <a:gd name="f9" fmla="val 700860"/>
              <a:gd name="f10" fmla="val 750566"/>
              <a:gd name="f11" fmla="val 800272"/>
              <a:gd name="f12" fmla="val 840566"/>
              <a:gd name="f13" fmla="val 681641"/>
              <a:gd name="f14" fmla="val 721935"/>
              <a:gd name="f15" fmla="val 2920524"/>
              <a:gd name="f16" fmla="val 132986"/>
              <a:gd name="f17" fmla="val 2884582"/>
              <a:gd name="f18" fmla="val 2855445"/>
              <a:gd name="f19" fmla="val 171564"/>
              <a:gd name="f20" fmla="val 219152"/>
              <a:gd name="f21" fmla="val 266740"/>
              <a:gd name="f22" fmla="val 305318"/>
              <a:gd name="f23" fmla="val 2956466"/>
              <a:gd name="f24" fmla="val 2985603"/>
              <a:gd name="f25" fmla="val 1840097"/>
              <a:gd name="f26" fmla="val 123357"/>
              <a:gd name="f27" fmla="val 1690593"/>
              <a:gd name="f28" fmla="val 125267"/>
              <a:gd name="f29" fmla="val 1541569"/>
              <a:gd name="f30" fmla="val 163386"/>
              <a:gd name="f31" fmla="val 1407089"/>
              <a:gd name="f32" fmla="val 237534"/>
              <a:gd name="f33" fmla="val 1442443"/>
              <a:gd name="f34" fmla="val 299445"/>
              <a:gd name="f35" fmla="val 1690026"/>
              <a:gd name="f36" fmla="val 162934"/>
              <a:gd name="f37" fmla="val 1991162"/>
              <a:gd name="f38" fmla="val 159087"/>
              <a:gd name="f39" fmla="val 2242273"/>
              <a:gd name="f40" fmla="val 289227"/>
              <a:gd name="f41" fmla="val 2275978"/>
              <a:gd name="f42" fmla="val 226435"/>
              <a:gd name="f43" fmla="val 2139582"/>
              <a:gd name="f44" fmla="val 155746"/>
              <a:gd name="f45" fmla="val 1989600"/>
              <a:gd name="f46" fmla="val 121447"/>
              <a:gd name="f47" fmla="val 1808744"/>
              <a:gd name="f48" fmla="val 1233"/>
              <a:gd name="f49" fmla="val 2156106"/>
              <a:gd name="f50" fmla="val -14520"/>
              <a:gd name="f51" fmla="val 2554236"/>
              <a:gd name="f52" fmla="val 122009"/>
              <a:gd name="f53" fmla="val 2727916"/>
              <a:gd name="f54" fmla="val 332053"/>
              <a:gd name="f55" fmla="val 2797407"/>
              <a:gd name="f56" fmla="val 426906"/>
              <a:gd name="f57" fmla="val 2816730"/>
              <a:gd name="f58" fmla="val 407744"/>
              <a:gd name="f59" fmla="val 2822914"/>
              <a:gd name="f60" fmla="val 396798"/>
              <a:gd name="f61" fmla="val 2848347"/>
              <a:gd name="f62" fmla="val 374270"/>
              <a:gd name="f63" fmla="val 2789714"/>
              <a:gd name="f64" fmla="val 335227"/>
              <a:gd name="f65" fmla="val 2770554"/>
              <a:gd name="f66" fmla="val 301522"/>
              <a:gd name="f67" fmla="val 211287"/>
              <a:gd name="f68" fmla="val 109060"/>
              <a:gd name="f69" fmla="val 2826850"/>
              <a:gd name="f70" fmla="val 34523"/>
              <a:gd name="f71" fmla="val 2918697"/>
              <a:gd name="f72" fmla="val 33333"/>
              <a:gd name="f73" fmla="val 3010544"/>
              <a:gd name="f74" fmla="val 32143"/>
              <a:gd name="f75" fmla="val 3068737"/>
              <a:gd name="f76" fmla="val 122977"/>
              <a:gd name="f77" fmla="val 3064459"/>
              <a:gd name="f78" fmla="val 218431"/>
              <a:gd name="f79" fmla="val 3062319"/>
              <a:gd name="f80" fmla="val 266188"/>
              <a:gd name="f81" fmla="val 3063213"/>
              <a:gd name="f82" fmla="val 242475"/>
              <a:gd name="f83" fmla="val 3054577"/>
              <a:gd name="f84" fmla="val 285936"/>
              <a:gd name="f85" fmla="val 3088600"/>
              <a:gd name="f86" fmla="val 260795"/>
              <a:gd name="f87" fmla="val 3146396"/>
              <a:gd name="f88" fmla="val 297212"/>
              <a:gd name="f89" fmla="val 3198377"/>
              <a:gd name="f90" fmla="val 27802"/>
              <a:gd name="f91" fmla="val 3270974"/>
              <a:gd name="f92" fmla="val 270322"/>
              <a:gd name="f93" fmla="val 3142267"/>
              <a:gd name="f94" fmla="val 378871"/>
              <a:gd name="f95" fmla="val 2977023"/>
              <a:gd name="f96" fmla="val 405424"/>
              <a:gd name="f97" fmla="val 2937650"/>
              <a:gd name="f98" fmla="val 455263"/>
              <a:gd name="f99" fmla="val 2906651"/>
              <a:gd name="f100" fmla="val 507366"/>
              <a:gd name="f101" fmla="val 2854455"/>
              <a:gd name="f102" fmla="val 531728"/>
              <a:gd name="f103" fmla="val 2854593"/>
              <a:gd name="f104" fmla="val 531917"/>
              <a:gd name="f105" fmla="val 2854687"/>
              <a:gd name="f106" fmla="val 532126"/>
              <a:gd name="f107" fmla="val 2854781"/>
              <a:gd name="f108" fmla="val 532336"/>
              <a:gd name="f109" fmla="val 2914835"/>
              <a:gd name="f110" fmla="val 719911"/>
              <a:gd name="f111" fmla="val 2982387"/>
              <a:gd name="f112" fmla="val 1030651"/>
              <a:gd name="f113" fmla="val 2875068"/>
              <a:gd name="f114" fmla="val 1334999"/>
              <a:gd name="f115" fmla="val 2751965"/>
              <a:gd name="f116" fmla="val 1458417"/>
              <a:gd name="f117" fmla="val 2718119"/>
              <a:gd name="f118" fmla="val 1752479"/>
              <a:gd name="f119" fmla="val 2636178"/>
              <a:gd name="f120" fmla="val 1904762"/>
              <a:gd name="f121" fmla="val 2564924"/>
              <a:gd name="f122" fmla="val 2133185"/>
              <a:gd name="f123" fmla="val 2548001"/>
              <a:gd name="f124" fmla="val 2174319"/>
              <a:gd name="f125" fmla="val 2290597"/>
              <a:gd name="f126" fmla="val 2162941"/>
              <a:gd name="f127" fmla="val 2284362"/>
              <a:gd name="f128" fmla="val 2130560"/>
              <a:gd name="f129" fmla="val 2253189"/>
              <a:gd name="f130" fmla="val 1989654"/>
              <a:gd name="f131" fmla="val 2205984"/>
              <a:gd name="f132" fmla="val 1832997"/>
              <a:gd name="f133" fmla="val 2190842"/>
              <a:gd name="f134" fmla="val 1681589"/>
              <a:gd name="f135" fmla="val 1937891"/>
              <a:gd name="f136" fmla="val 1727975"/>
              <a:gd name="f137" fmla="val 1628829"/>
              <a:gd name="f138" fmla="val 1727099"/>
              <a:gd name="f139" fmla="val 1429318"/>
              <a:gd name="f140" fmla="val 1710471"/>
              <a:gd name="f141" fmla="val 1387456"/>
              <a:gd name="f142" fmla="val 1891634"/>
              <a:gd name="f143" fmla="val 1268107"/>
              <a:gd name="f144" fmla="val 2057044"/>
              <a:gd name="f145" fmla="val 1143413"/>
              <a:gd name="f146" fmla="val 943012"/>
              <a:gd name="f147" fmla="val 894916"/>
              <a:gd name="f148" fmla="val 2170818"/>
              <a:gd name="f149" fmla="val 902932"/>
              <a:gd name="f150" fmla="val 1825120"/>
              <a:gd name="f151" fmla="val 910948"/>
              <a:gd name="f152" fmla="val 1650083"/>
              <a:gd name="f153" fmla="val 600994"/>
              <a:gd name="f154" fmla="val 1508303"/>
              <a:gd name="f155" fmla="val -80369"/>
              <a:gd name="f156" fmla="val 1319263"/>
              <a:gd name="f157" fmla="val 7807"/>
              <a:gd name="f158" fmla="val 838786"/>
              <a:gd name="f159" fmla="val 13151"/>
              <a:gd name="f160" fmla="val 796777"/>
              <a:gd name="f161" fmla="val 184160"/>
              <a:gd name="f162" fmla="val 802028"/>
              <a:gd name="f163" fmla="val 275009"/>
              <a:gd name="f164" fmla="val 799402"/>
              <a:gd name="f165" fmla="val 369419"/>
              <a:gd name="f166" fmla="val 659373"/>
              <a:gd name="f167" fmla="val 418407"/>
              <a:gd name="f168" fmla="val 582356"/>
              <a:gd name="f169" fmla="val 555570"/>
              <a:gd name="f170" fmla="val 465957"/>
              <a:gd name="f171" fmla="val 547554"/>
              <a:gd name="f172" fmla="val 374062"/>
              <a:gd name="f173" fmla="val 496786"/>
              <a:gd name="f174" fmla="val 206026"/>
              <a:gd name="f175" fmla="val 531522"/>
              <a:gd name="f176" fmla="val 190273"/>
              <a:gd name="f177" fmla="val 764877"/>
              <a:gd name="f178" fmla="val 64246"/>
              <a:gd name="f179" fmla="val 803177"/>
              <a:gd name="f180" fmla="val 250661"/>
              <a:gd name="f181" fmla="val 924308"/>
              <a:gd name="f182" fmla="val 355683"/>
              <a:gd name="f183" fmla="val 1130053"/>
              <a:gd name="f184" fmla="val 143013"/>
              <a:gd name="f185" fmla="val 1554903"/>
              <a:gd name="f186" fmla="val 11735"/>
              <a:gd name="f187" fmla="*/ f0 1 3219104"/>
              <a:gd name="f188" fmla="*/ f1 1 2180445"/>
              <a:gd name="f189" fmla="val f2"/>
              <a:gd name="f190" fmla="val f3"/>
              <a:gd name="f191" fmla="val f4"/>
              <a:gd name="f192" fmla="+- f191 0 f189"/>
              <a:gd name="f193" fmla="+- f190 0 f189"/>
              <a:gd name="f194" fmla="*/ f193 1 3219104"/>
              <a:gd name="f195" fmla="*/ f192 1 2180445"/>
              <a:gd name="f196" fmla="*/ f189 1 f194"/>
              <a:gd name="f197" fmla="*/ f190 1 f194"/>
              <a:gd name="f198" fmla="*/ f189 1 f195"/>
              <a:gd name="f199" fmla="*/ f191 1 f195"/>
              <a:gd name="f200" fmla="*/ f196 f187 1"/>
              <a:gd name="f201" fmla="*/ f197 f187 1"/>
              <a:gd name="f202" fmla="*/ f199 f188 1"/>
              <a:gd name="f203" fmla="*/ f198 f1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0" t="f203" r="f201" b="f202"/>
            <a:pathLst>
              <a:path w="3219104" h="2180445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cubicBezTo>
                  <a:pt x="f43" y="f44"/>
                  <a:pt x="f45" y="f46"/>
                  <a:pt x="f25" y="f26"/>
                </a:cubicBezTo>
                <a:close/>
                <a:moveTo>
                  <a:pt x="f47" y="f48"/>
                </a:moveTo>
                <a:cubicBezTo>
                  <a:pt x="f49" y="f50"/>
                  <a:pt x="f51" y="f52"/>
                  <a:pt x="f53" y="f54"/>
                </a:cubicBezTo>
                <a:lnTo>
                  <a:pt x="f55" y="f56"/>
                </a:ln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86"/>
                  <a:pt x="f87" y="f88"/>
                  <a:pt x="f89" y="f90"/>
                </a:cubicBez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4"/>
                </a:cubicBezTo>
                <a:lnTo>
                  <a:pt x="f146" y="f4"/>
                </a:lnTo>
                <a:cubicBezTo>
                  <a:pt x="f147" y="f148"/>
                  <a:pt x="f149" y="f150"/>
                  <a:pt x="f151" y="f152"/>
                </a:cubicBezTo>
                <a:cubicBezTo>
                  <a:pt x="f153" y="f154"/>
                  <a:pt x="f155" y="f156"/>
                  <a:pt x="f157" y="f158"/>
                </a:cubicBez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175" y="f176"/>
                </a:cubicBezTo>
                <a:cubicBezTo>
                  <a:pt x="f177" y="f178"/>
                  <a:pt x="f179" y="f180"/>
                  <a:pt x="f181" y="f182"/>
                </a:cubicBezTo>
                <a:cubicBezTo>
                  <a:pt x="f183" y="f184"/>
                  <a:pt x="f185" y="f186"/>
                  <a:pt x="f47" y="f48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1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Freeform 55">
            <a:extLst>
              <a:ext uri="{FF2B5EF4-FFF2-40B4-BE49-F238E27FC236}">
                <a16:creationId xmlns:a16="http://schemas.microsoft.com/office/drawing/2014/main" id="{4437A8AC-5761-38E3-47F0-91B85EA6CA0C}"/>
              </a:ext>
            </a:extLst>
          </p:cNvPr>
          <p:cNvSpPr/>
          <p:nvPr/>
        </p:nvSpPr>
        <p:spPr>
          <a:xfrm>
            <a:off x="3943410" y="8322416"/>
            <a:ext cx="536568" cy="1314779"/>
          </a:xfrm>
          <a:custGeom>
            <a:avLst/>
            <a:gdLst>
              <a:gd name="f0" fmla="val w"/>
              <a:gd name="f1" fmla="val h"/>
              <a:gd name="f2" fmla="val 0"/>
              <a:gd name="f3" fmla="val 1060423"/>
              <a:gd name="f4" fmla="val 2598393"/>
              <a:gd name="f5" fmla="val 511607"/>
              <a:gd name="f6" fmla="val 1989888"/>
              <a:gd name="f7" fmla="val 421916"/>
              <a:gd name="f8" fmla="val 2038892"/>
              <a:gd name="f9" fmla="val 392123"/>
              <a:gd name="f10" fmla="val 2248491"/>
              <a:gd name="f11" fmla="val 577615"/>
              <a:gd name="f12" fmla="val 2379095"/>
              <a:gd name="f13" fmla="val 531205"/>
              <a:gd name="f14" fmla="val 2257454"/>
              <a:gd name="f15" fmla="val 562054"/>
              <a:gd name="f16" fmla="val 2197447"/>
              <a:gd name="f17" fmla="val 592034"/>
              <a:gd name="f18" fmla="val 2136572"/>
              <a:gd name="f19" fmla="val 592534"/>
              <a:gd name="f20" fmla="val 2167519"/>
              <a:gd name="f21" fmla="val 560915"/>
              <a:gd name="f22" fmla="val 2234057"/>
              <a:gd name="f23" fmla="val 638675"/>
              <a:gd name="f24" fmla="val 2272816"/>
              <a:gd name="f25" fmla="val 602283"/>
              <a:gd name="f26" fmla="val 2156226"/>
              <a:gd name="f27" fmla="val 756001"/>
              <a:gd name="f28" fmla="val 2119500"/>
              <a:gd name="f29" fmla="val 594605"/>
              <a:gd name="f30" fmla="val 1990756"/>
              <a:gd name="f31" fmla="val 828052"/>
              <a:gd name="f32" fmla="val 2024484"/>
              <a:gd name="f33" fmla="val 759407"/>
              <a:gd name="f34" fmla="val 2143283"/>
              <a:gd name="f35" fmla="val 814896"/>
              <a:gd name="f36" fmla="val 2262952"/>
              <a:gd name="f37" fmla="val 774295"/>
              <a:gd name="f38" fmla="val 2270013"/>
              <a:gd name="f39" fmla="val 715464"/>
              <a:gd name="f40" fmla="val 2161619"/>
              <a:gd name="f41" fmla="val 728685"/>
              <a:gd name="f42" fmla="val 2212952"/>
              <a:gd name="f43" fmla="val 798068"/>
              <a:gd name="f44" fmla="val 2415798"/>
              <a:gd name="f45" fmla="val 590532"/>
              <a:gd name="f46" fmla="val 2421590"/>
              <a:gd name="f47" fmla="val 656442"/>
              <a:gd name="f48" fmla="val 451592"/>
              <a:gd name="f49" fmla="val 2586815"/>
              <a:gd name="f50" fmla="val 511509"/>
              <a:gd name="f51" fmla="val 2396411"/>
              <a:gd name="f52" fmla="val 415171"/>
              <a:gd name="f53" fmla="val 2350110"/>
              <a:gd name="f54" fmla="val 389023"/>
              <a:gd name="f55" fmla="val 2345435"/>
              <a:gd name="f56" fmla="val 357666"/>
              <a:gd name="f57" fmla="val 2366802"/>
              <a:gd name="f58" fmla="val 415723"/>
              <a:gd name="f59" fmla="val 2461957"/>
              <a:gd name="f60" fmla="val 77590"/>
              <a:gd name="f61" fmla="val 2209980"/>
              <a:gd name="f62" fmla="val 314998"/>
              <a:gd name="f63" fmla="val 2004011"/>
              <a:gd name="f64" fmla="val 344786"/>
              <a:gd name="f65" fmla="val 1884983"/>
              <a:gd name="f66" fmla="val 722598"/>
              <a:gd name="f67" fmla="val 716460"/>
              <a:gd name="f68" fmla="val 1906965"/>
              <a:gd name="f69" fmla="val 711917"/>
              <a:gd name="f70" fmla="val 1928321"/>
              <a:gd name="f71" fmla="val 707988"/>
              <a:gd name="f72" fmla="val 1948728"/>
              <a:gd name="f73" fmla="val 357819"/>
              <a:gd name="f74" fmla="val 1948059"/>
              <a:gd name="f75" fmla="val 530212"/>
              <a:gd name="f76" fmla="val 651224"/>
              <a:gd name="f77" fmla="val 585486"/>
              <a:gd name="f78" fmla="val 630294"/>
              <a:gd name="f79" fmla="val 696033"/>
              <a:gd name="f80" fmla="val 751307"/>
              <a:gd name="f81" fmla="val 806581"/>
              <a:gd name="f82" fmla="val 851389"/>
              <a:gd name="f83" fmla="val 474938"/>
              <a:gd name="f84" fmla="val 430129"/>
              <a:gd name="f85" fmla="val 551141"/>
              <a:gd name="f86" fmla="val 419664"/>
              <a:gd name="f87" fmla="val 330046"/>
              <a:gd name="f88" fmla="val 640759"/>
              <a:gd name="f89" fmla="val 861855"/>
              <a:gd name="f90" fmla="val 951472"/>
              <a:gd name="f91" fmla="val 640760"/>
              <a:gd name="f92" fmla="val 730377"/>
              <a:gd name="f93" fmla="val 286245"/>
              <a:gd name="f94" fmla="val 353827"/>
              <a:gd name="f95" fmla="val 438132"/>
              <a:gd name="f96" fmla="val 439406"/>
              <a:gd name="f97" fmla="val 623290"/>
              <a:gd name="f98" fmla="val 440561"/>
              <a:gd name="f99" fmla="val 776100"/>
              <a:gd name="f100" fmla="val 356932"/>
              <a:gd name="f101" fmla="val 941305"/>
              <a:gd name="f102" fmla="val 720175"/>
              <a:gd name="f103" fmla="val 898096"/>
              <a:gd name="f104" fmla="val 1115325"/>
              <a:gd name="f105" fmla="val 825241"/>
              <a:gd name="f106" fmla="val 1447764"/>
              <a:gd name="f107" fmla="val 1673413"/>
              <a:gd name="f108" fmla="val 1021935"/>
              <a:gd name="f109" fmla="val 1978110"/>
              <a:gd name="f110" fmla="val 745125"/>
              <a:gd name="f111" fmla="val 1786699"/>
              <a:gd name="f112" fmla="val 734250"/>
              <a:gd name="f113" fmla="val 1834148"/>
              <a:gd name="f114" fmla="val 332991"/>
              <a:gd name="f115" fmla="val 330005"/>
              <a:gd name="f116" fmla="val 1820736"/>
              <a:gd name="f117" fmla="val 326662"/>
              <a:gd name="f118" fmla="val 1807037"/>
              <a:gd name="f119" fmla="val 323192"/>
              <a:gd name="f120" fmla="val 1793020"/>
              <a:gd name="f121" fmla="val 38489"/>
              <a:gd name="f122" fmla="val 1685191"/>
              <a:gd name="f123" fmla="val 237343"/>
              <a:gd name="f124" fmla="val 1457469"/>
              <a:gd name="f125" fmla="val 238009"/>
              <a:gd name="f126" fmla="val 1459571"/>
              <a:gd name="f127" fmla="val 242012"/>
              <a:gd name="f128" fmla="val 1446515"/>
              <a:gd name="f129" fmla="val 171205"/>
              <a:gd name="f130" fmla="val 1115067"/>
              <a:gd name="f131" fmla="val 127758"/>
              <a:gd name="f132" fmla="val 714059"/>
              <a:gd name="f133" fmla="val 527942"/>
              <a:gd name="f134" fmla="val 622760"/>
              <a:gd name="f135" fmla="val 95693"/>
              <a:gd name="f136" fmla="val 695048"/>
              <a:gd name="f137" fmla="val 196745"/>
              <a:gd name="f138" fmla="val 748164"/>
              <a:gd name="f139" fmla="val 301374"/>
              <a:gd name="f140" fmla="val 612692"/>
              <a:gd name="f141" fmla="val 376844"/>
              <a:gd name="f142" fmla="val 447588"/>
              <a:gd name="f143" fmla="val 375495"/>
              <a:gd name="f144" fmla="val 312997"/>
              <a:gd name="f145" fmla="val 298024"/>
              <a:gd name="f146" fmla="val 364591"/>
              <a:gd name="f147" fmla="val 193505"/>
              <a:gd name="f148" fmla="val 435080"/>
              <a:gd name="f149" fmla="val 93397"/>
              <a:gd name="f150" fmla="*/ f0 1 1060423"/>
              <a:gd name="f151" fmla="*/ f1 1 2598393"/>
              <a:gd name="f152" fmla="val f2"/>
              <a:gd name="f153" fmla="val f3"/>
              <a:gd name="f154" fmla="val f4"/>
              <a:gd name="f155" fmla="+- f154 0 f152"/>
              <a:gd name="f156" fmla="+- f153 0 f152"/>
              <a:gd name="f157" fmla="*/ f156 1 1060423"/>
              <a:gd name="f158" fmla="*/ f155 1 2598393"/>
              <a:gd name="f159" fmla="*/ f152 1 f157"/>
              <a:gd name="f160" fmla="*/ f153 1 f157"/>
              <a:gd name="f161" fmla="*/ f152 1 f158"/>
              <a:gd name="f162" fmla="*/ f154 1 f158"/>
              <a:gd name="f163" fmla="*/ f159 f150 1"/>
              <a:gd name="f164" fmla="*/ f160 f150 1"/>
              <a:gd name="f165" fmla="*/ f162 f151 1"/>
              <a:gd name="f166" fmla="*/ f161 f1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3" t="f166" r="f164" b="f165"/>
            <a:pathLst>
              <a:path w="1060423" h="259839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5" y="f6"/>
                </a:cubicBezTo>
                <a:close/>
                <a:moveTo>
                  <a:pt x="f64" y="f65"/>
                </a:moveTo>
                <a:lnTo>
                  <a:pt x="f66" y="f65"/>
                </a:ln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lose/>
                <a:moveTo>
                  <a:pt x="f75" y="f76"/>
                </a:moveTo>
                <a:cubicBezTo>
                  <a:pt x="f77" y="f76"/>
                  <a:pt x="f78" y="f79"/>
                  <a:pt x="f78" y="f80"/>
                </a:cubicBezTo>
                <a:cubicBezTo>
                  <a:pt x="f78" y="f81"/>
                  <a:pt x="f77" y="f82"/>
                  <a:pt x="f75" y="f82"/>
                </a:cubicBezTo>
                <a:cubicBezTo>
                  <a:pt x="f83" y="f82"/>
                  <a:pt x="f84" y="f81"/>
                  <a:pt x="f84" y="f80"/>
                </a:cubicBezTo>
                <a:cubicBezTo>
                  <a:pt x="f84" y="f79"/>
                  <a:pt x="f83" y="f76"/>
                  <a:pt x="f75" y="f76"/>
                </a:cubicBezTo>
                <a:close/>
                <a:moveTo>
                  <a:pt x="f75" y="f85"/>
                </a:moveTo>
                <a:cubicBezTo>
                  <a:pt x="f86" y="f85"/>
                  <a:pt x="f87" y="f88"/>
                  <a:pt x="f87" y="f80"/>
                </a:cubicBezTo>
                <a:cubicBezTo>
                  <a:pt x="f87" y="f89"/>
                  <a:pt x="f86" y="f90"/>
                  <a:pt x="f75" y="f90"/>
                </a:cubicBezTo>
                <a:cubicBezTo>
                  <a:pt x="f91" y="f90"/>
                  <a:pt x="f92" y="f89"/>
                  <a:pt x="f92" y="f80"/>
                </a:cubicBezTo>
                <a:cubicBezTo>
                  <a:pt x="f92" y="f88"/>
                  <a:pt x="f91" y="f85"/>
                  <a:pt x="f75" y="f85"/>
                </a:cubicBezTo>
                <a:close/>
                <a:moveTo>
                  <a:pt x="f93" y="f94"/>
                </a:moveTo>
                <a:cubicBezTo>
                  <a:pt x="f95" y="f96"/>
                  <a:pt x="f97" y="f98"/>
                  <a:pt x="f99" y="f100"/>
                </a:cubicBezTo>
                <a:cubicBezTo>
                  <a:pt x="f101" y="f102"/>
                  <a:pt x="f103" y="f104"/>
                  <a:pt x="f105" y="f106"/>
                </a:cubicBezTo>
                <a:lnTo>
                  <a:pt x="f3" y="f107"/>
                </a:lnTo>
                <a:lnTo>
                  <a:pt x="f108" y="f109"/>
                </a:lnTo>
                <a:lnTo>
                  <a:pt x="f110" y="f111"/>
                </a:lnTo>
                <a:lnTo>
                  <a:pt x="f112" y="f113"/>
                </a:lnTo>
                <a:lnTo>
                  <a:pt x="f114" y="f113"/>
                </a:lnTo>
                <a:cubicBezTo>
                  <a:pt x="f115" y="f116"/>
                  <a:pt x="f117" y="f118"/>
                  <a:pt x="f119" y="f120"/>
                </a:cubicBezTo>
                <a:lnTo>
                  <a:pt x="f121" y="f6"/>
                </a:lnTo>
                <a:lnTo>
                  <a:pt x="f2" y="f122"/>
                </a:lnTo>
                <a:lnTo>
                  <a:pt x="f123" y="f124"/>
                </a:lnTo>
                <a:lnTo>
                  <a:pt x="f125" y="f126"/>
                </a:lnTo>
                <a:lnTo>
                  <a:pt x="f127" y="f128"/>
                </a:lnTo>
                <a:cubicBezTo>
                  <a:pt x="f129" y="f130"/>
                  <a:pt x="f131" y="f132"/>
                  <a:pt x="f93" y="f94"/>
                </a:cubicBezTo>
                <a:close/>
                <a:moveTo>
                  <a:pt x="f133" y="f2"/>
                </a:move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33" y="f2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1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ound Same Side Corner Rectangle 36">
            <a:extLst>
              <a:ext uri="{FF2B5EF4-FFF2-40B4-BE49-F238E27FC236}">
                <a16:creationId xmlns:a16="http://schemas.microsoft.com/office/drawing/2014/main" id="{18A72741-EF0E-0215-991A-F31891842AC9}"/>
              </a:ext>
            </a:extLst>
          </p:cNvPr>
          <p:cNvSpPr/>
          <p:nvPr/>
        </p:nvSpPr>
        <p:spPr>
          <a:xfrm>
            <a:off x="11006516" y="8667419"/>
            <a:ext cx="983162" cy="777294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545072"/>
              <a:gd name="f5" fmla="val 2779672"/>
              <a:gd name="f6" fmla="val 457200"/>
              <a:gd name="f7" fmla="val 2975888"/>
              <a:gd name="f8" fmla="val 3110212"/>
              <a:gd name="f9" fmla="val 566092"/>
              <a:gd name="f10" fmla="val 700416"/>
              <a:gd name="f11" fmla="val 2301856"/>
              <a:gd name="f12" fmla="val 2436180"/>
              <a:gd name="f13" fmla="val 243216"/>
              <a:gd name="f14" fmla="val 439432"/>
              <a:gd name="f15" fmla="val 108892"/>
              <a:gd name="f16" fmla="val 1428476"/>
              <a:gd name="f17" fmla="val 174246"/>
              <a:gd name="f18" fmla="val 1372210"/>
              <a:gd name="f19" fmla="val 1326598"/>
              <a:gd name="f20" fmla="val 219858"/>
              <a:gd name="f21" fmla="val 276124"/>
              <a:gd name="f22" fmla="val 1892506"/>
              <a:gd name="f23" fmla="val 1846894"/>
              <a:gd name="f24" fmla="val 1790628"/>
              <a:gd name="f25" fmla="val 1285704"/>
              <a:gd name="f26" fmla="val 1933400"/>
              <a:gd name="f27" fmla="val 2007048"/>
              <a:gd name="f28" fmla="val 2066752"/>
              <a:gd name="f29" fmla="val 59704"/>
              <a:gd name="f30" fmla="val 133352"/>
              <a:gd name="f31" fmla="val 2599672"/>
              <a:gd name="f32" fmla="val 619432"/>
              <a:gd name="f33" fmla="val 1152352"/>
              <a:gd name="f34" fmla="val 1212056"/>
              <a:gd name="f35" fmla="*/ f0 1 3219104"/>
              <a:gd name="f36" fmla="*/ f1 1 2545072"/>
              <a:gd name="f37" fmla="val f2"/>
              <a:gd name="f38" fmla="val f3"/>
              <a:gd name="f39" fmla="val f4"/>
              <a:gd name="f40" fmla="+- f39 0 f37"/>
              <a:gd name="f41" fmla="+- f38 0 f37"/>
              <a:gd name="f42" fmla="*/ f41 1 3219104"/>
              <a:gd name="f43" fmla="*/ f40 1 2545072"/>
              <a:gd name="f44" fmla="*/ f37 1 f42"/>
              <a:gd name="f45" fmla="*/ f38 1 f42"/>
              <a:gd name="f46" fmla="*/ f37 1 f43"/>
              <a:gd name="f47" fmla="*/ f39 1 f43"/>
              <a:gd name="f48" fmla="*/ f44 f35 1"/>
              <a:gd name="f49" fmla="*/ f45 f35 1"/>
              <a:gd name="f50" fmla="*/ f47 f36 1"/>
              <a:gd name="f51" fmla="*/ f46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8" t="f51" r="f49" b="f50"/>
            <a:pathLst>
              <a:path w="3219104" h="2545072">
                <a:moveTo>
                  <a:pt x="f5" y="f6"/>
                </a:moveTo>
                <a:lnTo>
                  <a:pt x="f7" y="f6"/>
                </a:lnTo>
                <a:cubicBezTo>
                  <a:pt x="f8" y="f6"/>
                  <a:pt x="f3" y="f9"/>
                  <a:pt x="f3" y="f10"/>
                </a:cubicBezTo>
                <a:lnTo>
                  <a:pt x="f3" y="f11"/>
                </a:lnTo>
                <a:cubicBezTo>
                  <a:pt x="f3" y="f12"/>
                  <a:pt x="f8" y="f4"/>
                  <a:pt x="f7" y="f4"/>
                </a:cubicBezTo>
                <a:lnTo>
                  <a:pt x="f5" y="f4"/>
                </a:lnTo>
                <a:close/>
                <a:moveTo>
                  <a:pt x="f13" y="f6"/>
                </a:moveTo>
                <a:lnTo>
                  <a:pt x="f14" y="f6"/>
                </a:lnTo>
                <a:lnTo>
                  <a:pt x="f14" y="f4"/>
                </a:lnTo>
                <a:lnTo>
                  <a:pt x="f13" y="f4"/>
                </a:lnTo>
                <a:cubicBezTo>
                  <a:pt x="f15" y="f4"/>
                  <a:pt x="f2" y="f12"/>
                  <a:pt x="f2" y="f11"/>
                </a:cubicBezTo>
                <a:lnTo>
                  <a:pt x="f2" y="f10"/>
                </a:lnTo>
                <a:cubicBezTo>
                  <a:pt x="f2" y="f9"/>
                  <a:pt x="f15" y="f6"/>
                  <a:pt x="f13" y="f6"/>
                </a:cubicBezTo>
                <a:close/>
                <a:moveTo>
                  <a:pt x="f16" y="f17"/>
                </a:moveTo>
                <a:cubicBezTo>
                  <a:pt x="f18" y="f17"/>
                  <a:pt x="f19" y="f20"/>
                  <a:pt x="f19" y="f21"/>
                </a:cubicBezTo>
                <a:lnTo>
                  <a:pt x="f19" y="f6"/>
                </a:lnTo>
                <a:lnTo>
                  <a:pt x="f22" y="f6"/>
                </a:lnTo>
                <a:lnTo>
                  <a:pt x="f22" y="f21"/>
                </a:lnTo>
                <a:cubicBezTo>
                  <a:pt x="f22" y="f20"/>
                  <a:pt x="f23" y="f17"/>
                  <a:pt x="f24" y="f17"/>
                </a:cubicBezTo>
                <a:close/>
                <a:moveTo>
                  <a:pt x="f25" y="f2"/>
                </a:moveTo>
                <a:lnTo>
                  <a:pt x="f26" y="f2"/>
                </a:lnTo>
                <a:cubicBezTo>
                  <a:pt x="f27" y="f2"/>
                  <a:pt x="f28" y="f29"/>
                  <a:pt x="f28" y="f30"/>
                </a:cubicBezTo>
                <a:lnTo>
                  <a:pt x="f28" y="f6"/>
                </a:lnTo>
                <a:lnTo>
                  <a:pt x="f31" y="f6"/>
                </a:lnTo>
                <a:lnTo>
                  <a:pt x="f31" y="f4"/>
                </a:lnTo>
                <a:lnTo>
                  <a:pt x="f32" y="f4"/>
                </a:lnTo>
                <a:lnTo>
                  <a:pt x="f32" y="f6"/>
                </a:lnTo>
                <a:lnTo>
                  <a:pt x="f33" y="f6"/>
                </a:lnTo>
                <a:lnTo>
                  <a:pt x="f33" y="f30"/>
                </a:lnTo>
                <a:cubicBezTo>
                  <a:pt x="f33" y="f29"/>
                  <a:pt x="f34" y="f2"/>
                  <a:pt x="f25" y="f2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1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21">
            <a:extLst>
              <a:ext uri="{FF2B5EF4-FFF2-40B4-BE49-F238E27FC236}">
                <a16:creationId xmlns:a16="http://schemas.microsoft.com/office/drawing/2014/main" id="{044E040A-F6E1-3026-ECDE-4203274DFC50}"/>
              </a:ext>
            </a:extLst>
          </p:cNvPr>
          <p:cNvSpPr/>
          <p:nvPr/>
        </p:nvSpPr>
        <p:spPr>
          <a:xfrm>
            <a:off x="6214325" y="8628557"/>
            <a:ext cx="809408" cy="816174"/>
          </a:xfrm>
          <a:custGeom>
            <a:avLst/>
            <a:gdLst>
              <a:gd name="f0" fmla="val w"/>
              <a:gd name="f1" fmla="val h"/>
              <a:gd name="f2" fmla="val 0"/>
              <a:gd name="f3" fmla="val 1652142"/>
              <a:gd name="f4" fmla="val 1665940"/>
              <a:gd name="f5" fmla="val 898689"/>
              <a:gd name="f6" fmla="val 548008"/>
              <a:gd name="f7" fmla="val 737950"/>
              <a:gd name="f8" fmla="val 504938"/>
              <a:gd name="f9" fmla="val 572731"/>
              <a:gd name="f10" fmla="val 600328"/>
              <a:gd name="f11" fmla="val 529661"/>
              <a:gd name="f12" fmla="val 761066"/>
              <a:gd name="f13" fmla="val 486591"/>
              <a:gd name="f14" fmla="val 921805"/>
              <a:gd name="f15" fmla="val 581980"/>
              <a:gd name="f16" fmla="val 1087025"/>
              <a:gd name="f17" fmla="val 742719"/>
              <a:gd name="f18" fmla="val 1130094"/>
              <a:gd name="f19" fmla="val 903458"/>
              <a:gd name="f20" fmla="val 1173164"/>
              <a:gd name="f21" fmla="val 1068677"/>
              <a:gd name="f22" fmla="val 1077775"/>
              <a:gd name="f23" fmla="val 1111747"/>
              <a:gd name="f24" fmla="val 917036"/>
              <a:gd name="f25" fmla="val 1154817"/>
              <a:gd name="f26" fmla="val 756297"/>
              <a:gd name="f27" fmla="val 1059428"/>
              <a:gd name="f28" fmla="val 591077"/>
              <a:gd name="f29" fmla="val 952303"/>
              <a:gd name="f30" fmla="val 347916"/>
              <a:gd name="f31" fmla="val 1223549"/>
              <a:gd name="f32" fmla="val 420596"/>
              <a:gd name="f33" fmla="val 1384519"/>
              <a:gd name="f34" fmla="val 699404"/>
              <a:gd name="f35" fmla="val 1311839"/>
              <a:gd name="f36" fmla="val 970650"/>
              <a:gd name="f37" fmla="val 1239159"/>
              <a:gd name="f38" fmla="val 1241896"/>
              <a:gd name="f39" fmla="val 960351"/>
              <a:gd name="f40" fmla="val 1402866"/>
              <a:gd name="f41" fmla="val 689105"/>
              <a:gd name="f42" fmla="val 1330186"/>
              <a:gd name="f43" fmla="val 417859"/>
              <a:gd name="f44" fmla="val 1257506"/>
              <a:gd name="f45" fmla="val 256889"/>
              <a:gd name="f46" fmla="val 978698"/>
              <a:gd name="f47" fmla="val 329569"/>
              <a:gd name="f48" fmla="val 707451"/>
              <a:gd name="f49" fmla="val 402249"/>
              <a:gd name="f50" fmla="val 436205"/>
              <a:gd name="f51" fmla="val 681057"/>
              <a:gd name="f52" fmla="val 275235"/>
              <a:gd name="f53" fmla="val 971799"/>
              <a:gd name="f54" fmla="val 275155"/>
              <a:gd name="f55" fmla="val 660368"/>
              <a:gd name="f56" fmla="val 191707"/>
              <a:gd name="f57" fmla="val 340256"/>
              <a:gd name="f58" fmla="val 376524"/>
              <a:gd name="f59" fmla="val 256808"/>
              <a:gd name="f60" fmla="val 687955"/>
              <a:gd name="f61" fmla="val 173361"/>
              <a:gd name="f62" fmla="val 999387"/>
              <a:gd name="f63" fmla="val 358178"/>
              <a:gd name="f64" fmla="val 1319499"/>
              <a:gd name="f65" fmla="val 669609"/>
              <a:gd name="f66" fmla="val 1402947"/>
              <a:gd name="f67" fmla="val 981040"/>
              <a:gd name="f68" fmla="val 1486395"/>
              <a:gd name="f69" fmla="val 1301152"/>
              <a:gd name="f70" fmla="val 1301577"/>
              <a:gd name="f71" fmla="val 1384600"/>
              <a:gd name="f72" fmla="val 990146"/>
              <a:gd name="f73" fmla="val 1468047"/>
              <a:gd name="f74" fmla="val 678715"/>
              <a:gd name="f75" fmla="val 1283230"/>
              <a:gd name="f76" fmla="val 358603"/>
              <a:gd name="f77" fmla="val 394531"/>
              <a:gd name="f78" fmla="val 1649662"/>
              <a:gd name="f79" fmla="val 403784"/>
              <a:gd name="f80" fmla="val 1647140"/>
              <a:gd name="f81" fmla="val 399895"/>
              <a:gd name="f82" fmla="val 1158157"/>
              <a:gd name="f83" fmla="val 65026"/>
              <a:gd name="f84" fmla="val 1154679"/>
              <a:gd name="f85" fmla="val 271718"/>
              <a:gd name="f86" fmla="val 1148331"/>
              <a:gd name="f87" fmla="val 270017"/>
              <a:gd name="f88" fmla="val 1200055"/>
              <a:gd name="f89" fmla="val 299127"/>
              <a:gd name="f90" fmla="val 1246804"/>
              <a:gd name="f91" fmla="val 334821"/>
              <a:gd name="f92" fmla="val 1286346"/>
              <a:gd name="f93" fmla="val 377149"/>
              <a:gd name="f94" fmla="val 1470353"/>
              <a:gd name="f95" fmla="val 331395"/>
              <a:gd name="f96" fmla="val 1588305"/>
              <a:gd name="f97" fmla="val 553229"/>
              <a:gd name="f98" fmla="val 1457194"/>
              <a:gd name="f99" fmla="val 671432"/>
              <a:gd name="f100" fmla="val 1473630"/>
              <a:gd name="f101" fmla="val 731297"/>
              <a:gd name="f102" fmla="val 1481376"/>
              <a:gd name="f103" fmla="val 793983"/>
              <a:gd name="f104" fmla="val 1478595"/>
              <a:gd name="f105" fmla="val 857704"/>
              <a:gd name="f106" fmla="val 1642362"/>
              <a:gd name="f107" fmla="val 948616"/>
              <a:gd name="f108" fmla="val 1577335"/>
              <a:gd name="f109" fmla="val 1191298"/>
              <a:gd name="f110" fmla="val 1378614"/>
              <a:gd name="f111" fmla="val 1187955"/>
              <a:gd name="f112" fmla="val 1353489"/>
              <a:gd name="f113" fmla="val 1229936"/>
              <a:gd name="f114" fmla="val 1323048"/>
              <a:gd name="f115" fmla="val 1267799"/>
              <a:gd name="f116" fmla="val 1288939"/>
              <a:gd name="f117" fmla="val 1301599"/>
              <a:gd name="f118" fmla="val 1354201"/>
              <a:gd name="f119" fmla="val 1471932"/>
              <a:gd name="f120" fmla="val 1148396"/>
              <a:gd name="f121" fmla="val 1616039"/>
              <a:gd name="f122" fmla="val 992294"/>
              <a:gd name="f123" fmla="val 1480516"/>
              <a:gd name="f124" fmla="val 1011291"/>
              <a:gd name="f125" fmla="val 1467215"/>
              <a:gd name="f126" fmla="val 951500"/>
              <a:gd name="f127" fmla="val 1486565"/>
              <a:gd name="f128" fmla="val 888271"/>
              <a:gd name="f129" fmla="val 1495869"/>
              <a:gd name="f130" fmla="val 823805"/>
              <a:gd name="f131" fmla="val 1495510"/>
              <a:gd name="f132" fmla="val 729193"/>
              <a:gd name="f133" fmla="val 486511"/>
              <a:gd name="f134" fmla="val 1600914"/>
              <a:gd name="f135" fmla="val 489790"/>
              <a:gd name="f136" fmla="val 1406012"/>
              <a:gd name="f137" fmla="val 438364"/>
              <a:gd name="f138" fmla="val 1376702"/>
              <a:gd name="f139" fmla="val 391917"/>
              <a:gd name="f140" fmla="val 1340859"/>
              <a:gd name="f141" fmla="val 352658"/>
              <a:gd name="f142" fmla="val 1298452"/>
              <a:gd name="f143" fmla="val 355803"/>
              <a:gd name="f144" fmla="val 1305197"/>
              <a:gd name="f145" fmla="val 152856"/>
              <a:gd name="f146" fmla="val 1344512"/>
              <a:gd name="f147" fmla="val 46675"/>
              <a:gd name="f148" fmla="val 1116809"/>
              <a:gd name="f149" fmla="val 183929"/>
              <a:gd name="f150" fmla="val 1005520"/>
              <a:gd name="f151" fmla="val 169279"/>
              <a:gd name="f152" fmla="val 951824"/>
              <a:gd name="f153" fmla="val 161626"/>
              <a:gd name="f154" fmla="val 895865"/>
              <a:gd name="f155" fmla="val 161615"/>
              <a:gd name="f156" fmla="val 838915"/>
              <a:gd name="f157" fmla="val 749197"/>
              <a:gd name="f158" fmla="val 506515"/>
              <a:gd name="f159" fmla="val 250227"/>
              <a:gd name="f160" fmla="val 509630"/>
              <a:gd name="f161" fmla="val 275353"/>
              <a:gd name="f162" fmla="val 465291"/>
              <a:gd name="f163" fmla="val 305693"/>
              <a:gd name="f164" fmla="val 424864"/>
              <a:gd name="f165" fmla="val 340015"/>
              <a:gd name="f166" fmla="val 388679"/>
              <a:gd name="f167" fmla="val 277984"/>
              <a:gd name="f168" fmla="val 197357"/>
              <a:gd name="f169" fmla="val 491050"/>
              <a:gd name="f170" fmla="val 64219"/>
              <a:gd name="f171" fmla="val 639843"/>
              <a:gd name="f172" fmla="val 207726"/>
              <a:gd name="f173" fmla="val 638348"/>
              <a:gd name="f174" fmla="val 208660"/>
              <a:gd name="f175" fmla="val 696840"/>
              <a:gd name="f176" fmla="val 190256"/>
              <a:gd name="f177" fmla="val 758594"/>
              <a:gd name="f178" fmla="val 181748"/>
              <a:gd name="f179" fmla="val 821488"/>
              <a:gd name="f180" fmla="val 182440"/>
              <a:gd name="f181" fmla="val 815140"/>
              <a:gd name="f182" fmla="val 180739"/>
              <a:gd name="f183" fmla="val 915476"/>
              <a:gd name="f184" fmla="*/ f0 1 1652142"/>
              <a:gd name="f185" fmla="*/ f1 1 1665940"/>
              <a:gd name="f186" fmla="val f2"/>
              <a:gd name="f187" fmla="val f3"/>
              <a:gd name="f188" fmla="val f4"/>
              <a:gd name="f189" fmla="+- f188 0 f186"/>
              <a:gd name="f190" fmla="+- f187 0 f186"/>
              <a:gd name="f191" fmla="*/ f190 1 1652142"/>
              <a:gd name="f192" fmla="*/ f189 1 1665940"/>
              <a:gd name="f193" fmla="*/ f186 1 f191"/>
              <a:gd name="f194" fmla="*/ f187 1 f191"/>
              <a:gd name="f195" fmla="*/ f186 1 f192"/>
              <a:gd name="f196" fmla="*/ f188 1 f192"/>
              <a:gd name="f197" fmla="*/ f193 f184 1"/>
              <a:gd name="f198" fmla="*/ f194 f184 1"/>
              <a:gd name="f199" fmla="*/ f196 f185 1"/>
              <a:gd name="f200" fmla="*/ f195 f18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7" t="f200" r="f198" b="f199"/>
            <a:pathLst>
              <a:path w="1652142" h="1665940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29" y="f30"/>
                </a:cubicBezTo>
                <a:close/>
                <a:moveTo>
                  <a:pt x="f53" y="f54"/>
                </a:move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53" y="f54"/>
                </a:cubicBezTo>
                <a:close/>
                <a:moveTo>
                  <a:pt x="f3" y="f77"/>
                </a:moveTo>
                <a:lnTo>
                  <a:pt x="f78" y="f79"/>
                </a:lnTo>
                <a:lnTo>
                  <a:pt x="f80" y="f81"/>
                </a:lnTo>
                <a:close/>
                <a:moveTo>
                  <a:pt x="f82" y="f83"/>
                </a:moveTo>
                <a:lnTo>
                  <a:pt x="f84" y="f85"/>
                </a:lnTo>
                <a:lnTo>
                  <a:pt x="f86" y="f87"/>
                </a:lnTo>
                <a:cubicBezTo>
                  <a:pt x="f88" y="f89"/>
                  <a:pt x="f90" y="f91"/>
                  <a:pt x="f92" y="f93"/>
                </a:cubicBezTo>
                <a:lnTo>
                  <a:pt x="f94" y="f95"/>
                </a:lnTo>
                <a:lnTo>
                  <a:pt x="f96" y="f97"/>
                </a:lnTo>
                <a:lnTo>
                  <a:pt x="f98" y="f99"/>
                </a:lnTo>
                <a:cubicBezTo>
                  <a:pt x="f100" y="f101"/>
                  <a:pt x="f102" y="f103"/>
                  <a:pt x="f104" y="f105"/>
                </a:cubicBezTo>
                <a:lnTo>
                  <a:pt x="f106" y="f107"/>
                </a:lnTo>
                <a:lnTo>
                  <a:pt x="f108" y="f109"/>
                </a:lnTo>
                <a:lnTo>
                  <a:pt x="f110" y="f111"/>
                </a:lnTo>
                <a:cubicBezTo>
                  <a:pt x="f112" y="f113"/>
                  <a:pt x="f114" y="f115"/>
                  <a:pt x="f116" y="f117"/>
                </a:cubicBezTo>
                <a:lnTo>
                  <a:pt x="f118" y="f119"/>
                </a:lnTo>
                <a:lnTo>
                  <a:pt x="f120" y="f121"/>
                </a:lnTo>
                <a:lnTo>
                  <a:pt x="f122" y="f123"/>
                </a:lnTo>
                <a:lnTo>
                  <a:pt x="f124" y="f125"/>
                </a:lnTo>
                <a:cubicBezTo>
                  <a:pt x="f126" y="f127"/>
                  <a:pt x="f128" y="f129"/>
                  <a:pt x="f130" y="f131"/>
                </a:cubicBezTo>
                <a:lnTo>
                  <a:pt x="f132" y="f4"/>
                </a:lnTo>
                <a:lnTo>
                  <a:pt x="f133" y="f134"/>
                </a:lnTo>
                <a:lnTo>
                  <a:pt x="f135" y="f136"/>
                </a:lnTo>
                <a:cubicBezTo>
                  <a:pt x="f137" y="f138"/>
                  <a:pt x="f139" y="f140"/>
                  <a:pt x="f141" y="f142"/>
                </a:cubicBezTo>
                <a:lnTo>
                  <a:pt x="f143" y="f144"/>
                </a:lnTo>
                <a:lnTo>
                  <a:pt x="f145" y="f146"/>
                </a:lnTo>
                <a:lnTo>
                  <a:pt x="f147" y="f148"/>
                </a:lnTo>
                <a:lnTo>
                  <a:pt x="f149" y="f150"/>
                </a:lnTo>
                <a:cubicBezTo>
                  <a:pt x="f151" y="f152"/>
                  <a:pt x="f153" y="f154"/>
                  <a:pt x="f155" y="f156"/>
                </a:cubicBezTo>
                <a:lnTo>
                  <a:pt x="f2" y="f157"/>
                </a:lnTo>
                <a:lnTo>
                  <a:pt x="f83" y="f158"/>
                </a:lnTo>
                <a:lnTo>
                  <a:pt x="f159" y="f160"/>
                </a:ln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lnTo>
                  <a:pt x="f169" y="f170"/>
                </a:lnTo>
                <a:lnTo>
                  <a:pt x="f171" y="f172"/>
                </a:lnTo>
                <a:lnTo>
                  <a:pt x="f173" y="f174"/>
                </a:lnTo>
                <a:cubicBezTo>
                  <a:pt x="f175" y="f176"/>
                  <a:pt x="f177" y="f178"/>
                  <a:pt x="f179" y="f180"/>
                </a:cubicBezTo>
                <a:lnTo>
                  <a:pt x="f181" y="f182"/>
                </a:lnTo>
                <a:lnTo>
                  <a:pt x="f183" y="f2"/>
                </a:ln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1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Oval 32">
            <a:extLst>
              <a:ext uri="{FF2B5EF4-FFF2-40B4-BE49-F238E27FC236}">
                <a16:creationId xmlns:a16="http://schemas.microsoft.com/office/drawing/2014/main" id="{E12D0035-1C6A-DEE8-8798-ED02EA63D697}"/>
              </a:ext>
            </a:extLst>
          </p:cNvPr>
          <p:cNvSpPr/>
          <p:nvPr/>
        </p:nvSpPr>
        <p:spPr>
          <a:xfrm>
            <a:off x="12393731" y="6858682"/>
            <a:ext cx="770711" cy="927182"/>
          </a:xfrm>
          <a:custGeom>
            <a:avLst/>
            <a:gdLst>
              <a:gd name="f0" fmla="val w"/>
              <a:gd name="f1" fmla="val h"/>
              <a:gd name="f2" fmla="val 0"/>
              <a:gd name="f3" fmla="val 2671236"/>
              <a:gd name="f4" fmla="val 3213546"/>
              <a:gd name="f5" fmla="val 1336943"/>
              <a:gd name="f6" fmla="val 151152"/>
              <a:gd name="f7" fmla="val 1223677"/>
              <a:gd name="f8" fmla="val 1131857"/>
              <a:gd name="f9" fmla="val 242973"/>
              <a:gd name="f10" fmla="val 356239"/>
              <a:gd name="f11" fmla="val 469506"/>
              <a:gd name="f12" fmla="val 561326"/>
              <a:gd name="f13" fmla="val 1450210"/>
              <a:gd name="f14" fmla="val 1542030"/>
              <a:gd name="f15" fmla="val 1533689"/>
              <a:gd name="f16" fmla="val 1693182"/>
              <a:gd name="f17" fmla="val 159493"/>
              <a:gd name="f18" fmla="val 499348"/>
              <a:gd name="f19" fmla="val 1608797"/>
              <a:gd name="f20" fmla="val 622748"/>
              <a:gd name="f21" fmla="val 1486649"/>
              <a:gd name="f22" fmla="val 678491"/>
              <a:gd name="f23" fmla="val 1504985"/>
              <a:gd name="f24" fmla="val 861628"/>
              <a:gd name="f25" fmla="val 2050955"/>
              <a:gd name="f26" fmla="val 2073924"/>
              <a:gd name="f27" fmla="val 808095"/>
              <a:gd name="f28" fmla="val 2127168"/>
              <a:gd name="f29" fmla="val 770742"/>
              <a:gd name="f30" fmla="val 2189136"/>
              <a:gd name="f31" fmla="val 2272476"/>
              <a:gd name="f32" fmla="val 2340037"/>
              <a:gd name="f33" fmla="val 838303"/>
              <a:gd name="f34" fmla="val 921643"/>
              <a:gd name="f35" fmla="val 1004983"/>
              <a:gd name="f36" fmla="val 1072544"/>
              <a:gd name="f37" fmla="val 1035191"/>
              <a:gd name="f38" fmla="val 981658"/>
              <a:gd name="f39" fmla="val 1517002"/>
              <a:gd name="f40" fmla="val 1678124"/>
              <a:gd name="f41" fmla="val 2590970"/>
              <a:gd name="f42" fmla="val 2063444"/>
              <a:gd name="f43" fmla="val 2451708"/>
              <a:gd name="f44" fmla="val 2360829"/>
              <a:gd name="f45" fmla="val 2287813"/>
              <a:gd name="f46" fmla="val 2381761"/>
              <a:gd name="f47" fmla="val 1860600"/>
              <a:gd name="f48" fmla="val 2329006"/>
              <a:gd name="f49" fmla="val 1862811"/>
              <a:gd name="f50" fmla="val 2276981"/>
              <a:gd name="f51" fmla="val 1871755"/>
              <a:gd name="f52" fmla="val 2228094"/>
              <a:gd name="f53" fmla="val 1886075"/>
              <a:gd name="f54" fmla="val 2324645"/>
              <a:gd name="f55" fmla="val 1771974"/>
              <a:gd name="f56" fmla="val 2415523"/>
              <a:gd name="f57" fmla="val 1665436"/>
              <a:gd name="f58" fmla="val 2449665"/>
              <a:gd name="f59" fmla="val 1504055"/>
              <a:gd name="f60" fmla="val 2485699"/>
              <a:gd name="f61" fmla="val 1663545"/>
              <a:gd name="f62" fmla="val 2574685"/>
              <a:gd name="f63" fmla="val 1764408"/>
              <a:gd name="f64" fmla="val 2622475"/>
              <a:gd name="f65" fmla="val 1872164"/>
              <a:gd name="f66" fmla="val 2568855"/>
              <a:gd name="f67" fmla="val 1862858"/>
              <a:gd name="f68" fmla="val 2513341"/>
              <a:gd name="f69" fmla="val 1860541"/>
              <a:gd name="f70" fmla="val 2486075"/>
              <a:gd name="f71" fmla="val 2436981"/>
              <a:gd name="f72" fmla="val 2151724"/>
              <a:gd name="f73" fmla="val 2992040"/>
              <a:gd name="f74" fmla="val 1522375"/>
              <a:gd name="f75" fmla="val 3040581"/>
              <a:gd name="f76" fmla="val 1427529"/>
              <a:gd name="f77" fmla="val 3119259"/>
              <a:gd name="f78" fmla="val 1392747"/>
              <a:gd name="f79" fmla="val 3155891"/>
              <a:gd name="f80" fmla="val 1284048"/>
              <a:gd name="f81" fmla="val 3153728"/>
              <a:gd name="f82" fmla="val 1252174"/>
              <a:gd name="f83" fmla="val 3120936"/>
              <a:gd name="f84" fmla="val 1157234"/>
              <a:gd name="f85" fmla="val 3046101"/>
              <a:gd name="f86" fmla="val 592479"/>
              <a:gd name="f87" fmla="val 2980043"/>
              <a:gd name="f88" fmla="val 187829"/>
              <a:gd name="f89" fmla="val 2438320"/>
              <a:gd name="f90" fmla="val 160409"/>
              <a:gd name="f91" fmla="val 1860193"/>
              <a:gd name="f92" fmla="val 105366"/>
              <a:gd name="f93" fmla="val 1862056"/>
              <a:gd name="f94" fmla="val 50978"/>
              <a:gd name="f95" fmla="val 1871143"/>
              <a:gd name="f96" fmla="val 96552"/>
              <a:gd name="f97" fmla="val 187429"/>
              <a:gd name="f98" fmla="val 221571"/>
              <a:gd name="f99" fmla="val 257605"/>
              <a:gd name="f100" fmla="val 346591"/>
              <a:gd name="f101" fmla="val 443143"/>
              <a:gd name="f102" fmla="val 396276"/>
              <a:gd name="f103" fmla="val 1872705"/>
              <a:gd name="f104" fmla="val 344922"/>
              <a:gd name="f105" fmla="val 1863589"/>
              <a:gd name="f106" fmla="val 291687"/>
              <a:gd name="f107" fmla="val 1860996"/>
              <a:gd name="f108" fmla="val 313360"/>
              <a:gd name="f109" fmla="val 2289054"/>
              <a:gd name="f110" fmla="val 617325"/>
              <a:gd name="f111" fmla="val 2454996"/>
              <a:gd name="f112" fmla="val 1001768"/>
              <a:gd name="f113" fmla="val 2593980"/>
              <a:gd name="f114" fmla="val 1157883"/>
              <a:gd name="f115" fmla="val 666108"/>
              <a:gd name="f116" fmla="val 643139"/>
              <a:gd name="f117" fmla="val 589896"/>
              <a:gd name="f118" fmla="val 1072543"/>
              <a:gd name="f119" fmla="val 527928"/>
              <a:gd name="f120" fmla="val 444588"/>
              <a:gd name="f121" fmla="val 377027"/>
              <a:gd name="f122" fmla="val 1004982"/>
              <a:gd name="f123" fmla="val 921642"/>
              <a:gd name="f124" fmla="val 838302"/>
              <a:gd name="f125" fmla="val 770741"/>
              <a:gd name="f126" fmla="val 643141"/>
              <a:gd name="f127" fmla="val 666110"/>
              <a:gd name="f128" fmla="val 1169505"/>
              <a:gd name="f129" fmla="val 1187237"/>
              <a:gd name="f130" fmla="val 1065090"/>
              <a:gd name="f131" fmla="val 980704"/>
              <a:gd name="f132" fmla="val 1140198"/>
              <a:gd name="f133" fmla="*/ f0 1 2671236"/>
              <a:gd name="f134" fmla="*/ f1 1 3213546"/>
              <a:gd name="f135" fmla="val f2"/>
              <a:gd name="f136" fmla="val f3"/>
              <a:gd name="f137" fmla="val f4"/>
              <a:gd name="f138" fmla="+- f137 0 f135"/>
              <a:gd name="f139" fmla="+- f136 0 f135"/>
              <a:gd name="f140" fmla="*/ f139 1 2671236"/>
              <a:gd name="f141" fmla="*/ f138 1 3213546"/>
              <a:gd name="f142" fmla="*/ f135 1 f140"/>
              <a:gd name="f143" fmla="*/ f136 1 f140"/>
              <a:gd name="f144" fmla="*/ f135 1 f141"/>
              <a:gd name="f145" fmla="*/ f137 1 f141"/>
              <a:gd name="f146" fmla="*/ f142 f133 1"/>
              <a:gd name="f147" fmla="*/ f143 f133 1"/>
              <a:gd name="f148" fmla="*/ f145 f134 1"/>
              <a:gd name="f149" fmla="*/ f144 f1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6" t="f149" r="f147" b="f148"/>
            <a:pathLst>
              <a:path w="2671236" h="321354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5" y="f2"/>
                </a:moveTo>
                <a:cubicBezTo>
                  <a:pt x="f15" y="f2"/>
                  <a:pt x="f16" y="f17"/>
                  <a:pt x="f16" y="f10"/>
                </a:cubicBezTo>
                <a:cubicBezTo>
                  <a:pt x="f16" y="f18"/>
                  <a:pt x="f19" y="f20"/>
                  <a:pt x="f21" y="f22"/>
                </a:cubicBezTo>
                <a:lnTo>
                  <a:pt x="f23" y="f24"/>
                </a:lnTo>
                <a:lnTo>
                  <a:pt x="f25" y="f24"/>
                </a:lnTo>
                <a:cubicBezTo>
                  <a:pt x="f26" y="f27"/>
                  <a:pt x="f28" y="f29"/>
                  <a:pt x="f30" y="f29"/>
                </a:cubicBezTo>
                <a:cubicBezTo>
                  <a:pt x="f31" y="f29"/>
                  <a:pt x="f32" y="f33"/>
                  <a:pt x="f32" y="f34"/>
                </a:cubicBezTo>
                <a:cubicBezTo>
                  <a:pt x="f32" y="f35"/>
                  <a:pt x="f31" y="f36"/>
                  <a:pt x="f30" y="f36"/>
                </a:cubicBezTo>
                <a:cubicBezTo>
                  <a:pt x="f28" y="f36"/>
                  <a:pt x="f26" y="f37"/>
                  <a:pt x="f25" y="f38"/>
                </a:cubicBezTo>
                <a:lnTo>
                  <a:pt x="f39" y="f38"/>
                </a:ln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3" y="f5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5" y="f4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2" y="f53"/>
                </a:cubicBezTo>
                <a:cubicBezTo>
                  <a:pt x="f96" y="f55"/>
                  <a:pt x="f97" y="f57"/>
                  <a:pt x="f98" y="f59"/>
                </a:cubicBezTo>
                <a:cubicBezTo>
                  <a:pt x="f99" y="f61"/>
                  <a:pt x="f100" y="f63"/>
                  <a:pt x="f101" y="f53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lnTo>
                  <a:pt x="f114" y="f38"/>
                </a:lnTo>
                <a:lnTo>
                  <a:pt x="f115" y="f38"/>
                </a:lnTo>
                <a:cubicBezTo>
                  <a:pt x="f116" y="f37"/>
                  <a:pt x="f117" y="f118"/>
                  <a:pt x="f119" y="f118"/>
                </a:cubicBezTo>
                <a:cubicBezTo>
                  <a:pt x="f120" y="f118"/>
                  <a:pt x="f121" y="f122"/>
                  <a:pt x="f121" y="f123"/>
                </a:cubicBezTo>
                <a:cubicBezTo>
                  <a:pt x="f121" y="f124"/>
                  <a:pt x="f120" y="f125"/>
                  <a:pt x="f119" y="f125"/>
                </a:cubicBezTo>
                <a:cubicBezTo>
                  <a:pt x="f117" y="f125"/>
                  <a:pt x="f126" y="f27"/>
                  <a:pt x="f127" y="f24"/>
                </a:cubicBezTo>
                <a:lnTo>
                  <a:pt x="f128" y="f24"/>
                </a:lnTo>
                <a:lnTo>
                  <a:pt x="f129" y="f22"/>
                </a:lnTo>
                <a:cubicBezTo>
                  <a:pt x="f130" y="f20"/>
                  <a:pt x="f131" y="f18"/>
                  <a:pt x="f131" y="f10"/>
                </a:cubicBezTo>
                <a:cubicBezTo>
                  <a:pt x="f131" y="f17"/>
                  <a:pt x="f132" y="f2"/>
                  <a:pt x="f5" y="f2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1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7" name="Google Shape;6783;p88">
            <a:extLst>
              <a:ext uri="{FF2B5EF4-FFF2-40B4-BE49-F238E27FC236}">
                <a16:creationId xmlns:a16="http://schemas.microsoft.com/office/drawing/2014/main" id="{36C240F8-B88F-B148-07B9-FFA8AC9562A7}"/>
              </a:ext>
            </a:extLst>
          </p:cNvPr>
          <p:cNvGrpSpPr/>
          <p:nvPr/>
        </p:nvGrpSpPr>
        <p:grpSpPr>
          <a:xfrm>
            <a:off x="13787770" y="1852979"/>
            <a:ext cx="850283" cy="849696"/>
            <a:chOff x="8211055" y="926488"/>
            <a:chExt cx="425141" cy="424848"/>
          </a:xfrm>
          <a:solidFill>
            <a:schemeClr val="tx1"/>
          </a:solidFill>
        </p:grpSpPr>
        <p:sp>
          <p:nvSpPr>
            <p:cNvPr id="18" name="Google Shape;6784;p88">
              <a:extLst>
                <a:ext uri="{FF2B5EF4-FFF2-40B4-BE49-F238E27FC236}">
                  <a16:creationId xmlns:a16="http://schemas.microsoft.com/office/drawing/2014/main" id="{0D97596B-1A23-8DC5-D19F-7891541C9289}"/>
                </a:ext>
              </a:extLst>
            </p:cNvPr>
            <p:cNvSpPr/>
            <p:nvPr/>
          </p:nvSpPr>
          <p:spPr>
            <a:xfrm>
              <a:off x="8461976" y="926488"/>
              <a:ext cx="150144" cy="2243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6168"/>
                <a:gd name="f5" fmla="val 2426"/>
                <a:gd name="f6" fmla="val 1"/>
                <a:gd name="f7" fmla="val 2286"/>
                <a:gd name="f8" fmla="val 2136"/>
                <a:gd name="f9" fmla="val 77"/>
                <a:gd name="f10" fmla="val 2112"/>
                <a:gd name="f11" fmla="val 244"/>
                <a:gd name="f12" fmla="val 64"/>
                <a:gd name="f13" fmla="val 5064"/>
                <a:gd name="f14" fmla="val 5222"/>
                <a:gd name="f15" fmla="val 5474"/>
                <a:gd name="f16" fmla="val 253"/>
                <a:gd name="f17" fmla="val 5506"/>
                <a:gd name="f18" fmla="val 295"/>
                <a:gd name="f19" fmla="val 5531"/>
                <a:gd name="f20" fmla="val 342"/>
                <a:gd name="f21" fmla="val 5543"/>
                <a:gd name="f22" fmla="val 389"/>
                <a:gd name="f23" fmla="val 517"/>
                <a:gd name="f24" fmla="val 648"/>
                <a:gd name="f25" fmla="val 5455"/>
                <a:gd name="f26" fmla="val 694"/>
                <a:gd name="f27" fmla="val 5317"/>
                <a:gd name="f28" fmla="val 1261"/>
                <a:gd name="f29" fmla="val 4025"/>
                <a:gd name="f30" fmla="val 1419"/>
                <a:gd name="f31" fmla="val 4088"/>
                <a:gd name="f32" fmla="val 1576"/>
                <a:gd name="f33" fmla="val 4119"/>
                <a:gd name="f34" fmla="val 1765"/>
                <a:gd name="f35" fmla="val 1891"/>
                <a:gd name="f36" fmla="val 1986"/>
                <a:gd name="f37" fmla="val 4056"/>
                <a:gd name="f38" fmla="val 4844"/>
                <a:gd name="f39" fmla="val 1450"/>
                <a:gd name="f40" fmla="val 4970"/>
                <a:gd name="f41" fmla="val 946"/>
                <a:gd name="f42" fmla="val 789"/>
                <a:gd name="f43" fmla="val 6167"/>
                <a:gd name="f44" fmla="val 4002"/>
                <a:gd name="f45" fmla="val 3466"/>
                <a:gd name="f46" fmla="val 5001"/>
                <a:gd name="f47" fmla="val 2773"/>
                <a:gd name="f48" fmla="val 3143"/>
                <a:gd name="f49" fmla="val 2670"/>
                <a:gd name="f50" fmla="val 2458"/>
                <a:gd name="f51" fmla="val 2324"/>
                <a:gd name="f52" fmla="val 2080"/>
                <a:gd name="f53" fmla="val 2166"/>
                <a:gd name="f54" fmla="val 496"/>
                <a:gd name="f55" fmla="val 307"/>
                <a:gd name="f56" fmla="val 2710"/>
                <a:gd name="f57" fmla="val 118"/>
                <a:gd name="f58" fmla="val 2553"/>
                <a:gd name="f59" fmla="val 24"/>
                <a:gd name="f60" fmla="val 2515"/>
                <a:gd name="f61" fmla="val 8"/>
                <a:gd name="f62" fmla="val 2471"/>
                <a:gd name="f63" fmla="*/ f0 1 4128"/>
                <a:gd name="f64" fmla="*/ f1 1 6168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4128"/>
                <a:gd name="f71" fmla="*/ f68 1 6168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4128" h="61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12" y="f15"/>
                    <a:pt x="f16" y="f17"/>
                  </a:cubicBez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25"/>
                    <a:pt x="f26" y="f27"/>
                  </a:cubicBezTo>
                  <a:lnTo>
                    <a:pt x="f28" y="f29"/>
                  </a:ln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1"/>
                    <a:pt x="f10" y="f37"/>
                  </a:cubicBezTo>
                  <a:lnTo>
                    <a:pt x="f10" y="f38"/>
                  </a:lnTo>
                  <a:cubicBezTo>
                    <a:pt x="f39" y="f40"/>
                    <a:pt x="f41" y="f17"/>
                    <a:pt x="f42" y="f43"/>
                  </a:cubicBezTo>
                  <a:lnTo>
                    <a:pt x="f3" y="f43"/>
                  </a:lnTo>
                  <a:cubicBezTo>
                    <a:pt x="f44" y="f17"/>
                    <a:pt x="f45" y="f46"/>
                    <a:pt x="f47" y="f38"/>
                  </a:cubicBezTo>
                  <a:lnTo>
                    <a:pt x="f47" y="f48"/>
                  </a:lnTo>
                  <a:cubicBezTo>
                    <a:pt x="f47" y="f49"/>
                    <a:pt x="f50" y="f51"/>
                    <a:pt x="f52" y="f53"/>
                  </a:cubicBezTo>
                  <a:lnTo>
                    <a:pt x="f47" y="f54"/>
                  </a:lnTo>
                  <a:cubicBezTo>
                    <a:pt x="f47" y="f55"/>
                    <a:pt x="f56" y="f57"/>
                    <a:pt x="f58" y="f59"/>
                  </a:cubicBezTo>
                  <a:cubicBezTo>
                    <a:pt x="f60" y="f61"/>
                    <a:pt x="f6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9" name="Google Shape;6785;p88">
              <a:extLst>
                <a:ext uri="{FF2B5EF4-FFF2-40B4-BE49-F238E27FC236}">
                  <a16:creationId xmlns:a16="http://schemas.microsoft.com/office/drawing/2014/main" id="{43489967-C920-864B-4E1F-37B1A33CCEB9}"/>
                </a:ext>
              </a:extLst>
            </p:cNvPr>
            <p:cNvSpPr/>
            <p:nvPr/>
          </p:nvSpPr>
          <p:spPr>
            <a:xfrm>
              <a:off x="8211055" y="1078589"/>
              <a:ext cx="225756" cy="2727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7499"/>
                <a:gd name="f5" fmla="val 693"/>
                <a:gd name="f6" fmla="val 315"/>
                <a:gd name="f7" fmla="val 662"/>
                <a:gd name="f8" fmla="val 6490"/>
                <a:gd name="f9" fmla="val 32"/>
                <a:gd name="f10" fmla="val 7026"/>
                <a:gd name="f11" fmla="val 504"/>
                <a:gd name="f12" fmla="val 7498"/>
                <a:gd name="f13" fmla="val 1103"/>
                <a:gd name="f14" fmla="val 5797"/>
                <a:gd name="f15" fmla="val 5608"/>
                <a:gd name="f16" fmla="val 6049"/>
                <a:gd name="f17" fmla="val 5451"/>
                <a:gd name="f18" fmla="val 5860"/>
                <a:gd name="f19" fmla="val 1765"/>
                <a:gd name="f20" fmla="val 1576"/>
                <a:gd name="f21" fmla="val 1418"/>
                <a:gd name="f22" fmla="val 5293"/>
                <a:gd name="f23" fmla="val 5104"/>
                <a:gd name="f24" fmla="val 252"/>
                <a:gd name="f25" fmla="*/ f0 1 6207"/>
                <a:gd name="f26" fmla="*/ f1 1 749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207"/>
                <a:gd name="f33" fmla="*/ f30 1 749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207" h="7499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lnTo>
                    <a:pt x="f2" y="f8"/>
                  </a:lnTo>
                  <a:cubicBezTo>
                    <a:pt x="f9" y="f10"/>
                    <a:pt x="f11" y="f12"/>
                    <a:pt x="f13" y="f12"/>
                  </a:cubicBezTo>
                  <a:lnTo>
                    <a:pt x="f3" y="f12"/>
                  </a:lnTo>
                  <a:lnTo>
                    <a:pt x="f3" y="f14"/>
                  </a:lnTo>
                  <a:cubicBezTo>
                    <a:pt x="f3" y="f15"/>
                    <a:pt x="f16" y="f17"/>
                    <a:pt x="f18" y="f17"/>
                  </a:cubicBezTo>
                  <a:lnTo>
                    <a:pt x="f19" y="f17"/>
                  </a:lnTo>
                  <a:cubicBezTo>
                    <a:pt x="f20" y="f17"/>
                    <a:pt x="f21" y="f22"/>
                    <a:pt x="f21" y="f23"/>
                  </a:cubicBezTo>
                  <a:lnTo>
                    <a:pt x="f21" y="f7"/>
                  </a:lnTo>
                  <a:cubicBezTo>
                    <a:pt x="f21" y="f24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0" name="Google Shape;6786;p88">
              <a:extLst>
                <a:ext uri="{FF2B5EF4-FFF2-40B4-BE49-F238E27FC236}">
                  <a16:creationId xmlns:a16="http://schemas.microsoft.com/office/drawing/2014/main" id="{56B0345B-85C3-566D-7A3E-464B71A8EE46}"/>
                </a:ext>
              </a:extLst>
            </p:cNvPr>
            <p:cNvSpPr/>
            <p:nvPr/>
          </p:nvSpPr>
          <p:spPr>
            <a:xfrm>
              <a:off x="8310743" y="977731"/>
              <a:ext cx="74487" cy="745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49"/>
                <a:gd name="f5" fmla="val 1040"/>
                <a:gd name="f6" fmla="val 1"/>
                <a:gd name="f7" fmla="val 473"/>
                <a:gd name="f8" fmla="val 1041"/>
                <a:gd name="f9" fmla="val 1576"/>
                <a:gd name="f10" fmla="val 1607"/>
                <a:gd name="f11" fmla="*/ f0 1 2048"/>
                <a:gd name="f12" fmla="*/ f1 1 204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048"/>
                <a:gd name="f19" fmla="*/ f16 1 204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048" h="204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cubicBezTo>
                    <a:pt x="f2" y="f9"/>
                    <a:pt x="f7" y="f4"/>
                    <a:pt x="f5" y="f4"/>
                  </a:cubicBezTo>
                  <a:cubicBezTo>
                    <a:pt x="f9" y="f4"/>
                    <a:pt x="f3" y="f9"/>
                    <a:pt x="f3" y="f8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1" name="Google Shape;6787;p88">
              <a:extLst>
                <a:ext uri="{FF2B5EF4-FFF2-40B4-BE49-F238E27FC236}">
                  <a16:creationId xmlns:a16="http://schemas.microsoft.com/office/drawing/2014/main" id="{775F1AF6-BB8A-F93C-81CB-8233D0C2FD6F}"/>
                </a:ext>
              </a:extLst>
            </p:cNvPr>
            <p:cNvSpPr/>
            <p:nvPr/>
          </p:nvSpPr>
          <p:spPr>
            <a:xfrm>
              <a:off x="8286667" y="1078187"/>
              <a:ext cx="226917" cy="27197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7478"/>
                <a:gd name="f5" fmla="val 1641"/>
                <a:gd name="f6" fmla="val 1"/>
                <a:gd name="f7" fmla="val 1242"/>
                <a:gd name="f8" fmla="val 819"/>
                <a:gd name="f9" fmla="val 205"/>
                <a:gd name="f10" fmla="val 568"/>
                <a:gd name="f11" fmla="val 484"/>
                <a:gd name="f12" fmla="val 190"/>
                <a:gd name="f13" fmla="val 799"/>
                <a:gd name="f14" fmla="val 1209"/>
                <a:gd name="f15" fmla="val 1681"/>
                <a:gd name="f16" fmla="val 4769"/>
                <a:gd name="f17" fmla="val 2679"/>
                <a:gd name="f18" fmla="val 2521"/>
                <a:gd name="f19" fmla="val 4359"/>
                <a:gd name="f20" fmla="val 2175"/>
                <a:gd name="f21" fmla="val 4107"/>
                <a:gd name="f22" fmla="val 1702"/>
                <a:gd name="f23" fmla="val 1040"/>
                <a:gd name="f24" fmla="val 820"/>
                <a:gd name="f25" fmla="val 662"/>
                <a:gd name="f26" fmla="val 3949"/>
                <a:gd name="f27" fmla="val 3729"/>
                <a:gd name="f28" fmla="val 2374"/>
                <a:gd name="f29" fmla="val 2154"/>
                <a:gd name="f30" fmla="val 1996"/>
                <a:gd name="f31" fmla="val 1229"/>
                <a:gd name="f32" fmla="val 1387"/>
                <a:gd name="f33" fmla="val 3382"/>
                <a:gd name="f34" fmla="val 1733"/>
                <a:gd name="f35" fmla="val 2553"/>
                <a:gd name="f36" fmla="val 3277"/>
                <a:gd name="f37" fmla="val 3981"/>
                <a:gd name="f38" fmla="val 3435"/>
                <a:gd name="f39" fmla="val 3813"/>
                <a:gd name="f40" fmla="val 4380"/>
                <a:gd name="f41" fmla="val 4852"/>
                <a:gd name="f42" fmla="val 5241"/>
                <a:gd name="f43" fmla="val 5777"/>
                <a:gd name="f44" fmla="val 5084"/>
                <a:gd name="f45" fmla="val 6176"/>
                <a:gd name="f46" fmla="val 4580"/>
                <a:gd name="f47" fmla="val 5703"/>
                <a:gd name="f48" fmla="val 5168"/>
                <a:gd name="f49" fmla="val 3781"/>
                <a:gd name="f50" fmla="val 3592"/>
                <a:gd name="f51" fmla="val 1807"/>
                <a:gd name="f52" fmla="val 862"/>
                <a:gd name="f53" fmla="val 2710"/>
                <a:gd name="f54" fmla="val 43"/>
                <a:gd name="f55" fmla="val 1796"/>
                <a:gd name="f56" fmla="val 11"/>
                <a:gd name="f57" fmla="val 1745"/>
                <a:gd name="f58" fmla="val 4"/>
                <a:gd name="f59" fmla="val 1694"/>
                <a:gd name="f60" fmla="*/ f0 1 6239"/>
                <a:gd name="f61" fmla="*/ f1 1 747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6239"/>
                <a:gd name="f68" fmla="*/ f65 1 747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239" h="74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6" y="f14"/>
                    <a:pt x="f6" y="f15"/>
                  </a:cubicBezTo>
                  <a:lnTo>
                    <a:pt x="f6" y="f16"/>
                  </a:lnTo>
                  <a:lnTo>
                    <a:pt x="f17" y="f16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24" y="f30"/>
                    <a:pt x="f23" y="f30"/>
                  </a:cubicBezTo>
                  <a:cubicBezTo>
                    <a:pt x="f31" y="f30"/>
                    <a:pt x="f32" y="f29"/>
                    <a:pt x="f32" y="f28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8" y="f16"/>
                  </a:cubicBezTo>
                  <a:lnTo>
                    <a:pt x="f39" y="f16"/>
                  </a:lnTo>
                  <a:cubicBezTo>
                    <a:pt x="f40" y="f16"/>
                    <a:pt x="f41" y="f42"/>
                    <a:pt x="f41" y="f43"/>
                  </a:cubicBezTo>
                  <a:lnTo>
                    <a:pt x="f41" y="f4"/>
                  </a:lnTo>
                  <a:lnTo>
                    <a:pt x="f3" y="f4"/>
                  </a:lnTo>
                  <a:lnTo>
                    <a:pt x="f3" y="f44"/>
                  </a:lnTo>
                  <a:cubicBezTo>
                    <a:pt x="f45" y="f46"/>
                    <a:pt x="f47" y="f21"/>
                    <a:pt x="f48" y="f21"/>
                  </a:cubicBezTo>
                  <a:lnTo>
                    <a:pt x="f49" y="f21"/>
                  </a:lnTo>
                  <a:cubicBezTo>
                    <a:pt x="f50" y="f21"/>
                    <a:pt x="f38" y="f26"/>
                    <a:pt x="f38" y="f27"/>
                  </a:cubicBezTo>
                  <a:lnTo>
                    <a:pt x="f38" y="f51"/>
                  </a:lnTo>
                  <a:cubicBezTo>
                    <a:pt x="f38" y="f52"/>
                    <a:pt x="f53" y="f54"/>
                    <a:pt x="f55" y="f56"/>
                  </a:cubicBezTo>
                  <a:cubicBezTo>
                    <a:pt x="f57" y="f58"/>
                    <a:pt x="f5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2" name="Google Shape;6788;p88">
              <a:extLst>
                <a:ext uri="{FF2B5EF4-FFF2-40B4-BE49-F238E27FC236}">
                  <a16:creationId xmlns:a16="http://schemas.microsoft.com/office/drawing/2014/main" id="{13D0E431-D3DC-A3F4-B340-B5B579FD146D}"/>
                </a:ext>
              </a:extLst>
            </p:cNvPr>
            <p:cNvSpPr/>
            <p:nvPr/>
          </p:nvSpPr>
          <p:spPr>
            <a:xfrm>
              <a:off x="8436775" y="1177116"/>
              <a:ext cx="199421" cy="481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324"/>
                <a:gd name="f5" fmla="val 1"/>
                <a:gd name="f6" fmla="val 662"/>
                <a:gd name="f7" fmla="val 1041"/>
                <a:gd name="f8" fmla="val 1576"/>
                <a:gd name="f9" fmla="val 2080"/>
                <a:gd name="f10" fmla="val 946"/>
                <a:gd name="f11" fmla="val 2395"/>
                <a:gd name="f12" fmla="val 5136"/>
                <a:gd name="f13" fmla="val 5325"/>
                <a:gd name="f14" fmla="val 1166"/>
                <a:gd name="f15" fmla="val 977"/>
                <a:gd name="f16" fmla="val 316"/>
                <a:gd name="f17" fmla="val 158"/>
                <a:gd name="f18" fmla="*/ f0 1 5483"/>
                <a:gd name="f19" fmla="*/ f1 1 13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483"/>
                <a:gd name="f26" fmla="*/ f23 1 13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483" h="1324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3" y="f14"/>
                    <a:pt x="f3" y="f15"/>
                  </a:cubicBezTo>
                  <a:lnTo>
                    <a:pt x="f3" y="f16"/>
                  </a:lnTo>
                  <a:cubicBezTo>
                    <a:pt x="f3" y="f17"/>
                    <a:pt x="f13" y="f5"/>
                    <a:pt x="f1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oogle Shape;6800;p88">
            <a:extLst>
              <a:ext uri="{FF2B5EF4-FFF2-40B4-BE49-F238E27FC236}">
                <a16:creationId xmlns:a16="http://schemas.microsoft.com/office/drawing/2014/main" id="{EC805267-ED73-1C95-F4C9-2921232BEF52}"/>
              </a:ext>
            </a:extLst>
          </p:cNvPr>
          <p:cNvGrpSpPr/>
          <p:nvPr/>
        </p:nvGrpSpPr>
        <p:grpSpPr>
          <a:xfrm>
            <a:off x="12356003" y="3457096"/>
            <a:ext cx="828114" cy="825923"/>
            <a:chOff x="7495172" y="1728545"/>
            <a:chExt cx="414057" cy="412961"/>
          </a:xfrm>
          <a:solidFill>
            <a:schemeClr val="tx1"/>
          </a:solidFill>
        </p:grpSpPr>
        <p:sp>
          <p:nvSpPr>
            <p:cNvPr id="24" name="Google Shape;6801;p88">
              <a:extLst>
                <a:ext uri="{FF2B5EF4-FFF2-40B4-BE49-F238E27FC236}">
                  <a16:creationId xmlns:a16="http://schemas.microsoft.com/office/drawing/2014/main" id="{0D27348E-62C0-757A-D713-E80D2D0E2863}"/>
                </a:ext>
              </a:extLst>
            </p:cNvPr>
            <p:cNvSpPr/>
            <p:nvPr/>
          </p:nvSpPr>
          <p:spPr>
            <a:xfrm>
              <a:off x="7519714" y="1728545"/>
              <a:ext cx="366098" cy="1713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35"/>
                <a:gd name="f4" fmla="val 4838"/>
                <a:gd name="f5" fmla="val 1040"/>
                <a:gd name="f6" fmla="val 473"/>
                <a:gd name="f7" fmla="val 1"/>
                <a:gd name="f8" fmla="val 1071"/>
                <a:gd name="f9" fmla="val 2458"/>
                <a:gd name="f10" fmla="val 2993"/>
                <a:gd name="f11" fmla="val 3466"/>
                <a:gd name="f12" fmla="val 2048"/>
                <a:gd name="f13" fmla="val 4505"/>
                <a:gd name="f14" fmla="val 4663"/>
                <a:gd name="f15" fmla="val 2143"/>
                <a:gd name="f16" fmla="val 4757"/>
                <a:gd name="f17" fmla="val 2269"/>
                <a:gd name="f18" fmla="val 4820"/>
                <a:gd name="f19" fmla="val 2300"/>
                <a:gd name="f20" fmla="val 4831"/>
                <a:gd name="f21" fmla="val 2339"/>
                <a:gd name="f22" fmla="val 2380"/>
                <a:gd name="f23" fmla="val 2461"/>
                <a:gd name="f24" fmla="val 2552"/>
                <a:gd name="f25" fmla="val 4810"/>
                <a:gd name="f26" fmla="val 2615"/>
                <a:gd name="f27" fmla="val 4726"/>
                <a:gd name="f28" fmla="val 3876"/>
                <a:gd name="f29" fmla="val 6365"/>
                <a:gd name="f30" fmla="val 7625"/>
                <a:gd name="f31" fmla="val 7688"/>
                <a:gd name="f32" fmla="val 7765"/>
                <a:gd name="f33" fmla="val 7846"/>
                <a:gd name="f34" fmla="val 7887"/>
                <a:gd name="f35" fmla="val 7929"/>
                <a:gd name="f36" fmla="val 7971"/>
                <a:gd name="f37" fmla="val 8097"/>
                <a:gd name="f38" fmla="val 4789"/>
                <a:gd name="f39" fmla="val 8160"/>
                <a:gd name="f40" fmla="val 4631"/>
                <a:gd name="f41" fmla="val 9231"/>
                <a:gd name="f42" fmla="val 9862"/>
                <a:gd name="f43" fmla="val 10334"/>
                <a:gd name="f44" fmla="val 536"/>
                <a:gd name="f45" fmla="val 9294"/>
                <a:gd name="f46" fmla="*/ f0 1 10335"/>
                <a:gd name="f47" fmla="*/ f1 1 4838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0335"/>
                <a:gd name="f54" fmla="*/ f51 1 4838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0335" h="4838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2" y="f14"/>
                    <a:pt x="f15" y="f16"/>
                    <a:pt x="f17" y="f18"/>
                  </a:cubicBezTo>
                  <a:cubicBezTo>
                    <a:pt x="f19" y="f20"/>
                    <a:pt x="f21" y="f4"/>
                    <a:pt x="f22" y="f4"/>
                  </a:cubicBezTo>
                  <a:cubicBezTo>
                    <a:pt x="f23" y="f4"/>
                    <a:pt x="f24" y="f25"/>
                    <a:pt x="f26" y="f27"/>
                  </a:cubicBezTo>
                  <a:lnTo>
                    <a:pt x="f28" y="f11"/>
                  </a:lnTo>
                  <a:lnTo>
                    <a:pt x="f29" y="f11"/>
                  </a:lnTo>
                  <a:lnTo>
                    <a:pt x="f30" y="f27"/>
                  </a:lnTo>
                  <a:cubicBezTo>
                    <a:pt x="f31" y="f25"/>
                    <a:pt x="f32" y="f4"/>
                    <a:pt x="f33" y="f4"/>
                  </a:cubicBezTo>
                  <a:cubicBezTo>
                    <a:pt x="f34" y="f4"/>
                    <a:pt x="f35" y="f20"/>
                    <a:pt x="f36" y="f18"/>
                  </a:cubicBezTo>
                  <a:cubicBezTo>
                    <a:pt x="f37" y="f38"/>
                    <a:pt x="f39" y="f40"/>
                    <a:pt x="f39" y="f13"/>
                  </a:cubicBezTo>
                  <a:lnTo>
                    <a:pt x="f39" y="f11"/>
                  </a:lnTo>
                  <a:lnTo>
                    <a:pt x="f41" y="f11"/>
                  </a:lnTo>
                  <a:cubicBezTo>
                    <a:pt x="f42" y="f11"/>
                    <a:pt x="f43" y="f10"/>
                    <a:pt x="f43" y="f9"/>
                  </a:cubicBezTo>
                  <a:lnTo>
                    <a:pt x="f43" y="f8"/>
                  </a:lnTo>
                  <a:cubicBezTo>
                    <a:pt x="f43" y="f44"/>
                    <a:pt x="f42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5" name="Google Shape;6802;p88">
              <a:extLst>
                <a:ext uri="{FF2B5EF4-FFF2-40B4-BE49-F238E27FC236}">
                  <a16:creationId xmlns:a16="http://schemas.microsoft.com/office/drawing/2014/main" id="{362B4927-0E8F-6450-5CE8-7FF62D0008D1}"/>
                </a:ext>
              </a:extLst>
            </p:cNvPr>
            <p:cNvSpPr/>
            <p:nvPr/>
          </p:nvSpPr>
          <p:spPr>
            <a:xfrm>
              <a:off x="7544266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599"/>
                <a:gd name="f8" fmla="val 631"/>
                <a:gd name="f9" fmla="val 2143"/>
                <a:gd name="f10" fmla="val 2773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9" y="f10"/>
                    <a:pt x="f3" y="f9"/>
                    <a:pt x="f3" y="f5"/>
                  </a:cubicBezTo>
                  <a:cubicBezTo>
                    <a:pt x="f3" y="f8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6" name="Google Shape;6803;p88">
              <a:extLst>
                <a:ext uri="{FF2B5EF4-FFF2-40B4-BE49-F238E27FC236}">
                  <a16:creationId xmlns:a16="http://schemas.microsoft.com/office/drawing/2014/main" id="{16BE89E1-55D6-BA05-9AC0-2F4080052F9A}"/>
                </a:ext>
              </a:extLst>
            </p:cNvPr>
            <p:cNvSpPr/>
            <p:nvPr/>
          </p:nvSpPr>
          <p:spPr>
            <a:xfrm>
              <a:off x="7495172" y="2045476"/>
              <a:ext cx="194227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11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378"/>
                <a:gd name="f16" fmla="val 5104"/>
                <a:gd name="f17" fmla="val 5325"/>
                <a:gd name="f18" fmla="val 5482"/>
                <a:gd name="f19" fmla="val 5262"/>
                <a:gd name="f20" fmla="val 977"/>
                <a:gd name="f21" fmla="val 4128"/>
                <a:gd name="f22" fmla="*/ f0 1 5483"/>
                <a:gd name="f23" fmla="*/ f1 1 2711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5483"/>
                <a:gd name="f30" fmla="*/ f27 1 2711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5483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20"/>
                    <a:pt x="f2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7" name="Google Shape;6804;p88">
              <a:extLst>
                <a:ext uri="{FF2B5EF4-FFF2-40B4-BE49-F238E27FC236}">
                  <a16:creationId xmlns:a16="http://schemas.microsoft.com/office/drawing/2014/main" id="{89FDEB93-3DE4-F106-0092-0579B9E0F32A}"/>
                </a:ext>
              </a:extLst>
            </p:cNvPr>
            <p:cNvSpPr/>
            <p:nvPr/>
          </p:nvSpPr>
          <p:spPr>
            <a:xfrm>
              <a:off x="7763009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631"/>
                <a:gd name="f8" fmla="val 2143"/>
                <a:gd name="f9" fmla="val 2773"/>
                <a:gd name="f10" fmla="val 2111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cubicBezTo>
                    <a:pt x="f10" y="f9"/>
                    <a:pt x="f3" y="f8"/>
                    <a:pt x="f3" y="f5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8" name="Google Shape;6805;p88">
              <a:extLst>
                <a:ext uri="{FF2B5EF4-FFF2-40B4-BE49-F238E27FC236}">
                  <a16:creationId xmlns:a16="http://schemas.microsoft.com/office/drawing/2014/main" id="{5B6ED26A-474B-1E9C-BAFE-112BBE7E89F1}"/>
                </a:ext>
              </a:extLst>
            </p:cNvPr>
            <p:cNvSpPr/>
            <p:nvPr/>
          </p:nvSpPr>
          <p:spPr>
            <a:xfrm>
              <a:off x="7713905" y="2045476"/>
              <a:ext cx="195324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2711"/>
                <a:gd name="f5" fmla="val 2773"/>
                <a:gd name="f6" fmla="val 1"/>
                <a:gd name="f7" fmla="val 1387"/>
                <a:gd name="f8" fmla="val 252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410"/>
                <a:gd name="f16" fmla="val 5167"/>
                <a:gd name="f17" fmla="val 5356"/>
                <a:gd name="f18" fmla="val 5293"/>
                <a:gd name="f19" fmla="val 977"/>
                <a:gd name="f20" fmla="val 4128"/>
                <a:gd name="f21" fmla="*/ f0 1 5514"/>
                <a:gd name="f22" fmla="*/ f1 1 271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514"/>
                <a:gd name="f29" fmla="*/ f26 1 271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514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cubicBezTo>
                    <a:pt x="f18" y="f1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29" name="Google Shape;6866;p88">
            <a:extLst>
              <a:ext uri="{FF2B5EF4-FFF2-40B4-BE49-F238E27FC236}">
                <a16:creationId xmlns:a16="http://schemas.microsoft.com/office/drawing/2014/main" id="{36900384-EB15-106A-1E25-3F34212B8B7A}"/>
              </a:ext>
            </a:extLst>
          </p:cNvPr>
          <p:cNvGrpSpPr/>
          <p:nvPr/>
        </p:nvGrpSpPr>
        <p:grpSpPr>
          <a:xfrm>
            <a:off x="6236033" y="6966047"/>
            <a:ext cx="763284" cy="844613"/>
            <a:chOff x="4435187" y="3483022"/>
            <a:chExt cx="381642" cy="422306"/>
          </a:xfrm>
          <a:solidFill>
            <a:schemeClr val="tx1"/>
          </a:solidFill>
        </p:grpSpPr>
        <p:sp>
          <p:nvSpPr>
            <p:cNvPr id="30" name="Google Shape;6867;p88">
              <a:extLst>
                <a:ext uri="{FF2B5EF4-FFF2-40B4-BE49-F238E27FC236}">
                  <a16:creationId xmlns:a16="http://schemas.microsoft.com/office/drawing/2014/main" id="{34C0FACF-4FFE-C1A4-C5F0-47C4E6364562}"/>
                </a:ext>
              </a:extLst>
            </p:cNvPr>
            <p:cNvSpPr/>
            <p:nvPr/>
          </p:nvSpPr>
          <p:spPr>
            <a:xfrm>
              <a:off x="4435187" y="3534256"/>
              <a:ext cx="180045" cy="3699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5"/>
                <a:gd name="f4" fmla="val 10240"/>
                <a:gd name="f5" fmla="val 662"/>
                <a:gd name="f6" fmla="val 284"/>
                <a:gd name="f7" fmla="val 1"/>
                <a:gd name="f8" fmla="val 315"/>
                <a:gd name="f9" fmla="val 4411"/>
                <a:gd name="f10" fmla="val 4632"/>
                <a:gd name="f11" fmla="val 64"/>
                <a:gd name="f12" fmla="val 4884"/>
                <a:gd name="f13" fmla="val 190"/>
                <a:gd name="f14" fmla="val 5073"/>
                <a:gd name="f15" fmla="val 1639"/>
                <a:gd name="f16" fmla="val 7467"/>
                <a:gd name="f17" fmla="val 1891"/>
                <a:gd name="f18" fmla="val 7877"/>
                <a:gd name="f19" fmla="val 2049"/>
                <a:gd name="f20" fmla="val 8097"/>
                <a:gd name="f21" fmla="val 8538"/>
                <a:gd name="f22" fmla="val 9861"/>
                <a:gd name="f23" fmla="val 10082"/>
                <a:gd name="f24" fmla="val 2206"/>
                <a:gd name="f25" fmla="val 10239"/>
                <a:gd name="f26" fmla="val 2395"/>
                <a:gd name="f27" fmla="val 5514"/>
                <a:gd name="f28" fmla="val 6364"/>
                <a:gd name="f29" fmla="val 5986"/>
                <a:gd name="f30" fmla="val 5357"/>
                <a:gd name="f31" fmla="val 5671"/>
                <a:gd name="f32" fmla="val 5168"/>
                <a:gd name="f33" fmla="val 5419"/>
                <a:gd name="f34" fmla="val 5167"/>
                <a:gd name="f35" fmla="val 5420"/>
                <a:gd name="f36" fmla="val 5165"/>
                <a:gd name="f37" fmla="val 5421"/>
                <a:gd name="f38" fmla="val 5163"/>
                <a:gd name="f39" fmla="val 5042"/>
                <a:gd name="f40" fmla="val 3214"/>
                <a:gd name="f41" fmla="val 3623"/>
                <a:gd name="f42" fmla="val 3183"/>
                <a:gd name="f43" fmla="val 3592"/>
                <a:gd name="f44" fmla="val 3041"/>
                <a:gd name="f45" fmla="val 3432"/>
                <a:gd name="f46" fmla="val 2828"/>
                <a:gd name="f47" fmla="val 3332"/>
                <a:gd name="f48" fmla="val 2613"/>
                <a:gd name="f49" fmla="val 2448"/>
                <a:gd name="f50" fmla="val 2280"/>
                <a:gd name="f51" fmla="val 3392"/>
                <a:gd name="f52" fmla="val 2143"/>
                <a:gd name="f53" fmla="val 3529"/>
                <a:gd name="f54" fmla="val 3812"/>
                <a:gd name="f55" fmla="val 1923"/>
                <a:gd name="f56" fmla="val 4285"/>
                <a:gd name="f57" fmla="val 2112"/>
                <a:gd name="f58" fmla="val 4442"/>
                <a:gd name="f59" fmla="val 3970"/>
                <a:gd name="f60" fmla="val 6301"/>
                <a:gd name="f61" fmla="val 4097"/>
                <a:gd name="f62" fmla="val 6427"/>
                <a:gd name="f63" fmla="val 6648"/>
                <a:gd name="f64" fmla="val 6774"/>
                <a:gd name="f65" fmla="val 3907"/>
                <a:gd name="f66" fmla="val 6821"/>
                <a:gd name="f67" fmla="val 3821"/>
                <a:gd name="f68" fmla="val 6845"/>
                <a:gd name="f69" fmla="val 3734"/>
                <a:gd name="f70" fmla="val 3648"/>
                <a:gd name="f71" fmla="val 3561"/>
                <a:gd name="f72" fmla="val 3498"/>
                <a:gd name="f73" fmla="val 4915"/>
                <a:gd name="f74" fmla="val 1450"/>
                <a:gd name="f75" fmla="val 4726"/>
                <a:gd name="f76" fmla="val 1324"/>
                <a:gd name="f77" fmla="val 4190"/>
                <a:gd name="f78" fmla="val 252"/>
                <a:gd name="f79" fmla="val 1009"/>
                <a:gd name="f80" fmla="*/ f0 1 5515"/>
                <a:gd name="f81" fmla="*/ f1 1 10240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5515"/>
                <a:gd name="f88" fmla="*/ f85 1 10240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5515" h="10240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lnTo>
                    <a:pt x="f7" y="f9"/>
                  </a:ln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24" y="f25"/>
                    <a:pt x="f26" y="f25"/>
                  </a:cubicBezTo>
                  <a:lnTo>
                    <a:pt x="f27" y="f25"/>
                  </a:lnTo>
                  <a:lnTo>
                    <a:pt x="f27" y="f28"/>
                  </a:lnTo>
                  <a:cubicBezTo>
                    <a:pt x="f27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47"/>
                  </a:cubicBezTo>
                  <a:cubicBezTo>
                    <a:pt x="f49" y="f47"/>
                    <a:pt x="f50" y="f51"/>
                    <a:pt x="f52" y="f53"/>
                  </a:cubicBezTo>
                  <a:cubicBezTo>
                    <a:pt x="f17" y="f54"/>
                    <a:pt x="f55" y="f56"/>
                    <a:pt x="f57" y="f58"/>
                  </a:cubicBezTo>
                  <a:lnTo>
                    <a:pt x="f59" y="f60"/>
                  </a:lnTo>
                  <a:cubicBezTo>
                    <a:pt x="f61" y="f62"/>
                    <a:pt x="f61" y="f63"/>
                    <a:pt x="f59" y="f64"/>
                  </a:cubicBezTo>
                  <a:cubicBezTo>
                    <a:pt x="f65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2" y="f64"/>
                  </a:cubicBezTo>
                  <a:lnTo>
                    <a:pt x="f15" y="f73"/>
                  </a:lnTo>
                  <a:cubicBezTo>
                    <a:pt x="f74" y="f75"/>
                    <a:pt x="f76" y="f58"/>
                    <a:pt x="f76" y="f77"/>
                  </a:cubicBezTo>
                  <a:lnTo>
                    <a:pt x="f76" y="f5"/>
                  </a:lnTo>
                  <a:cubicBezTo>
                    <a:pt x="f76" y="f78"/>
                    <a:pt x="f7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1" name="Google Shape;6868;p88">
              <a:extLst>
                <a:ext uri="{FF2B5EF4-FFF2-40B4-BE49-F238E27FC236}">
                  <a16:creationId xmlns:a16="http://schemas.microsoft.com/office/drawing/2014/main" id="{256D0DFA-9B4E-74A0-7F99-E195ED956B55}"/>
                </a:ext>
              </a:extLst>
            </p:cNvPr>
            <p:cNvSpPr/>
            <p:nvPr/>
          </p:nvSpPr>
          <p:spPr>
            <a:xfrm>
              <a:off x="4637827" y="3534256"/>
              <a:ext cx="179002" cy="371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0271"/>
                <a:gd name="f5" fmla="val 4758"/>
                <a:gd name="f6" fmla="val 4380"/>
                <a:gd name="f7" fmla="val 4096"/>
                <a:gd name="f8" fmla="val 315"/>
                <a:gd name="f9" fmla="val 662"/>
                <a:gd name="f10" fmla="val 4190"/>
                <a:gd name="f11" fmla="val 4474"/>
                <a:gd name="f12" fmla="val 3970"/>
                <a:gd name="f13" fmla="val 3781"/>
                <a:gd name="f14" fmla="val 4915"/>
                <a:gd name="f15" fmla="val 1922"/>
                <a:gd name="f16" fmla="val 6774"/>
                <a:gd name="f17" fmla="val 1875"/>
                <a:gd name="f18" fmla="val 6821"/>
                <a:gd name="f19" fmla="val 1788"/>
                <a:gd name="f20" fmla="val 6845"/>
                <a:gd name="f21" fmla="val 1698"/>
                <a:gd name="f22" fmla="val 1607"/>
                <a:gd name="f23" fmla="val 1513"/>
                <a:gd name="f24" fmla="val 1450"/>
                <a:gd name="f25" fmla="val 1355"/>
                <a:gd name="f26" fmla="val 6648"/>
                <a:gd name="f27" fmla="val 6427"/>
                <a:gd name="f28" fmla="val 6301"/>
                <a:gd name="f29" fmla="val 3308"/>
                <a:gd name="f30" fmla="val 4442"/>
                <a:gd name="f31" fmla="val 3497"/>
                <a:gd name="f32" fmla="val 4285"/>
                <a:gd name="f33" fmla="val 3560"/>
                <a:gd name="f34" fmla="val 3812"/>
                <a:gd name="f35" fmla="val 3277"/>
                <a:gd name="f36" fmla="val 3529"/>
                <a:gd name="f37" fmla="val 3140"/>
                <a:gd name="f38" fmla="val 3392"/>
                <a:gd name="f39" fmla="val 2972"/>
                <a:gd name="f40" fmla="val 3332"/>
                <a:gd name="f41" fmla="val 2807"/>
                <a:gd name="f42" fmla="val 2592"/>
                <a:gd name="f43" fmla="val 2379"/>
                <a:gd name="f44" fmla="val 3432"/>
                <a:gd name="f45" fmla="val 2237"/>
                <a:gd name="f46" fmla="val 3592"/>
                <a:gd name="f47" fmla="val 347"/>
                <a:gd name="f48" fmla="val 5419"/>
                <a:gd name="f49" fmla="val 5482"/>
                <a:gd name="f50" fmla="val 158"/>
                <a:gd name="f51" fmla="val 5671"/>
                <a:gd name="f52" fmla="val 6018"/>
                <a:gd name="f53" fmla="val 8129"/>
                <a:gd name="f54" fmla="val 8412"/>
                <a:gd name="f55" fmla="val 3088"/>
                <a:gd name="f56" fmla="val 3434"/>
                <a:gd name="f57" fmla="val 10113"/>
                <a:gd name="f58" fmla="val 9924"/>
                <a:gd name="f59" fmla="val 8570"/>
                <a:gd name="f60" fmla="val 3623"/>
                <a:gd name="f61" fmla="val 7908"/>
                <a:gd name="f62" fmla="val 7530"/>
                <a:gd name="f63" fmla="val 5293"/>
                <a:gd name="f64" fmla="val 5104"/>
                <a:gd name="f65" fmla="val 5388"/>
                <a:gd name="f66" fmla="val 4663"/>
                <a:gd name="f67" fmla="val 4411"/>
                <a:gd name="f68" fmla="val 5451"/>
                <a:gd name="f69" fmla="val 284"/>
                <a:gd name="f70" fmla="val 5136"/>
                <a:gd name="f71" fmla="*/ f0 1 5483"/>
                <a:gd name="f72" fmla="*/ f1 1 10271"/>
                <a:gd name="f73" fmla="val f2"/>
                <a:gd name="f74" fmla="val f3"/>
                <a:gd name="f75" fmla="val f4"/>
                <a:gd name="f76" fmla="+- f75 0 f73"/>
                <a:gd name="f77" fmla="+- f74 0 f73"/>
                <a:gd name="f78" fmla="*/ f77 1 5483"/>
                <a:gd name="f79" fmla="*/ f76 1 10271"/>
                <a:gd name="f80" fmla="*/ f73 1 f78"/>
                <a:gd name="f81" fmla="*/ f74 1 f78"/>
                <a:gd name="f82" fmla="*/ f73 1 f79"/>
                <a:gd name="f83" fmla="*/ f75 1 f79"/>
                <a:gd name="f84" fmla="*/ f80 f71 1"/>
                <a:gd name="f85" fmla="*/ f81 f71 1"/>
                <a:gd name="f86" fmla="*/ f83 f72 1"/>
                <a:gd name="f87" fmla="*/ f82 f7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4" t="f87" r="f85" b="f86"/>
              <a:pathLst>
                <a:path w="5483" h="10271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5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30"/>
                  </a:ln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46"/>
                  </a:cubicBezTo>
                  <a:cubicBezTo>
                    <a:pt x="f45" y="f46"/>
                    <a:pt x="f47" y="f48"/>
                    <a:pt x="f47" y="f49"/>
                  </a:cubicBezTo>
                  <a:cubicBezTo>
                    <a:pt x="f50" y="f51"/>
                    <a:pt x="f2" y="f52"/>
                    <a:pt x="f2" y="f27"/>
                  </a:cubicBezTo>
                  <a:lnTo>
                    <a:pt x="f2" y="f53"/>
                  </a:lnTo>
                  <a:lnTo>
                    <a:pt x="f2" y="f54"/>
                  </a:lnTo>
                  <a:lnTo>
                    <a:pt x="f2" y="f4"/>
                  </a:lnTo>
                  <a:lnTo>
                    <a:pt x="f55" y="f4"/>
                  </a:lnTo>
                  <a:cubicBezTo>
                    <a:pt x="f35" y="f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53"/>
                    <a:pt x="f60" y="f61"/>
                    <a:pt x="f34" y="f62"/>
                  </a:cubicBezTo>
                  <a:lnTo>
                    <a:pt x="f63" y="f64"/>
                  </a:lnTo>
                  <a:cubicBezTo>
                    <a:pt x="f65" y="f14"/>
                    <a:pt x="f49" y="f66"/>
                    <a:pt x="f49" y="f67"/>
                  </a:cubicBezTo>
                  <a:lnTo>
                    <a:pt x="f49" y="f9"/>
                  </a:lnTo>
                  <a:cubicBezTo>
                    <a:pt x="f68" y="f69"/>
                    <a:pt x="f7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2" name="Google Shape;6869;p88">
              <a:extLst>
                <a:ext uri="{FF2B5EF4-FFF2-40B4-BE49-F238E27FC236}">
                  <a16:creationId xmlns:a16="http://schemas.microsoft.com/office/drawing/2014/main" id="{DD0F546F-F334-0434-EF81-68EB9111D954}"/>
                </a:ext>
              </a:extLst>
            </p:cNvPr>
            <p:cNvSpPr/>
            <p:nvPr/>
          </p:nvSpPr>
          <p:spPr>
            <a:xfrm>
              <a:off x="4714966" y="3580927"/>
              <a:ext cx="33951" cy="546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0"/>
                <a:gd name="f4" fmla="val 1513"/>
                <a:gd name="f5" fmla="val 504"/>
                <a:gd name="f6" fmla="val 252"/>
                <a:gd name="f7" fmla="val 32"/>
                <a:gd name="f8" fmla="val 284"/>
                <a:gd name="f9" fmla="val 567"/>
                <a:gd name="f10" fmla="val 1418"/>
                <a:gd name="f11" fmla="val 126"/>
                <a:gd name="f12" fmla="val 1386"/>
                <a:gd name="f13" fmla="val 1355"/>
                <a:gd name="f14" fmla="val 410"/>
                <a:gd name="f15" fmla="val 630"/>
                <a:gd name="f16" fmla="val 819"/>
                <a:gd name="f17" fmla="val 1512"/>
                <a:gd name="f18" fmla="val 788"/>
                <a:gd name="f19" fmla="*/ f0 1 1040"/>
                <a:gd name="f20" fmla="*/ f1 1 1513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040"/>
                <a:gd name="f27" fmla="*/ f24 1 1513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040" h="1513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6" y="f13"/>
                    <a:pt x="f14" y="f13"/>
                  </a:cubicBezTo>
                  <a:cubicBezTo>
                    <a:pt x="f15" y="f13"/>
                    <a:pt x="f16" y="f12"/>
                    <a:pt x="f3" y="f17"/>
                  </a:cubicBezTo>
                  <a:lnTo>
                    <a:pt x="f3" y="f5"/>
                  </a:lnTo>
                  <a:cubicBezTo>
                    <a:pt x="f3" y="f6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3" name="Google Shape;6870;p88">
              <a:extLst>
                <a:ext uri="{FF2B5EF4-FFF2-40B4-BE49-F238E27FC236}">
                  <a16:creationId xmlns:a16="http://schemas.microsoft.com/office/drawing/2014/main" id="{2DD7738D-FDA3-0D64-CF41-0D98CDEA52A3}"/>
                </a:ext>
              </a:extLst>
            </p:cNvPr>
            <p:cNvSpPr/>
            <p:nvPr/>
          </p:nvSpPr>
          <p:spPr>
            <a:xfrm>
              <a:off x="4502048" y="3583963"/>
              <a:ext cx="32936" cy="52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09"/>
                <a:gd name="f4" fmla="val 1460"/>
                <a:gd name="f5" fmla="val 418"/>
                <a:gd name="f6" fmla="val 1"/>
                <a:gd name="f7" fmla="val 177"/>
                <a:gd name="f8" fmla="val 229"/>
                <a:gd name="f9" fmla="val 483"/>
                <a:gd name="f10" fmla="val 190"/>
                <a:gd name="f11" fmla="val 1334"/>
                <a:gd name="f12" fmla="val 379"/>
                <a:gd name="f13" fmla="val 1302"/>
                <a:gd name="f14" fmla="val 631"/>
                <a:gd name="f15" fmla="val 725"/>
                <a:gd name="f16" fmla="val 883"/>
                <a:gd name="f17" fmla="val 1365"/>
                <a:gd name="f18" fmla="val 515"/>
                <a:gd name="f19" fmla="val 231"/>
                <a:gd name="f20" fmla="val 788"/>
                <a:gd name="f21" fmla="val 11"/>
                <a:gd name="f22" fmla="val 505"/>
                <a:gd name="f23" fmla="val 475"/>
                <a:gd name="f24" fmla="val 4"/>
                <a:gd name="f25" fmla="val 446"/>
                <a:gd name="f26" fmla="*/ f0 1 1009"/>
                <a:gd name="f27" fmla="*/ f1 1 1460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009"/>
                <a:gd name="f34" fmla="*/ f31 1 1460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009" h="146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cubicBezTo>
                    <a:pt x="f10" y="f11"/>
                    <a:pt x="f12" y="f13"/>
                    <a:pt x="f14" y="f13"/>
                  </a:cubicBezTo>
                  <a:cubicBezTo>
                    <a:pt x="f15" y="f13"/>
                    <a:pt x="f16" y="f11"/>
                    <a:pt x="f3" y="f17"/>
                  </a:cubicBezTo>
                  <a:lnTo>
                    <a:pt x="f3" y="f18"/>
                  </a:lnTo>
                  <a:cubicBezTo>
                    <a:pt x="f3" y="f19"/>
                    <a:pt x="f20" y="f21"/>
                    <a:pt x="f22" y="f21"/>
                  </a:cubicBezTo>
                  <a:cubicBezTo>
                    <a:pt x="f23" y="f24"/>
                    <a:pt x="f2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4" name="Google Shape;6871;p88">
              <a:extLst>
                <a:ext uri="{FF2B5EF4-FFF2-40B4-BE49-F238E27FC236}">
                  <a16:creationId xmlns:a16="http://schemas.microsoft.com/office/drawing/2014/main" id="{257D7E9E-DDAC-57FE-D1F8-7A79B2074609}"/>
                </a:ext>
              </a:extLst>
            </p:cNvPr>
            <p:cNvSpPr/>
            <p:nvPr/>
          </p:nvSpPr>
          <p:spPr>
            <a:xfrm>
              <a:off x="4580238" y="3483022"/>
              <a:ext cx="89483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42"/>
                <a:gd name="f5" fmla="val 1386"/>
                <a:gd name="f6" fmla="val 1"/>
                <a:gd name="f7" fmla="val 630"/>
                <a:gd name="f8" fmla="val 631"/>
                <a:gd name="f9" fmla="val 1387"/>
                <a:gd name="f10" fmla="val 2174"/>
                <a:gd name="f11" fmla="val 2111"/>
                <a:gd name="f12" fmla="*/ f0 1 2741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41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41" h="2742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4"/>
                    <a:pt x="f5" y="f4"/>
                  </a:cubicBezTo>
                  <a:cubicBezTo>
                    <a:pt x="f11" y="f4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5" name="Google Shape;6872;p88">
              <a:extLst>
                <a:ext uri="{FF2B5EF4-FFF2-40B4-BE49-F238E27FC236}">
                  <a16:creationId xmlns:a16="http://schemas.microsoft.com/office/drawing/2014/main" id="{97520D90-66C7-EF08-7C77-67E71FECB529}"/>
                </a:ext>
              </a:extLst>
            </p:cNvPr>
            <p:cNvSpPr/>
            <p:nvPr/>
          </p:nvSpPr>
          <p:spPr>
            <a:xfrm>
              <a:off x="4554507" y="3607088"/>
              <a:ext cx="140936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317"/>
                <a:gd name="f4" fmla="val 2742"/>
                <a:gd name="f5" fmla="val 2174"/>
                <a:gd name="f6" fmla="val 1"/>
                <a:gd name="f7" fmla="val 1292"/>
                <a:gd name="f8" fmla="val 505"/>
                <a:gd name="f9" fmla="val 379"/>
                <a:gd name="f10" fmla="val 1040"/>
                <a:gd name="f11" fmla="val 32"/>
                <a:gd name="f12" fmla="val 1103"/>
                <a:gd name="f13" fmla="val 946"/>
                <a:gd name="f14" fmla="val 1985"/>
                <a:gd name="f15" fmla="val 1450"/>
                <a:gd name="f16" fmla="val 2458"/>
                <a:gd name="f17" fmla="val 1702"/>
                <a:gd name="f18" fmla="val 2647"/>
                <a:gd name="f19" fmla="val 4254"/>
                <a:gd name="f20" fmla="val 1135"/>
                <a:gd name="f21" fmla="val 3813"/>
                <a:gd name="f22" fmla="val 410"/>
                <a:gd name="f23" fmla="val 3025"/>
                <a:gd name="f24" fmla="*/ f0 1 4317"/>
                <a:gd name="f25" fmla="*/ f1 1 274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317"/>
                <a:gd name="f32" fmla="*/ f29 1 274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317" h="274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4"/>
                  </a:lnTo>
                  <a:lnTo>
                    <a:pt x="f19" y="f20"/>
                  </a:lnTo>
                  <a:lnTo>
                    <a:pt x="f3" y="f10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36" name="Google Shape;6957;p88">
            <a:extLst>
              <a:ext uri="{FF2B5EF4-FFF2-40B4-BE49-F238E27FC236}">
                <a16:creationId xmlns:a16="http://schemas.microsoft.com/office/drawing/2014/main" id="{C5DF5525-89F5-78B4-4838-5C2ACCF9A71F}"/>
              </a:ext>
            </a:extLst>
          </p:cNvPr>
          <p:cNvGrpSpPr/>
          <p:nvPr/>
        </p:nvGrpSpPr>
        <p:grpSpPr>
          <a:xfrm>
            <a:off x="4827550" y="1972109"/>
            <a:ext cx="747119" cy="745674"/>
            <a:chOff x="3730944" y="986052"/>
            <a:chExt cx="373559" cy="372837"/>
          </a:xfrm>
          <a:solidFill>
            <a:schemeClr val="tx1"/>
          </a:solidFill>
        </p:grpSpPr>
        <p:sp>
          <p:nvSpPr>
            <p:cNvPr id="37" name="Google Shape;6958;p88">
              <a:extLst>
                <a:ext uri="{FF2B5EF4-FFF2-40B4-BE49-F238E27FC236}">
                  <a16:creationId xmlns:a16="http://schemas.microsoft.com/office/drawing/2014/main" id="{20FC4DC3-F22F-3D64-6F48-A4D921A86F98}"/>
                </a:ext>
              </a:extLst>
            </p:cNvPr>
            <p:cNvSpPr/>
            <p:nvPr/>
          </p:nvSpPr>
          <p:spPr>
            <a:xfrm>
              <a:off x="3808475" y="986052"/>
              <a:ext cx="131929" cy="43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1364"/>
                <a:gd name="f5" fmla="val 645"/>
                <a:gd name="f6" fmla="val 263"/>
                <a:gd name="f7" fmla="val 296"/>
                <a:gd name="f8" fmla="val 670"/>
                <a:gd name="f9" fmla="val 1016"/>
                <a:gd name="f10" fmla="val 1205"/>
                <a:gd name="f11" fmla="val 158"/>
                <a:gd name="f12" fmla="val 1363"/>
                <a:gd name="f13" fmla="val 347"/>
                <a:gd name="f14" fmla="val 3781"/>
                <a:gd name="f15" fmla="val 3970"/>
                <a:gd name="f16" fmla="val 4127"/>
                <a:gd name="f17" fmla="val 260"/>
                <a:gd name="f18" fmla="val 3812"/>
                <a:gd name="f19" fmla="val 8"/>
                <a:gd name="f20" fmla="val 3466"/>
                <a:gd name="f21" fmla="val 756"/>
                <a:gd name="f22" fmla="val 718"/>
                <a:gd name="f23" fmla="val 3"/>
                <a:gd name="f24" fmla="val 681"/>
                <a:gd name="f25" fmla="*/ f0 1 4128"/>
                <a:gd name="f26" fmla="*/ f1 1 1364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128"/>
                <a:gd name="f33" fmla="*/ f30 1 1364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128" h="136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0"/>
                    <a:pt x="f16" y="f9"/>
                  </a:cubicBezTo>
                  <a:lnTo>
                    <a:pt x="f16" y="f8"/>
                  </a:lnTo>
                  <a:cubicBezTo>
                    <a:pt x="f16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23"/>
                    <a:pt x="f2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8" name="Google Shape;6959;p88">
              <a:extLst>
                <a:ext uri="{FF2B5EF4-FFF2-40B4-BE49-F238E27FC236}">
                  <a16:creationId xmlns:a16="http://schemas.microsoft.com/office/drawing/2014/main" id="{BB6ECC99-5320-6477-EBCE-7929ECCEA119}"/>
                </a:ext>
              </a:extLst>
            </p:cNvPr>
            <p:cNvSpPr/>
            <p:nvPr/>
          </p:nvSpPr>
          <p:spPr>
            <a:xfrm>
              <a:off x="3797384" y="1180618"/>
              <a:ext cx="21159" cy="231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726"/>
                <a:gd name="f5" fmla="val 1"/>
                <a:gd name="f6" fmla="val 725"/>
                <a:gd name="f7" fmla="*/ f0 1 662"/>
                <a:gd name="f8" fmla="*/ f1 1 726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62"/>
                <a:gd name="f15" fmla="*/ f12 1 726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62" h="726">
                  <a:moveTo>
                    <a:pt x="f5" y="f5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9" name="Google Shape;6960;p88">
              <a:extLst>
                <a:ext uri="{FF2B5EF4-FFF2-40B4-BE49-F238E27FC236}">
                  <a16:creationId xmlns:a16="http://schemas.microsoft.com/office/drawing/2014/main" id="{CBC5393C-7C83-3062-F09B-A8236CE7547A}"/>
                </a:ext>
              </a:extLst>
            </p:cNvPr>
            <p:cNvSpPr/>
            <p:nvPr/>
          </p:nvSpPr>
          <p:spPr>
            <a:xfrm>
              <a:off x="3797384" y="1094043"/>
              <a:ext cx="21159" cy="211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1"/>
                <a:gd name="f5" fmla="*/ f0 1 662"/>
                <a:gd name="f6" fmla="*/ f1 1 662"/>
                <a:gd name="f7" fmla="val f2"/>
                <a:gd name="f8" fmla="val f3"/>
                <a:gd name="f9" fmla="+- f8 0 f7"/>
                <a:gd name="f10" fmla="*/ f9 1 662"/>
                <a:gd name="f11" fmla="*/ f7 1 f10"/>
                <a:gd name="f12" fmla="*/ f8 1 f10"/>
                <a:gd name="f13" fmla="*/ f11 f5 1"/>
                <a:gd name="f14" fmla="*/ f12 f5 1"/>
                <a:gd name="f15" fmla="*/ f12 f6 1"/>
                <a:gd name="f16" fmla="*/ f11 f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" t="f16" r="f14" b="f15"/>
              <a:pathLst>
                <a:path w="662" h="662">
                  <a:moveTo>
                    <a:pt x="f4" y="f2"/>
                  </a:moveTo>
                  <a:lnTo>
                    <a:pt x="f4" y="f3"/>
                  </a:lnTo>
                  <a:lnTo>
                    <a:pt x="f3" y="f3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0" name="Google Shape;6961;p88">
              <a:extLst>
                <a:ext uri="{FF2B5EF4-FFF2-40B4-BE49-F238E27FC236}">
                  <a16:creationId xmlns:a16="http://schemas.microsoft.com/office/drawing/2014/main" id="{530E1F0C-B090-C2DE-6010-66E9ABE95F25}"/>
                </a:ext>
              </a:extLst>
            </p:cNvPr>
            <p:cNvSpPr/>
            <p:nvPr/>
          </p:nvSpPr>
          <p:spPr>
            <a:xfrm>
              <a:off x="3797384" y="1270229"/>
              <a:ext cx="21159" cy="2118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663"/>
                <a:gd name="f5" fmla="val 1"/>
                <a:gd name="f6" fmla="*/ f0 1 662"/>
                <a:gd name="f7" fmla="*/ f1 1 663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62"/>
                <a:gd name="f14" fmla="*/ f11 1 663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62" h="663">
                  <a:moveTo>
                    <a:pt x="f5" y="f5"/>
                  </a:moveTo>
                  <a:lnTo>
                    <a:pt x="f5" y="f3"/>
                  </a:lnTo>
                  <a:lnTo>
                    <a:pt x="f3" y="f3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1" name="Google Shape;6962;p88">
              <a:extLst>
                <a:ext uri="{FF2B5EF4-FFF2-40B4-BE49-F238E27FC236}">
                  <a16:creationId xmlns:a16="http://schemas.microsoft.com/office/drawing/2014/main" id="{379E4D91-4F68-728C-56BB-3EB132E3F771}"/>
                </a:ext>
              </a:extLst>
            </p:cNvPr>
            <p:cNvSpPr/>
            <p:nvPr/>
          </p:nvSpPr>
          <p:spPr>
            <a:xfrm>
              <a:off x="3730944" y="1007440"/>
              <a:ext cx="284945" cy="351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16"/>
                <a:gd name="f4" fmla="val 10997"/>
                <a:gd name="f5" fmla="val 7183"/>
                <a:gd name="f6" fmla="val 2049"/>
                <a:gd name="f7" fmla="val 7404"/>
                <a:gd name="f8" fmla="val 7561"/>
                <a:gd name="f9" fmla="val 2206"/>
                <a:gd name="f10" fmla="val 2395"/>
                <a:gd name="f11" fmla="val 2584"/>
                <a:gd name="f12" fmla="val 2742"/>
                <a:gd name="f13" fmla="val 4474"/>
                <a:gd name="f14" fmla="val 4285"/>
                <a:gd name="f15" fmla="val 4127"/>
                <a:gd name="f16" fmla="val 3151"/>
                <a:gd name="f17" fmla="val 2017"/>
                <a:gd name="f18" fmla="val 3340"/>
                <a:gd name="f19" fmla="val 3497"/>
                <a:gd name="f20" fmla="val 2175"/>
                <a:gd name="f21" fmla="val 2364"/>
                <a:gd name="f22" fmla="val 3750"/>
                <a:gd name="f23" fmla="val 3939"/>
                <a:gd name="f24" fmla="val 4097"/>
                <a:gd name="f25" fmla="val 1764"/>
                <a:gd name="f26" fmla="val 1575"/>
                <a:gd name="f27" fmla="val 1418"/>
                <a:gd name="f28" fmla="val 5860"/>
                <a:gd name="f29" fmla="val 3372"/>
                <a:gd name="f30" fmla="val 6049"/>
                <a:gd name="f31" fmla="val 6207"/>
                <a:gd name="f32" fmla="val 3529"/>
                <a:gd name="f33" fmla="val 4758"/>
                <a:gd name="f34" fmla="val 4916"/>
                <a:gd name="f35" fmla="val 5105"/>
                <a:gd name="f36" fmla="val 5325"/>
                <a:gd name="f37" fmla="val 5483"/>
                <a:gd name="f38" fmla="val 6491"/>
                <a:gd name="f39" fmla="val 6680"/>
                <a:gd name="f40" fmla="val 6837"/>
                <a:gd name="f41" fmla="val 6144"/>
                <a:gd name="f42" fmla="val 6302"/>
                <a:gd name="f43" fmla="val 7562"/>
                <a:gd name="f44" fmla="val 7720"/>
                <a:gd name="f45" fmla="val 7909"/>
                <a:gd name="f46" fmla="val 8098"/>
                <a:gd name="f47" fmla="val 8255"/>
                <a:gd name="f48" fmla="val 7531"/>
                <a:gd name="f49" fmla="val 7657"/>
                <a:gd name="f50" fmla="val 7877"/>
                <a:gd name="f51" fmla="val 9232"/>
                <a:gd name="f52" fmla="val 9452"/>
                <a:gd name="f53" fmla="val 9610"/>
                <a:gd name="f54" fmla="val 8885"/>
                <a:gd name="f55" fmla="val 9043"/>
                <a:gd name="f56" fmla="val 1040"/>
                <a:gd name="f57" fmla="val 1"/>
                <a:gd name="f58" fmla="val 504"/>
                <a:gd name="f59" fmla="val 473"/>
                <a:gd name="f60" fmla="val 1009"/>
                <a:gd name="f61" fmla="val 9956"/>
                <a:gd name="f62" fmla="val 32"/>
                <a:gd name="f63" fmla="val 10524"/>
                <a:gd name="f64" fmla="val 10996"/>
                <a:gd name="f65" fmla="val 7908"/>
                <a:gd name="f66" fmla="val 8444"/>
                <a:gd name="f67" fmla="val 347"/>
                <a:gd name="f68" fmla="val 915"/>
                <a:gd name="f69" fmla="val 6711"/>
                <a:gd name="f70" fmla="val 1387"/>
                <a:gd name="f71" fmla="val 6175"/>
                <a:gd name="f72" fmla="val 2741"/>
                <a:gd name="f73" fmla="val 1733"/>
                <a:gd name="f74" fmla="*/ f0 1 8916"/>
                <a:gd name="f75" fmla="*/ f1 1 10997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8916"/>
                <a:gd name="f82" fmla="*/ f79 1 10997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8916" h="109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18" y="f24"/>
                    <a:pt x="f16" y="f24"/>
                  </a:cubicBezTo>
                  <a:lnTo>
                    <a:pt x="f25" y="f24"/>
                  </a:lnTo>
                  <a:cubicBezTo>
                    <a:pt x="f26" y="f24"/>
                    <a:pt x="f27" y="f23"/>
                    <a:pt x="f27" y="f22"/>
                  </a:cubicBezTo>
                  <a:lnTo>
                    <a:pt x="f27" y="f21"/>
                  </a:lnTo>
                  <a:cubicBezTo>
                    <a:pt x="f27" y="f20"/>
                    <a:pt x="f26" y="f17"/>
                    <a:pt x="f25" y="f17"/>
                  </a:cubicBezTo>
                  <a:close/>
                  <a:moveTo>
                    <a:pt x="f28" y="f29"/>
                  </a:moveTo>
                  <a:cubicBezTo>
                    <a:pt x="f30" y="f29"/>
                    <a:pt x="f31" y="f32"/>
                    <a:pt x="f31" y="f22"/>
                  </a:cubicBezTo>
                  <a:cubicBezTo>
                    <a:pt x="f31" y="f23"/>
                    <a:pt x="f30" y="f24"/>
                    <a:pt x="f28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2"/>
                  </a:cubicBezTo>
                  <a:cubicBezTo>
                    <a:pt x="f15" y="f32"/>
                    <a:pt x="f14" y="f29"/>
                    <a:pt x="f13" y="f29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34"/>
                    <a:pt x="f8" y="f35"/>
                  </a:cubicBezTo>
                  <a:cubicBezTo>
                    <a:pt x="f8" y="f36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36"/>
                    <a:pt x="f15" y="f35"/>
                  </a:cubicBezTo>
                  <a:cubicBezTo>
                    <a:pt x="f15" y="f34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8" y="f33"/>
                    <a:pt x="f19" y="f34"/>
                    <a:pt x="f19" y="f35"/>
                  </a:cubicBezTo>
                  <a:lnTo>
                    <a:pt x="f19" y="f38"/>
                  </a:lnTo>
                  <a:cubicBezTo>
                    <a:pt x="f19" y="f39"/>
                    <a:pt x="f18" y="f40"/>
                    <a:pt x="f16" y="f40"/>
                  </a:cubicBezTo>
                  <a:lnTo>
                    <a:pt x="f25" y="f40"/>
                  </a:lnTo>
                  <a:cubicBezTo>
                    <a:pt x="f26" y="f40"/>
                    <a:pt x="f27" y="f39"/>
                    <a:pt x="f27" y="f38"/>
                  </a:cubicBezTo>
                  <a:lnTo>
                    <a:pt x="f27" y="f35"/>
                  </a:lnTo>
                  <a:cubicBezTo>
                    <a:pt x="f27" y="f34"/>
                    <a:pt x="f26" y="f33"/>
                    <a:pt x="f25" y="f33"/>
                  </a:cubicBezTo>
                  <a:close/>
                  <a:moveTo>
                    <a:pt x="f28" y="f41"/>
                  </a:moveTo>
                  <a:cubicBezTo>
                    <a:pt x="f30" y="f41"/>
                    <a:pt x="f31" y="f42"/>
                    <a:pt x="f31" y="f38"/>
                  </a:cubicBezTo>
                  <a:cubicBezTo>
                    <a:pt x="f31" y="f39"/>
                    <a:pt x="f30" y="f40"/>
                    <a:pt x="f28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38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5" y="f43"/>
                  </a:moveTo>
                  <a:cubicBezTo>
                    <a:pt x="f7" y="f43"/>
                    <a:pt x="f8" y="f44"/>
                    <a:pt x="f8" y="f45"/>
                  </a:cubicBezTo>
                  <a:cubicBezTo>
                    <a:pt x="f8" y="f46"/>
                    <a:pt x="f7" y="f47"/>
                    <a:pt x="f5" y="f47"/>
                  </a:cubicBezTo>
                  <a:lnTo>
                    <a:pt x="f13" y="f47"/>
                  </a:lnTo>
                  <a:cubicBezTo>
                    <a:pt x="f14" y="f47"/>
                    <a:pt x="f15" y="f46"/>
                    <a:pt x="f15" y="f45"/>
                  </a:cubicBezTo>
                  <a:cubicBezTo>
                    <a:pt x="f15" y="f44"/>
                    <a:pt x="f14" y="f43"/>
                    <a:pt x="f13" y="f43"/>
                  </a:cubicBezTo>
                  <a:close/>
                  <a:moveTo>
                    <a:pt x="f16" y="f48"/>
                  </a:moveTo>
                  <a:cubicBezTo>
                    <a:pt x="f18" y="f48"/>
                    <a:pt x="f19" y="f49"/>
                    <a:pt x="f19" y="f50"/>
                  </a:cubicBezTo>
                  <a:lnTo>
                    <a:pt x="f19" y="f51"/>
                  </a:lnTo>
                  <a:cubicBezTo>
                    <a:pt x="f19" y="f52"/>
                    <a:pt x="f18" y="f53"/>
                    <a:pt x="f16" y="f53"/>
                  </a:cubicBezTo>
                  <a:lnTo>
                    <a:pt x="f25" y="f53"/>
                  </a:lnTo>
                  <a:cubicBezTo>
                    <a:pt x="f26" y="f53"/>
                    <a:pt x="f27" y="f52"/>
                    <a:pt x="f27" y="f51"/>
                  </a:cubicBezTo>
                  <a:lnTo>
                    <a:pt x="f27" y="f50"/>
                  </a:lnTo>
                  <a:cubicBezTo>
                    <a:pt x="f27" y="f49"/>
                    <a:pt x="f26" y="f48"/>
                    <a:pt x="f25" y="f48"/>
                  </a:cubicBezTo>
                  <a:close/>
                  <a:moveTo>
                    <a:pt x="f28" y="f54"/>
                  </a:moveTo>
                  <a:cubicBezTo>
                    <a:pt x="f30" y="f54"/>
                    <a:pt x="f31" y="f55"/>
                    <a:pt x="f31" y="f51"/>
                  </a:cubicBezTo>
                  <a:cubicBezTo>
                    <a:pt x="f31" y="f52"/>
                    <a:pt x="f30" y="f53"/>
                    <a:pt x="f28" y="f53"/>
                  </a:cubicBezTo>
                  <a:lnTo>
                    <a:pt x="f13" y="f53"/>
                  </a:lnTo>
                  <a:cubicBezTo>
                    <a:pt x="f14" y="f53"/>
                    <a:pt x="f15" y="f52"/>
                    <a:pt x="f15" y="f51"/>
                  </a:cubicBezTo>
                  <a:cubicBezTo>
                    <a:pt x="f15" y="f55"/>
                    <a:pt x="f14" y="f54"/>
                    <a:pt x="f13" y="f54"/>
                  </a:cubicBezTo>
                  <a:close/>
                  <a:moveTo>
                    <a:pt x="f56" y="f57"/>
                  </a:moveTo>
                  <a:cubicBezTo>
                    <a:pt x="f58" y="f57"/>
                    <a:pt x="f2" y="f59"/>
                    <a:pt x="f2" y="f60"/>
                  </a:cubicBezTo>
                  <a:lnTo>
                    <a:pt x="f2" y="f61"/>
                  </a:lnTo>
                  <a:cubicBezTo>
                    <a:pt x="f62" y="f63"/>
                    <a:pt x="f58" y="f64"/>
                    <a:pt x="f56" y="f64"/>
                  </a:cubicBezTo>
                  <a:lnTo>
                    <a:pt x="f65" y="f64"/>
                  </a:lnTo>
                  <a:cubicBezTo>
                    <a:pt x="f66" y="f64"/>
                    <a:pt x="f3" y="f63"/>
                    <a:pt x="f3" y="f61"/>
                  </a:cubicBezTo>
                  <a:lnTo>
                    <a:pt x="f3" y="f60"/>
                  </a:lnTo>
                  <a:cubicBezTo>
                    <a:pt x="f3" y="f59"/>
                    <a:pt x="f66" y="f57"/>
                    <a:pt x="f65" y="f57"/>
                  </a:cubicBezTo>
                  <a:lnTo>
                    <a:pt x="f5" y="f57"/>
                  </a:lnTo>
                  <a:lnTo>
                    <a:pt x="f5" y="f67"/>
                  </a:lnTo>
                  <a:cubicBezTo>
                    <a:pt x="f5" y="f68"/>
                    <a:pt x="f69" y="f70"/>
                    <a:pt x="f71" y="f70"/>
                  </a:cubicBezTo>
                  <a:lnTo>
                    <a:pt x="f72" y="f70"/>
                  </a:lnTo>
                  <a:cubicBezTo>
                    <a:pt x="f9" y="f70"/>
                    <a:pt x="f73" y="f68"/>
                    <a:pt x="f73" y="f67"/>
                  </a:cubicBezTo>
                  <a:lnTo>
                    <a:pt x="f73" y="f57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2" name="Google Shape;6963;p88">
              <a:extLst>
                <a:ext uri="{FF2B5EF4-FFF2-40B4-BE49-F238E27FC236}">
                  <a16:creationId xmlns:a16="http://schemas.microsoft.com/office/drawing/2014/main" id="{5A6D0B79-6D7E-A7CB-D5E5-C0E5AD0618E6}"/>
                </a:ext>
              </a:extLst>
            </p:cNvPr>
            <p:cNvSpPr/>
            <p:nvPr/>
          </p:nvSpPr>
          <p:spPr>
            <a:xfrm>
              <a:off x="4039023" y="1115165"/>
              <a:ext cx="65480" cy="1329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4160"/>
                <a:gd name="f5" fmla="val 1"/>
                <a:gd name="f6" fmla="*/ f0 1 2049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2049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2049" h="4160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3" name="Google Shape;6964;p88">
              <a:extLst>
                <a:ext uri="{FF2B5EF4-FFF2-40B4-BE49-F238E27FC236}">
                  <a16:creationId xmlns:a16="http://schemas.microsoft.com/office/drawing/2014/main" id="{90A0A656-8E43-F6A5-1275-52579011D307}"/>
                </a:ext>
              </a:extLst>
            </p:cNvPr>
            <p:cNvSpPr/>
            <p:nvPr/>
          </p:nvSpPr>
          <p:spPr>
            <a:xfrm>
              <a:off x="4039023" y="1028590"/>
              <a:ext cx="65480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1009"/>
                <a:gd name="f5" fmla="val 1"/>
                <a:gd name="f6" fmla="val 473"/>
                <a:gd name="f7" fmla="val 1040"/>
                <a:gd name="f8" fmla="val 2048"/>
                <a:gd name="f9" fmla="val 1576"/>
                <a:gd name="f10" fmla="*/ f0 1 2049"/>
                <a:gd name="f11" fmla="*/ f1 1 2049"/>
                <a:gd name="f12" fmla="val f2"/>
                <a:gd name="f13" fmla="val f3"/>
                <a:gd name="f14" fmla="+- f13 0 f12"/>
                <a:gd name="f15" fmla="*/ f14 1 204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2049" h="204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lnTo>
                    <a:pt x="f5" y="f8"/>
                  </a:lnTo>
                  <a:lnTo>
                    <a:pt x="f3" y="f8"/>
                  </a:lnTo>
                  <a:lnTo>
                    <a:pt x="f3" y="f7"/>
                  </a:lnTo>
                  <a:cubicBezTo>
                    <a:pt x="f3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4" name="Google Shape;6965;p88">
              <a:extLst>
                <a:ext uri="{FF2B5EF4-FFF2-40B4-BE49-F238E27FC236}">
                  <a16:creationId xmlns:a16="http://schemas.microsoft.com/office/drawing/2014/main" id="{B0297F3E-0355-D92C-EF2E-07330E5C83FA}"/>
                </a:ext>
              </a:extLst>
            </p:cNvPr>
            <p:cNvSpPr/>
            <p:nvPr/>
          </p:nvSpPr>
          <p:spPr>
            <a:xfrm>
              <a:off x="4041044" y="1270229"/>
              <a:ext cx="59445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860"/>
                <a:gd name="f4" fmla="val 2049"/>
                <a:gd name="f5" fmla="val 1"/>
                <a:gd name="f6" fmla="val 599"/>
                <a:gd name="f7" fmla="val 1796"/>
                <a:gd name="f8" fmla="val 694"/>
                <a:gd name="f9" fmla="val 1985"/>
                <a:gd name="f10" fmla="val 788"/>
                <a:gd name="f11" fmla="val 2048"/>
                <a:gd name="f12" fmla="val 946"/>
                <a:gd name="f13" fmla="val 1103"/>
                <a:gd name="f14" fmla="val 1229"/>
                <a:gd name="f15" fmla="val 1261"/>
                <a:gd name="f16" fmla="*/ f0 1 1860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860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860" h="2049">
                  <a:moveTo>
                    <a:pt x="f5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45" name="Google Shape;6966;p88">
            <a:extLst>
              <a:ext uri="{FF2B5EF4-FFF2-40B4-BE49-F238E27FC236}">
                <a16:creationId xmlns:a16="http://schemas.microsoft.com/office/drawing/2014/main" id="{912E0CDD-1515-D6AC-E2A2-E2A8982B31DF}"/>
              </a:ext>
            </a:extLst>
          </p:cNvPr>
          <p:cNvGrpSpPr/>
          <p:nvPr/>
        </p:nvGrpSpPr>
        <p:grpSpPr>
          <a:xfrm>
            <a:off x="13744940" y="5116766"/>
            <a:ext cx="907322" cy="908730"/>
            <a:chOff x="8189640" y="2558381"/>
            <a:chExt cx="453661" cy="454365"/>
          </a:xfrm>
          <a:solidFill>
            <a:schemeClr val="tx1"/>
          </a:solidFill>
        </p:grpSpPr>
        <p:sp>
          <p:nvSpPr>
            <p:cNvPr id="46" name="Google Shape;6967;p88">
              <a:extLst>
                <a:ext uri="{FF2B5EF4-FFF2-40B4-BE49-F238E27FC236}">
                  <a16:creationId xmlns:a16="http://schemas.microsoft.com/office/drawing/2014/main" id="{4D4BC596-ACBF-B6EF-27FB-D006BFDBEA96}"/>
                </a:ext>
              </a:extLst>
            </p:cNvPr>
            <p:cNvSpPr/>
            <p:nvPr/>
          </p:nvSpPr>
          <p:spPr>
            <a:xfrm>
              <a:off x="8317162" y="2858761"/>
              <a:ext cx="12298" cy="196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6"/>
                <a:gd name="f4" fmla="val 505"/>
                <a:gd name="f5" fmla="val 158"/>
                <a:gd name="f6" fmla="val 1"/>
                <a:gd name="f7" fmla="val 315"/>
                <a:gd name="f8" fmla="*/ f0 1 316"/>
                <a:gd name="f9" fmla="*/ f1 1 505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16"/>
                <a:gd name="f16" fmla="*/ f13 1 505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16" h="505">
                  <a:moveTo>
                    <a:pt x="f5" y="f6"/>
                  </a:moveTo>
                  <a:lnTo>
                    <a:pt x="f2" y="f4"/>
                  </a:lnTo>
                  <a:lnTo>
                    <a:pt x="f7" y="f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7" name="Google Shape;6968;p88">
              <a:extLst>
                <a:ext uri="{FF2B5EF4-FFF2-40B4-BE49-F238E27FC236}">
                  <a16:creationId xmlns:a16="http://schemas.microsoft.com/office/drawing/2014/main" id="{00BB422D-F3F7-C175-7F90-26DE8576605D}"/>
                </a:ext>
              </a:extLst>
            </p:cNvPr>
            <p:cNvSpPr/>
            <p:nvPr/>
          </p:nvSpPr>
          <p:spPr>
            <a:xfrm>
              <a:off x="8189640" y="2743538"/>
              <a:ext cx="267297" cy="2692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6918"/>
                <a:gd name="f5" fmla="val 3427"/>
                <a:gd name="f6" fmla="val 1449"/>
                <a:gd name="f7" fmla="val 3569"/>
                <a:gd name="f8" fmla="val 3718"/>
                <a:gd name="f9" fmla="val 1512"/>
                <a:gd name="f10" fmla="val 3781"/>
                <a:gd name="f11" fmla="val 1638"/>
                <a:gd name="f12" fmla="val 4317"/>
                <a:gd name="f13" fmla="val 3466"/>
                <a:gd name="f14" fmla="val 4474"/>
                <a:gd name="f15" fmla="val 4695"/>
                <a:gd name="f16" fmla="val 4852"/>
                <a:gd name="f17" fmla="val 3623"/>
                <a:gd name="f18" fmla="val 3812"/>
                <a:gd name="f19" fmla="val 3970"/>
                <a:gd name="f20" fmla="val 4726"/>
                <a:gd name="f21" fmla="val 4127"/>
                <a:gd name="f22" fmla="val 4537"/>
                <a:gd name="f23" fmla="val 4789"/>
                <a:gd name="f24" fmla="val 5072"/>
                <a:gd name="f25" fmla="val 5262"/>
                <a:gd name="f26" fmla="val 4758"/>
                <a:gd name="f27" fmla="val 5419"/>
                <a:gd name="f28" fmla="val 4569"/>
                <a:gd name="f29" fmla="val 5514"/>
                <a:gd name="f30" fmla="val 4545"/>
                <a:gd name="f31" fmla="val 5518"/>
                <a:gd name="f32" fmla="val 4521"/>
                <a:gd name="f33" fmla="val 5520"/>
                <a:gd name="f34" fmla="val 4498"/>
                <a:gd name="f35" fmla="val 4341"/>
                <a:gd name="f36" fmla="val 4210"/>
                <a:gd name="f37" fmla="val 5427"/>
                <a:gd name="f38" fmla="val 4128"/>
                <a:gd name="f39" fmla="val 3057"/>
                <a:gd name="f40" fmla="val 2710"/>
                <a:gd name="f41" fmla="val 2683"/>
                <a:gd name="f42" fmla="val 2535"/>
                <a:gd name="f43" fmla="val 2351"/>
                <a:gd name="f44" fmla="val 2325"/>
                <a:gd name="f45" fmla="val 2297"/>
                <a:gd name="f46" fmla="val 2269"/>
                <a:gd name="f47" fmla="val 2080"/>
                <a:gd name="f48" fmla="val 5451"/>
                <a:gd name="f49" fmla="val 2017"/>
                <a:gd name="f50" fmla="val 2049"/>
                <a:gd name="f51" fmla="val 2332"/>
                <a:gd name="f52" fmla="val 2175"/>
                <a:gd name="f53" fmla="val 4096"/>
                <a:gd name="f54" fmla="val 2206"/>
                <a:gd name="f55" fmla="val 2395"/>
                <a:gd name="f56" fmla="val 2553"/>
                <a:gd name="f57" fmla="val 3120"/>
                <a:gd name="f58" fmla="val 3151"/>
                <a:gd name="f59" fmla="val 3285"/>
                <a:gd name="f60" fmla="val 3435"/>
                <a:gd name="f61" fmla="val 1544"/>
                <a:gd name="f62" fmla="val 1"/>
                <a:gd name="f63" fmla="val 3434"/>
                <a:gd name="f64" fmla="val 5356"/>
                <a:gd name="f65" fmla="val 6900"/>
                <a:gd name="f66" fmla="val 4065"/>
                <a:gd name="f67" fmla="val 4632"/>
                <a:gd name="f68" fmla="val 6742"/>
                <a:gd name="f69" fmla="val 5168"/>
                <a:gd name="f70" fmla="val 6427"/>
                <a:gd name="f71" fmla="val 6365"/>
                <a:gd name="f72" fmla="val 6407"/>
                <a:gd name="f73" fmla="val 6910"/>
                <a:gd name="f74" fmla="val 6449"/>
                <a:gd name="f75" fmla="val 6917"/>
                <a:gd name="f76" fmla="val 6491"/>
                <a:gd name="f77" fmla="val 6575"/>
                <a:gd name="f78" fmla="val 6659"/>
                <a:gd name="f79" fmla="val 6889"/>
                <a:gd name="f80" fmla="val 6743"/>
                <a:gd name="f81" fmla="val 6805"/>
                <a:gd name="f82" fmla="val 6806"/>
                <a:gd name="f83" fmla="val 6616"/>
                <a:gd name="f84" fmla="val 6459"/>
                <a:gd name="f85" fmla="val 5009"/>
                <a:gd name="f86" fmla="val 4001"/>
                <a:gd name="f87" fmla="val 3119"/>
                <a:gd name="f88" fmla="val 6774"/>
                <a:gd name="f89" fmla="val 2804"/>
                <a:gd name="f90" fmla="val 6711"/>
                <a:gd name="f91" fmla="val 2489"/>
                <a:gd name="f92" fmla="val 6617"/>
                <a:gd name="f93" fmla="val 2426"/>
                <a:gd name="f94" fmla="val 6428"/>
                <a:gd name="f95" fmla="val 2363"/>
                <a:gd name="f96" fmla="val 5389"/>
                <a:gd name="f97" fmla="val 2755"/>
                <a:gd name="f98" fmla="val 5256"/>
                <a:gd name="f99" fmla="val 2780"/>
                <a:gd name="f100" fmla="val 5125"/>
                <a:gd name="f101" fmla="val 4892"/>
                <a:gd name="f102" fmla="val 4667"/>
                <a:gd name="f103" fmla="val 2702"/>
                <a:gd name="f104" fmla="val 4506"/>
                <a:gd name="f105" fmla="val 2521"/>
                <a:gd name="f106" fmla="val 4222"/>
                <a:gd name="f107" fmla="val 1891"/>
                <a:gd name="f108" fmla="val 4159"/>
                <a:gd name="f109" fmla="val 1481"/>
                <a:gd name="f110" fmla="val 4443"/>
                <a:gd name="f111" fmla="val 221"/>
                <a:gd name="f112" fmla="val 189"/>
                <a:gd name="f113" fmla="val 4411"/>
                <a:gd name="f114" fmla="val 158"/>
                <a:gd name="f115" fmla="val 63"/>
                <a:gd name="f116" fmla="*/ f0 1 6869"/>
                <a:gd name="f117" fmla="*/ f1 1 6918"/>
                <a:gd name="f118" fmla="val f2"/>
                <a:gd name="f119" fmla="val f3"/>
                <a:gd name="f120" fmla="val f4"/>
                <a:gd name="f121" fmla="+- f120 0 f118"/>
                <a:gd name="f122" fmla="+- f119 0 f118"/>
                <a:gd name="f123" fmla="*/ f122 1 6869"/>
                <a:gd name="f124" fmla="*/ f121 1 6918"/>
                <a:gd name="f125" fmla="*/ f118 1 f123"/>
                <a:gd name="f126" fmla="*/ f119 1 f123"/>
                <a:gd name="f127" fmla="*/ f118 1 f124"/>
                <a:gd name="f128" fmla="*/ f120 1 f124"/>
                <a:gd name="f129" fmla="*/ f125 f116 1"/>
                <a:gd name="f130" fmla="*/ f126 f116 1"/>
                <a:gd name="f131" fmla="*/ f128 f117 1"/>
                <a:gd name="f132" fmla="*/ f127 f1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9" t="f132" r="f130" b="f131"/>
              <a:pathLst>
                <a:path w="6869" h="691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3"/>
                  </a:lnTo>
                  <a:cubicBezTo>
                    <a:pt x="f15" y="f13"/>
                    <a:pt x="f16" y="f17"/>
                    <a:pt x="f16" y="f18"/>
                  </a:cubicBezTo>
                  <a:cubicBezTo>
                    <a:pt x="f16" y="f19"/>
                    <a:pt x="f20" y="f21"/>
                    <a:pt x="f22" y="f21"/>
                  </a:cubicBezTo>
                  <a:lnTo>
                    <a:pt x="f23" y="f24"/>
                  </a:lnTo>
                  <a:cubicBezTo>
                    <a:pt x="f16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7"/>
                    <a:pt x="f38" y="f25"/>
                  </a:cubicBezTo>
                  <a:lnTo>
                    <a:pt x="f10" y="f21"/>
                  </a:lnTo>
                  <a:lnTo>
                    <a:pt x="f39" y="f21"/>
                  </a:lnTo>
                  <a:lnTo>
                    <a:pt x="f40" y="f25"/>
                  </a:lnTo>
                  <a:cubicBezTo>
                    <a:pt x="f41" y="f37"/>
                    <a:pt x="f42" y="f33"/>
                    <a:pt x="f43" y="f33"/>
                  </a:cubicBezTo>
                  <a:cubicBezTo>
                    <a:pt x="f44" y="f33"/>
                    <a:pt x="f45" y="f31"/>
                    <a:pt x="f46" y="f29"/>
                  </a:cubicBezTo>
                  <a:cubicBezTo>
                    <a:pt x="f47" y="f48"/>
                    <a:pt x="f49" y="f25"/>
                    <a:pt x="f50" y="f24"/>
                  </a:cubicBezTo>
                  <a:lnTo>
                    <a:pt x="f51" y="f21"/>
                  </a:lnTo>
                  <a:cubicBezTo>
                    <a:pt x="f52" y="f53"/>
                    <a:pt x="f49" y="f19"/>
                    <a:pt x="f49" y="f18"/>
                  </a:cubicBezTo>
                  <a:cubicBezTo>
                    <a:pt x="f50" y="f17"/>
                    <a:pt x="f54" y="f13"/>
                    <a:pt x="f55" y="f13"/>
                  </a:cubicBezTo>
                  <a:lnTo>
                    <a:pt x="f56" y="f13"/>
                  </a:lnTo>
                  <a:lnTo>
                    <a:pt x="f57" y="f11"/>
                  </a:lnTo>
                  <a:cubicBezTo>
                    <a:pt x="f58" y="f9"/>
                    <a:pt x="f59" y="f6"/>
                    <a:pt x="f5" y="f6"/>
                  </a:cubicBezTo>
                  <a:close/>
                  <a:moveTo>
                    <a:pt x="f60" y="f2"/>
                  </a:moveTo>
                  <a:cubicBezTo>
                    <a:pt x="f61" y="f2"/>
                    <a:pt x="f62" y="f61"/>
                    <a:pt x="f62" y="f63"/>
                  </a:cubicBezTo>
                  <a:cubicBezTo>
                    <a:pt x="f62" y="f64"/>
                    <a:pt x="f61" y="f65"/>
                    <a:pt x="f60" y="f65"/>
                  </a:cubicBezTo>
                  <a:cubicBezTo>
                    <a:pt x="f66" y="f65"/>
                    <a:pt x="f67" y="f68"/>
                    <a:pt x="f69" y="f70"/>
                  </a:cubicBezTo>
                  <a:lnTo>
                    <a:pt x="f71" y="f65"/>
                  </a:lnTo>
                  <a:cubicBezTo>
                    <a:pt x="f72" y="f73"/>
                    <a:pt x="f74" y="f75"/>
                    <a:pt x="f76" y="f75"/>
                  </a:cubicBezTo>
                  <a:cubicBezTo>
                    <a:pt x="f77" y="f75"/>
                    <a:pt x="f78" y="f79"/>
                    <a:pt x="f80" y="f81"/>
                  </a:cubicBezTo>
                  <a:cubicBezTo>
                    <a:pt x="f82" y="f68"/>
                    <a:pt x="f3" y="f83"/>
                    <a:pt x="f3" y="f84"/>
                  </a:cubicBezTo>
                  <a:lnTo>
                    <a:pt x="f76" y="f85"/>
                  </a:lnTo>
                  <a:cubicBezTo>
                    <a:pt x="f80" y="f22"/>
                    <a:pt x="f3" y="f86"/>
                    <a:pt x="f3" y="f13"/>
                  </a:cubicBezTo>
                  <a:cubicBezTo>
                    <a:pt x="f3" y="f87"/>
                    <a:pt x="f88" y="f89"/>
                    <a:pt x="f90" y="f91"/>
                  </a:cubicBezTo>
                  <a:cubicBezTo>
                    <a:pt x="f92" y="f93"/>
                    <a:pt x="f76" y="f55"/>
                    <a:pt x="f94" y="f95"/>
                  </a:cubicBezTo>
                  <a:lnTo>
                    <a:pt x="f29" y="f40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cubicBezTo>
                    <a:pt x="f106" y="f46"/>
                    <a:pt x="f53" y="f107"/>
                    <a:pt x="f108" y="f109"/>
                  </a:cubicBezTo>
                  <a:lnTo>
                    <a:pt x="f110" y="f111"/>
                  </a:lnTo>
                  <a:cubicBezTo>
                    <a:pt x="f110" y="f112"/>
                    <a:pt x="f110" y="f112"/>
                    <a:pt x="f113" y="f114"/>
                  </a:cubicBezTo>
                  <a:cubicBezTo>
                    <a:pt x="f53" y="f115"/>
                    <a:pt x="f10" y="f2"/>
                    <a:pt x="f6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8" name="Google Shape;6969;p88">
              <a:extLst>
                <a:ext uri="{FF2B5EF4-FFF2-40B4-BE49-F238E27FC236}">
                  <a16:creationId xmlns:a16="http://schemas.microsoft.com/office/drawing/2014/main" id="{A4E2CE31-25CB-3B1D-B61E-7705CA4415FB}"/>
                </a:ext>
              </a:extLst>
            </p:cNvPr>
            <p:cNvSpPr/>
            <p:nvPr/>
          </p:nvSpPr>
          <p:spPr>
            <a:xfrm>
              <a:off x="8497372" y="2665046"/>
              <a:ext cx="24551" cy="405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1"/>
                <a:gd name="f4" fmla="val 1041"/>
                <a:gd name="f5" fmla="val 1"/>
                <a:gd name="f6" fmla="val 32"/>
                <a:gd name="f7" fmla="val 410"/>
                <a:gd name="f8" fmla="val 126"/>
                <a:gd name="f9" fmla="val 694"/>
                <a:gd name="f10" fmla="val 315"/>
                <a:gd name="f11" fmla="val 473"/>
                <a:gd name="f12" fmla="val 599"/>
                <a:gd name="f13" fmla="val 347"/>
                <a:gd name="f14" fmla="*/ f0 1 631"/>
                <a:gd name="f15" fmla="*/ f1 1 1041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631"/>
                <a:gd name="f22" fmla="*/ f19 1 1041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631" h="1041">
                  <a:moveTo>
                    <a:pt x="f2" y="f5"/>
                  </a:moveTo>
                  <a:cubicBezTo>
                    <a:pt x="f6" y="f7"/>
                    <a:pt x="f8" y="f9"/>
                    <a:pt x="f10" y="f4"/>
                  </a:cubicBezTo>
                  <a:cubicBezTo>
                    <a:pt x="f11" y="f9"/>
                    <a:pt x="f12" y="f13"/>
                    <a:pt x="f3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9" name="Google Shape;6970;p88">
              <a:extLst>
                <a:ext uri="{FF2B5EF4-FFF2-40B4-BE49-F238E27FC236}">
                  <a16:creationId xmlns:a16="http://schemas.microsoft.com/office/drawing/2014/main" id="{844A63FA-585F-62CB-F156-5F00258EE3BD}"/>
                </a:ext>
              </a:extLst>
            </p:cNvPr>
            <p:cNvSpPr/>
            <p:nvPr/>
          </p:nvSpPr>
          <p:spPr>
            <a:xfrm>
              <a:off x="8374751" y="2558381"/>
              <a:ext cx="268550" cy="2683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01"/>
                <a:gd name="f4" fmla="val 6896"/>
                <a:gd name="f5" fmla="val 3435"/>
                <a:gd name="f6" fmla="val 1356"/>
                <a:gd name="f7" fmla="val 3624"/>
                <a:gd name="f8" fmla="val 3782"/>
                <a:gd name="f9" fmla="val 1513"/>
                <a:gd name="f10" fmla="val 1734"/>
                <a:gd name="f11" fmla="val 2080"/>
                <a:gd name="f12" fmla="val 4821"/>
                <a:gd name="f13" fmla="val 5010"/>
                <a:gd name="f14" fmla="val 5168"/>
                <a:gd name="f15" fmla="val 2238"/>
                <a:gd name="f16" fmla="val 2427"/>
                <a:gd name="f17" fmla="val 2616"/>
                <a:gd name="f18" fmla="val 2742"/>
                <a:gd name="f19" fmla="val 4412"/>
                <a:gd name="f20" fmla="val 4380"/>
                <a:gd name="f21" fmla="val 3341"/>
                <a:gd name="f22" fmla="val 4191"/>
                <a:gd name="f23" fmla="val 3876"/>
                <a:gd name="f24" fmla="val 3908"/>
                <a:gd name="f25" fmla="val 4443"/>
                <a:gd name="f26" fmla="val 4475"/>
                <a:gd name="f27" fmla="val 3939"/>
                <a:gd name="f28" fmla="val 4506"/>
                <a:gd name="f29" fmla="val 4349"/>
                <a:gd name="f30" fmla="val 4916"/>
                <a:gd name="f31" fmla="val 5042"/>
                <a:gd name="f32" fmla="val 5262"/>
                <a:gd name="f33" fmla="val 5388"/>
                <a:gd name="f34" fmla="val 4286"/>
                <a:gd name="f35" fmla="val 5451"/>
                <a:gd name="f36" fmla="val 5483"/>
                <a:gd name="f37" fmla="val 4101"/>
                <a:gd name="f38" fmla="val 4010"/>
                <a:gd name="f39" fmla="val 3923"/>
                <a:gd name="f40" fmla="val 3466"/>
                <a:gd name="f41" fmla="val 4979"/>
                <a:gd name="f42" fmla="val 4947"/>
                <a:gd name="f43" fmla="val 3403"/>
                <a:gd name="f44" fmla="val 2994"/>
                <a:gd name="f45" fmla="val 2931"/>
                <a:gd name="f46" fmla="val 2844"/>
                <a:gd name="f47" fmla="val 2758"/>
                <a:gd name="f48" fmla="val 2671"/>
                <a:gd name="f49" fmla="val 2584"/>
                <a:gd name="f50" fmla="val 2521"/>
                <a:gd name="f51" fmla="val 2395"/>
                <a:gd name="f52" fmla="val 2962"/>
                <a:gd name="f53" fmla="val 2679"/>
                <a:gd name="f54" fmla="val 2490"/>
                <a:gd name="f55" fmla="val 2458"/>
                <a:gd name="f56" fmla="val 2049"/>
                <a:gd name="f57" fmla="val 1860"/>
                <a:gd name="f58" fmla="val 1702"/>
                <a:gd name="f59" fmla="val 2206"/>
                <a:gd name="f60" fmla="val 3088"/>
                <a:gd name="f61" fmla="val 3246"/>
                <a:gd name="f62" fmla="val 1"/>
                <a:gd name="f63" fmla="val 1576"/>
                <a:gd name="f64" fmla="val 32"/>
                <a:gd name="f65" fmla="val 3467"/>
                <a:gd name="f66" fmla="val 3971"/>
                <a:gd name="f67" fmla="val 158"/>
                <a:gd name="f68" fmla="val 411"/>
                <a:gd name="f69" fmla="val 6459"/>
                <a:gd name="f70" fmla="val 6554"/>
                <a:gd name="f71" fmla="val 6680"/>
                <a:gd name="f72" fmla="val 6806"/>
                <a:gd name="f73" fmla="val 225"/>
                <a:gd name="f74" fmla="val 6851"/>
                <a:gd name="f75" fmla="val 324"/>
                <a:gd name="f76" fmla="val 6895"/>
                <a:gd name="f77" fmla="val 420"/>
                <a:gd name="f78" fmla="val 460"/>
                <a:gd name="f79" fmla="val 500"/>
                <a:gd name="f80" fmla="val 6887"/>
                <a:gd name="f81" fmla="val 537"/>
                <a:gd name="f82" fmla="val 6869"/>
                <a:gd name="f83" fmla="val 6396"/>
                <a:gd name="f84" fmla="val 2269"/>
                <a:gd name="f85" fmla="val 6712"/>
                <a:gd name="f86" fmla="val 2899"/>
                <a:gd name="f87" fmla="val 5357"/>
                <a:gd name="f88" fmla="val 5325"/>
                <a:gd name="f89" fmla="*/ f0 1 6901"/>
                <a:gd name="f90" fmla="*/ f1 1 6896"/>
                <a:gd name="f91" fmla="val f2"/>
                <a:gd name="f92" fmla="val f3"/>
                <a:gd name="f93" fmla="val f4"/>
                <a:gd name="f94" fmla="+- f93 0 f91"/>
                <a:gd name="f95" fmla="+- f92 0 f91"/>
                <a:gd name="f96" fmla="*/ f95 1 6901"/>
                <a:gd name="f97" fmla="*/ f94 1 6896"/>
                <a:gd name="f98" fmla="*/ f91 1 f96"/>
                <a:gd name="f99" fmla="*/ f92 1 f96"/>
                <a:gd name="f100" fmla="*/ f91 1 f97"/>
                <a:gd name="f101" fmla="*/ f93 1 f97"/>
                <a:gd name="f102" fmla="*/ f98 f89 1"/>
                <a:gd name="f103" fmla="*/ f99 f89 1"/>
                <a:gd name="f104" fmla="*/ f101 f90 1"/>
                <a:gd name="f105" fmla="*/ f100 f9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2" t="f105" r="f103" b="f104"/>
              <a:pathLst>
                <a:path w="6901" h="6896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9" y="f18"/>
                  </a:lnTo>
                  <a:cubicBezTo>
                    <a:pt x="f20" y="f21"/>
                    <a:pt x="f22" y="f23"/>
                    <a:pt x="f23" y="f19"/>
                  </a:cubicBezTo>
                  <a:cubicBezTo>
                    <a:pt x="f24" y="f25"/>
                    <a:pt x="f24" y="f26"/>
                    <a:pt x="f27" y="f28"/>
                  </a:cubicBezTo>
                  <a:lnTo>
                    <a:pt x="f29" y="f30"/>
                  </a:lnTo>
                  <a:cubicBezTo>
                    <a:pt x="f25" y="f31"/>
                    <a:pt x="f25" y="f32"/>
                    <a:pt x="f29" y="f33"/>
                  </a:cubicBezTo>
                  <a:cubicBezTo>
                    <a:pt x="f34" y="f35"/>
                    <a:pt x="f22" y="f36"/>
                    <a:pt x="f37" y="f36"/>
                  </a:cubicBezTo>
                  <a:cubicBezTo>
                    <a:pt x="f38" y="f36"/>
                    <a:pt x="f39" y="f35"/>
                    <a:pt x="f23" y="f33"/>
                  </a:cubicBezTo>
                  <a:lnTo>
                    <a:pt x="f40" y="f41"/>
                  </a:lnTo>
                  <a:lnTo>
                    <a:pt x="f5" y="f42"/>
                  </a:lnTo>
                  <a:lnTo>
                    <a:pt x="f43" y="f41"/>
                  </a:lnTo>
                  <a:lnTo>
                    <a:pt x="f44" y="f33"/>
                  </a:lnTo>
                  <a:cubicBezTo>
                    <a:pt x="f45" y="f35"/>
                    <a:pt x="f46" y="f36"/>
                    <a:pt x="f47" y="f36"/>
                  </a:cubicBezTo>
                  <a:cubicBezTo>
                    <a:pt x="f48" y="f36"/>
                    <a:pt x="f49" y="f35"/>
                    <a:pt x="f50" y="f33"/>
                  </a:cubicBezTo>
                  <a:cubicBezTo>
                    <a:pt x="f51" y="f32"/>
                    <a:pt x="f51" y="f31"/>
                    <a:pt x="f50" y="f30"/>
                  </a:cubicBezTo>
                  <a:lnTo>
                    <a:pt x="f45" y="f28"/>
                  </a:lnTo>
                  <a:cubicBezTo>
                    <a:pt x="f52" y="f26"/>
                    <a:pt x="f52" y="f25"/>
                    <a:pt x="f44" y="f19"/>
                  </a:cubicBezTo>
                  <a:cubicBezTo>
                    <a:pt x="f53" y="f27"/>
                    <a:pt x="f54" y="f21"/>
                    <a:pt x="f55" y="f18"/>
                  </a:cubicBezTo>
                  <a:lnTo>
                    <a:pt x="f56" y="f18"/>
                  </a:lnTo>
                  <a:cubicBezTo>
                    <a:pt x="f57" y="f18"/>
                    <a:pt x="f58" y="f49"/>
                    <a:pt x="f58" y="f51"/>
                  </a:cubicBezTo>
                  <a:cubicBezTo>
                    <a:pt x="f58" y="f59"/>
                    <a:pt x="f57" y="f56"/>
                    <a:pt x="f56" y="f56"/>
                  </a:cubicBezTo>
                  <a:lnTo>
                    <a:pt x="f60" y="f56"/>
                  </a:lnTo>
                  <a:lnTo>
                    <a:pt x="f60" y="f10"/>
                  </a:lnTo>
                  <a:cubicBezTo>
                    <a:pt x="f60" y="f9"/>
                    <a:pt x="f61" y="f6"/>
                    <a:pt x="f5" y="f6"/>
                  </a:cubicBezTo>
                  <a:close/>
                  <a:moveTo>
                    <a:pt x="f40" y="f62"/>
                  </a:moveTo>
                  <a:cubicBezTo>
                    <a:pt x="f63" y="f62"/>
                    <a:pt x="f64" y="f63"/>
                    <a:pt x="f64" y="f65"/>
                  </a:cubicBezTo>
                  <a:cubicBezTo>
                    <a:pt x="f64" y="f66"/>
                    <a:pt x="f67" y="f28"/>
                    <a:pt x="f68" y="f41"/>
                  </a:cubicBezTo>
                  <a:lnTo>
                    <a:pt x="f64" y="f69"/>
                  </a:lnTo>
                  <a:cubicBezTo>
                    <a:pt x="f62" y="f70"/>
                    <a:pt x="f64" y="f71"/>
                    <a:pt x="f67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10" y="f83"/>
                  </a:lnTo>
                  <a:cubicBezTo>
                    <a:pt x="f84" y="f85"/>
                    <a:pt x="f86" y="f82"/>
                    <a:pt x="f40" y="f82"/>
                  </a:cubicBezTo>
                  <a:cubicBezTo>
                    <a:pt x="f87" y="f82"/>
                    <a:pt x="f3" y="f87"/>
                    <a:pt x="f3" y="f5"/>
                  </a:cubicBezTo>
                  <a:cubicBezTo>
                    <a:pt x="f3" y="f63"/>
                    <a:pt x="f88" y="f62"/>
                    <a:pt x="f40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50" name="Google Shape;6760;p88">
            <a:extLst>
              <a:ext uri="{FF2B5EF4-FFF2-40B4-BE49-F238E27FC236}">
                <a16:creationId xmlns:a16="http://schemas.microsoft.com/office/drawing/2014/main" id="{A36DC3E2-4520-BEA1-2642-EDAB6C101EC3}"/>
              </a:ext>
            </a:extLst>
          </p:cNvPr>
          <p:cNvGrpSpPr/>
          <p:nvPr/>
        </p:nvGrpSpPr>
        <p:grpSpPr>
          <a:xfrm>
            <a:off x="3669989" y="1870519"/>
            <a:ext cx="749936" cy="900848"/>
            <a:chOff x="3152165" y="935257"/>
            <a:chExt cx="374968" cy="450424"/>
          </a:xfrm>
          <a:solidFill>
            <a:schemeClr val="tx1"/>
          </a:solidFill>
        </p:grpSpPr>
        <p:sp>
          <p:nvSpPr>
            <p:cNvPr id="51" name="Google Shape;6761;p88">
              <a:extLst>
                <a:ext uri="{FF2B5EF4-FFF2-40B4-BE49-F238E27FC236}">
                  <a16:creationId xmlns:a16="http://schemas.microsoft.com/office/drawing/2014/main" id="{1DF52CC3-B2D9-FD83-72C7-EC1D0CFD2BB9}"/>
                </a:ext>
              </a:extLst>
            </p:cNvPr>
            <p:cNvSpPr/>
            <p:nvPr/>
          </p:nvSpPr>
          <p:spPr>
            <a:xfrm>
              <a:off x="3152165" y="935257"/>
              <a:ext cx="79168" cy="3128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8098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val 8097"/>
                <a:gd name="f11" fmla="val 348"/>
                <a:gd name="f12" fmla="val 7782"/>
                <a:gd name="f13" fmla="val 820"/>
                <a:gd name="f14" fmla="val 7562"/>
                <a:gd name="f15" fmla="val 1387"/>
                <a:gd name="f16" fmla="*/ f0 1 2049"/>
                <a:gd name="f17" fmla="*/ f1 1 8098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049"/>
                <a:gd name="f24" fmla="*/ f21 1 8098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049" h="809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5" y="f14"/>
                  </a:cubicBezTo>
                  <a:lnTo>
                    <a:pt x="f3" y="f1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2" name="Google Shape;6762;p88">
              <a:extLst>
                <a:ext uri="{FF2B5EF4-FFF2-40B4-BE49-F238E27FC236}">
                  <a16:creationId xmlns:a16="http://schemas.microsoft.com/office/drawing/2014/main" id="{3FA453F4-B2E6-EE04-07C0-BA91187CBE5E}"/>
                </a:ext>
              </a:extLst>
            </p:cNvPr>
            <p:cNvSpPr/>
            <p:nvPr/>
          </p:nvSpPr>
          <p:spPr>
            <a:xfrm>
              <a:off x="3152165" y="1252965"/>
              <a:ext cx="374968" cy="105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05"/>
                <a:gd name="f4" fmla="val 2742"/>
                <a:gd name="f5" fmla="val 1387"/>
                <a:gd name="f6" fmla="val 631"/>
                <a:gd name="f7" fmla="val 1"/>
                <a:gd name="f8" fmla="val 630"/>
                <a:gd name="f9" fmla="val 1386"/>
                <a:gd name="f10" fmla="val 2111"/>
                <a:gd name="f11" fmla="val 600"/>
                <a:gd name="f12" fmla="val 2741"/>
                <a:gd name="f13" fmla="val 1356"/>
                <a:gd name="f14" fmla="val 4758"/>
                <a:gd name="f15" fmla="val 1733"/>
                <a:gd name="f16" fmla="val 1702"/>
                <a:gd name="f17" fmla="val 1513"/>
                <a:gd name="f18" fmla="val 1575"/>
                <a:gd name="f19" fmla="val 1355"/>
                <a:gd name="f20" fmla="val 1166"/>
                <a:gd name="f21" fmla="val 1008"/>
                <a:gd name="f22" fmla="val 9232"/>
                <a:gd name="f23" fmla="val 9263"/>
                <a:gd name="f24" fmla="val 851"/>
                <a:gd name="f25" fmla="val 9326"/>
                <a:gd name="f26" fmla="val 662"/>
                <a:gd name="f27" fmla="val 9452"/>
                <a:gd name="f28" fmla="val 536"/>
                <a:gd name="f29" fmla="val 9704"/>
                <a:gd name="f30" fmla="val 221"/>
                <a:gd name="f31" fmla="val 9484"/>
                <a:gd name="f32" fmla="*/ f0 1 9705"/>
                <a:gd name="f33" fmla="*/ f1 1 2742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9705"/>
                <a:gd name="f40" fmla="*/ f37 1 2742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9705" h="2742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4" y="f15"/>
                  </a:lnTo>
                  <a:lnTo>
                    <a:pt x="f16" y="f15"/>
                  </a:lnTo>
                  <a:cubicBezTo>
                    <a:pt x="f17" y="f15"/>
                    <a:pt x="f13" y="f18"/>
                    <a:pt x="f13" y="f19"/>
                  </a:cubicBezTo>
                  <a:cubicBezTo>
                    <a:pt x="f13" y="f20"/>
                    <a:pt x="f17" y="f21"/>
                    <a:pt x="f16" y="f21"/>
                  </a:cubicBezTo>
                  <a:lnTo>
                    <a:pt x="f22" y="f21"/>
                  </a:ln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3" name="Google Shape;6763;p88">
              <a:extLst>
                <a:ext uri="{FF2B5EF4-FFF2-40B4-BE49-F238E27FC236}">
                  <a16:creationId xmlns:a16="http://schemas.microsoft.com/office/drawing/2014/main" id="{D9C0BF82-F28C-2537-15BB-EB7A174FDFA8}"/>
                </a:ext>
              </a:extLst>
            </p:cNvPr>
            <p:cNvSpPr/>
            <p:nvPr/>
          </p:nvSpPr>
          <p:spPr>
            <a:xfrm>
              <a:off x="3441902" y="1319881"/>
              <a:ext cx="85231" cy="39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206"/>
                <a:gd name="f4" fmla="val 1010"/>
                <a:gd name="f5" fmla="val 1"/>
                <a:gd name="f6" fmla="val 1009"/>
                <a:gd name="f7" fmla="val 1670"/>
                <a:gd name="f8" fmla="val 1953"/>
                <a:gd name="f9" fmla="val 2205"/>
                <a:gd name="f10" fmla="val 788"/>
                <a:gd name="f11" fmla="val 505"/>
                <a:gd name="f12" fmla="val 1827"/>
                <a:gd name="f13" fmla="val 347"/>
                <a:gd name="f14" fmla="val 1764"/>
                <a:gd name="f15" fmla="val 190"/>
                <a:gd name="f16" fmla="*/ f0 1 2206"/>
                <a:gd name="f17" fmla="*/ f1 1 101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206"/>
                <a:gd name="f24" fmla="*/ f21 1 101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206" h="1010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8" y="f11"/>
                  </a:cubicBezTo>
                  <a:cubicBezTo>
                    <a:pt x="f12" y="f13"/>
                    <a:pt x="f14" y="f1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4" name="Google Shape;6764;p88">
              <a:extLst>
                <a:ext uri="{FF2B5EF4-FFF2-40B4-BE49-F238E27FC236}">
                  <a16:creationId xmlns:a16="http://schemas.microsoft.com/office/drawing/2014/main" id="{540908FF-401D-296C-228B-89D85BA6263F}"/>
                </a:ext>
              </a:extLst>
            </p:cNvPr>
            <p:cNvSpPr/>
            <p:nvPr/>
          </p:nvSpPr>
          <p:spPr>
            <a:xfrm>
              <a:off x="3323825" y="1094710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701"/>
                <a:gd name="f6" fmla="val 882"/>
                <a:gd name="f7" fmla="val 221"/>
                <a:gd name="f8" fmla="val 599"/>
                <a:gd name="f9" fmla="val 3371"/>
                <a:gd name="f10" fmla="val 3214"/>
                <a:gd name="f11" fmla="val 2521"/>
                <a:gd name="f12" fmla="*/ f0 1 3372"/>
                <a:gd name="f13" fmla="*/ f1 1 1387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372"/>
                <a:gd name="f20" fmla="*/ f17 1 1387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372" h="1387">
                  <a:moveTo>
                    <a:pt x="f5" y="f2"/>
                  </a:moveTo>
                  <a:cubicBezTo>
                    <a:pt x="f6" y="f2"/>
                    <a:pt x="f7" y="f8"/>
                    <a:pt x="f2" y="f4"/>
                  </a:cubicBezTo>
                  <a:lnTo>
                    <a:pt x="f9" y="f4"/>
                  </a:lnTo>
                  <a:cubicBezTo>
                    <a:pt x="f10" y="f8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5" name="Google Shape;6765;p88">
              <a:extLst>
                <a:ext uri="{FF2B5EF4-FFF2-40B4-BE49-F238E27FC236}">
                  <a16:creationId xmlns:a16="http://schemas.microsoft.com/office/drawing/2014/main" id="{2B5BB670-7352-640B-231E-AC08B10EB453}"/>
                </a:ext>
              </a:extLst>
            </p:cNvPr>
            <p:cNvSpPr/>
            <p:nvPr/>
          </p:nvSpPr>
          <p:spPr>
            <a:xfrm>
              <a:off x="3363967" y="1015578"/>
              <a:ext cx="51151" cy="51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662"/>
                <a:gd name="f5" fmla="val 1"/>
                <a:gd name="f6" fmla="val 316"/>
                <a:gd name="f7" fmla="val 284"/>
                <a:gd name="f8" fmla="val 1040"/>
                <a:gd name="f9" fmla="*/ f0 1 1324"/>
                <a:gd name="f10" fmla="*/ f1 1 1324"/>
                <a:gd name="f11" fmla="val f2"/>
                <a:gd name="f12" fmla="val f3"/>
                <a:gd name="f13" fmla="+- f12 0 f11"/>
                <a:gd name="f14" fmla="*/ f13 1 1324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1324" h="1324">
                  <a:moveTo>
                    <a:pt x="f4" y="f5"/>
                  </a:moveTo>
                  <a:cubicBezTo>
                    <a:pt x="f6" y="f5"/>
                    <a:pt x="f5" y="f7"/>
                    <a:pt x="f5" y="f4"/>
                  </a:cubicBezTo>
                  <a:cubicBezTo>
                    <a:pt x="f5" y="f8"/>
                    <a:pt x="f6" y="f3"/>
                    <a:pt x="f4" y="f3"/>
                  </a:cubicBezTo>
                  <a:cubicBezTo>
                    <a:pt x="f8" y="f3"/>
                    <a:pt x="f3" y="f8"/>
                    <a:pt x="f3" y="f4"/>
                  </a:cubicBezTo>
                  <a:cubicBezTo>
                    <a:pt x="f3" y="f7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6" name="Google Shape;6766;p88">
              <a:extLst>
                <a:ext uri="{FF2B5EF4-FFF2-40B4-BE49-F238E27FC236}">
                  <a16:creationId xmlns:a16="http://schemas.microsoft.com/office/drawing/2014/main" id="{95BADB65-9E00-7E68-F79E-9CC105907CD2}"/>
                </a:ext>
              </a:extLst>
            </p:cNvPr>
            <p:cNvSpPr/>
            <p:nvPr/>
          </p:nvSpPr>
          <p:spPr>
            <a:xfrm>
              <a:off x="3256873" y="935257"/>
              <a:ext cx="265395" cy="292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7562"/>
                <a:gd name="f5" fmla="val 3434"/>
                <a:gd name="f6" fmla="val 1355"/>
                <a:gd name="f7" fmla="val 4191"/>
                <a:gd name="f8" fmla="val 4821"/>
                <a:gd name="f9" fmla="val 1985"/>
                <a:gd name="f10" fmla="val 2741"/>
                <a:gd name="f11" fmla="val 3088"/>
                <a:gd name="f12" fmla="val 4663"/>
                <a:gd name="f13" fmla="val 3403"/>
                <a:gd name="f14" fmla="val 4474"/>
                <a:gd name="f15" fmla="val 3655"/>
                <a:gd name="f16" fmla="val 5293"/>
                <a:gd name="f17" fmla="val 4033"/>
                <a:gd name="f18" fmla="val 5829"/>
                <a:gd name="f19" fmla="val 4852"/>
                <a:gd name="f20" fmla="val 6018"/>
                <a:gd name="f21" fmla="val 5671"/>
                <a:gd name="f22" fmla="val 6175"/>
                <a:gd name="f23" fmla="val 5482"/>
                <a:gd name="f24" fmla="val 1387"/>
                <a:gd name="f25" fmla="val 1198"/>
                <a:gd name="f26" fmla="val 1040"/>
                <a:gd name="f27" fmla="val 1576"/>
                <a:gd name="f28" fmla="val 2426"/>
                <a:gd name="f29" fmla="val 2174"/>
                <a:gd name="f30" fmla="val 2048"/>
                <a:gd name="f31" fmla="val 2678"/>
                <a:gd name="f32" fmla="val 6868"/>
                <a:gd name="f33" fmla="val 1009"/>
                <a:gd name="f34" fmla="val 473"/>
                <a:gd name="f35" fmla="val 6396"/>
                <a:gd name="f36" fmla="*/ f0 1 6869"/>
                <a:gd name="f37" fmla="*/ f1 1 7562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6869"/>
                <a:gd name="f44" fmla="*/ f41 1 7562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6869" h="75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18"/>
                  </a:cubicBezTo>
                  <a:cubicBezTo>
                    <a:pt x="f18" y="f20"/>
                    <a:pt x="f21" y="f22"/>
                    <a:pt x="f23" y="f22"/>
                  </a:cubicBezTo>
                  <a:lnTo>
                    <a:pt x="f24" y="f22"/>
                  </a:lnTo>
                  <a:cubicBezTo>
                    <a:pt x="f25" y="f22"/>
                    <a:pt x="f26" y="f20"/>
                    <a:pt x="f26" y="f18"/>
                  </a:cubicBezTo>
                  <a:cubicBezTo>
                    <a:pt x="f26" y="f19"/>
                    <a:pt x="f27" y="f17"/>
                    <a:pt x="f28" y="f15"/>
                  </a:cubicBezTo>
                  <a:cubicBezTo>
                    <a:pt x="f29" y="f13"/>
                    <a:pt x="f30" y="f11"/>
                    <a:pt x="f30" y="f10"/>
                  </a:cubicBezTo>
                  <a:cubicBezTo>
                    <a:pt x="f30" y="f9"/>
                    <a:pt x="f31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4"/>
                  </a:lnTo>
                  <a:lnTo>
                    <a:pt x="f32" y="f4"/>
                  </a:lnTo>
                  <a:lnTo>
                    <a:pt x="f32" y="f33"/>
                  </a:lnTo>
                  <a:cubicBezTo>
                    <a:pt x="f32" y="f34"/>
                    <a:pt x="f35" y="f2"/>
                    <a:pt x="f1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7" name="Google Shape;6767;p88">
              <a:extLst>
                <a:ext uri="{FF2B5EF4-FFF2-40B4-BE49-F238E27FC236}">
                  <a16:creationId xmlns:a16="http://schemas.microsoft.com/office/drawing/2014/main" id="{484098D1-CF19-874A-4577-E999309BC31E}"/>
                </a:ext>
              </a:extLst>
            </p:cNvPr>
            <p:cNvSpPr/>
            <p:nvPr/>
          </p:nvSpPr>
          <p:spPr>
            <a:xfrm>
              <a:off x="3363967" y="1319881"/>
              <a:ext cx="53592" cy="658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1703"/>
                <a:gd name="f5" fmla="val 1"/>
                <a:gd name="f6" fmla="val 1702"/>
                <a:gd name="f7" fmla="val 505"/>
                <a:gd name="f8" fmla="val 536"/>
                <a:gd name="f9" fmla="val 1324"/>
                <a:gd name="f10" fmla="val 631"/>
                <a:gd name="f11" fmla="val 694"/>
                <a:gd name="f12" fmla="val 711"/>
                <a:gd name="f13" fmla="val 1316"/>
                <a:gd name="f14" fmla="val 725"/>
                <a:gd name="f15" fmla="val 1312"/>
                <a:gd name="f16" fmla="val 739"/>
                <a:gd name="f17" fmla="val 776"/>
                <a:gd name="f18" fmla="val 805"/>
                <a:gd name="f19" fmla="val 1341"/>
                <a:gd name="f20" fmla="val 851"/>
                <a:gd name="f21" fmla="*/ f0 1 1387"/>
                <a:gd name="f22" fmla="*/ f1 1 170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387"/>
                <a:gd name="f29" fmla="*/ f26 1 170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387" h="1703">
                  <a:moveTo>
                    <a:pt x="f5" y="f5"/>
                  </a:moveTo>
                  <a:lnTo>
                    <a:pt x="f5" y="f6"/>
                  </a:lnTo>
                  <a:lnTo>
                    <a:pt x="f7" y="f3"/>
                  </a:lnTo>
                  <a:cubicBezTo>
                    <a:pt x="f8" y="f9"/>
                    <a:pt x="f10" y="f9"/>
                    <a:pt x="f11" y="f9"/>
                  </a:cubicBez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3"/>
                  </a:cubicBez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6777;p88">
            <a:extLst>
              <a:ext uri="{FF2B5EF4-FFF2-40B4-BE49-F238E27FC236}">
                <a16:creationId xmlns:a16="http://schemas.microsoft.com/office/drawing/2014/main" id="{2FE61DFB-462B-C3A2-A95D-498849B8362B}"/>
              </a:ext>
            </a:extLst>
          </p:cNvPr>
          <p:cNvGrpSpPr/>
          <p:nvPr/>
        </p:nvGrpSpPr>
        <p:grpSpPr>
          <a:xfrm>
            <a:off x="9621106" y="1816934"/>
            <a:ext cx="900848" cy="900846"/>
            <a:chOff x="6127723" y="908465"/>
            <a:chExt cx="450424" cy="450423"/>
          </a:xfrm>
          <a:solidFill>
            <a:schemeClr val="tx1"/>
          </a:solidFill>
        </p:grpSpPr>
        <p:sp>
          <p:nvSpPr>
            <p:cNvPr id="59" name="Google Shape;6778;p88">
              <a:extLst>
                <a:ext uri="{FF2B5EF4-FFF2-40B4-BE49-F238E27FC236}">
                  <a16:creationId xmlns:a16="http://schemas.microsoft.com/office/drawing/2014/main" id="{FBD216FE-5664-BD78-B1BD-8D89D9F91273}"/>
                </a:ext>
              </a:extLst>
            </p:cNvPr>
            <p:cNvSpPr/>
            <p:nvPr/>
          </p:nvSpPr>
          <p:spPr>
            <a:xfrm>
              <a:off x="6361435" y="1042379"/>
              <a:ext cx="198470" cy="766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7"/>
                <a:gd name="f4" fmla="val 1985"/>
                <a:gd name="f5" fmla="val 473"/>
                <a:gd name="f6" fmla="val 316"/>
                <a:gd name="f7" fmla="val 158"/>
                <a:gd name="f8" fmla="val 32"/>
                <a:gd name="f9" fmla="val 1"/>
                <a:gd name="f10" fmla="val 126"/>
                <a:gd name="f11" fmla="val 2521"/>
                <a:gd name="f12" fmla="val 5136"/>
                <a:gd name="f13" fmla="val 4979"/>
                <a:gd name="f14" fmla="val 4790"/>
                <a:gd name="f15" fmla="val 4569"/>
                <a:gd name="f16" fmla="*/ f0 1 5137"/>
                <a:gd name="f17" fmla="*/ f1 1 198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137"/>
                <a:gd name="f24" fmla="*/ f21 1 198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137" h="1985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7"/>
                  </a:lnTo>
                  <a:cubicBezTo>
                    <a:pt x="f13" y="f8"/>
                    <a:pt x="f14" y="f2"/>
                    <a:pt x="f1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0" name="Google Shape;6779;p88">
              <a:extLst>
                <a:ext uri="{FF2B5EF4-FFF2-40B4-BE49-F238E27FC236}">
                  <a16:creationId xmlns:a16="http://schemas.microsoft.com/office/drawing/2014/main" id="{5532E547-8DFD-A99D-DE0C-B08C854338BB}"/>
                </a:ext>
              </a:extLst>
            </p:cNvPr>
            <p:cNvSpPr/>
            <p:nvPr/>
          </p:nvSpPr>
          <p:spPr>
            <a:xfrm>
              <a:off x="6340769" y="1065486"/>
              <a:ext cx="237378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4128"/>
                <a:gd name="f5" fmla="val 63"/>
                <a:gd name="f6" fmla="val 1"/>
                <a:gd name="f7" fmla="val 32"/>
                <a:gd name="f8" fmla="val 127"/>
                <a:gd name="f9" fmla="val 284"/>
                <a:gd name="f10" fmla="val 379"/>
                <a:gd name="f11" fmla="val 3120"/>
                <a:gd name="f12" fmla="val 3655"/>
                <a:gd name="f13" fmla="val 473"/>
                <a:gd name="f14" fmla="val 1040"/>
                <a:gd name="f15" fmla="val 5136"/>
                <a:gd name="f16" fmla="val 5671"/>
                <a:gd name="f17" fmla="val 6112"/>
                <a:gd name="f18" fmla="val 190"/>
                <a:gd name="f19" fmla="val 64"/>
                <a:gd name="f20" fmla="val 3277"/>
                <a:gd name="f21" fmla="val 2048"/>
                <a:gd name="f22" fmla="val 3214"/>
                <a:gd name="f23" fmla="val 2080"/>
                <a:gd name="f24" fmla="val 3151"/>
                <a:gd name="f25" fmla="val 3056"/>
                <a:gd name="f26" fmla="val 2993"/>
                <a:gd name="f27" fmla="val 2962"/>
                <a:gd name="f28" fmla="val 2867"/>
                <a:gd name="f29" fmla="*/ f0 1 6144"/>
                <a:gd name="f30" fmla="*/ f1 1 412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144"/>
                <a:gd name="f37" fmla="*/ f34 1 412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144" h="4128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7" y="f18"/>
                    <a:pt x="f17" y="f19"/>
                  </a:cubicBezTo>
                  <a:lnTo>
                    <a:pt x="f20" y="f21"/>
                  </a:lnTo>
                  <a:cubicBezTo>
                    <a:pt x="f22" y="f23"/>
                    <a:pt x="f24" y="f23"/>
                    <a:pt x="f25" y="f23"/>
                  </a:cubicBezTo>
                  <a:cubicBezTo>
                    <a:pt x="f26" y="f23"/>
                    <a:pt x="f27" y="f23"/>
                    <a:pt x="f28" y="f21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1" name="Google Shape;6780;p88">
              <a:extLst>
                <a:ext uri="{FF2B5EF4-FFF2-40B4-BE49-F238E27FC236}">
                  <a16:creationId xmlns:a16="http://schemas.microsoft.com/office/drawing/2014/main" id="{CD364EAB-2597-B143-DA32-164EE9BC4FCC}"/>
                </a:ext>
              </a:extLst>
            </p:cNvPr>
            <p:cNvSpPr/>
            <p:nvPr/>
          </p:nvSpPr>
          <p:spPr>
            <a:xfrm>
              <a:off x="6127723" y="988786"/>
              <a:ext cx="292169" cy="2909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7531"/>
                <a:gd name="f5" fmla="val 3781"/>
                <a:gd name="f6" fmla="val 2017"/>
                <a:gd name="f7" fmla="val 3970"/>
                <a:gd name="f8" fmla="val 4128"/>
                <a:gd name="f9" fmla="val 2175"/>
                <a:gd name="f10" fmla="val 2364"/>
                <a:gd name="f11" fmla="val 2584"/>
                <a:gd name="f12" fmla="val 2742"/>
                <a:gd name="f13" fmla="val 1702"/>
                <a:gd name="f14" fmla="val 1482"/>
                <a:gd name="f15" fmla="val 1324"/>
                <a:gd name="f16" fmla="val 3057"/>
                <a:gd name="f17" fmla="val 3403"/>
                <a:gd name="f18" fmla="val 3277"/>
                <a:gd name="f19" fmla="val 3435"/>
                <a:gd name="f20" fmla="val 3561"/>
                <a:gd name="f21" fmla="val 3750"/>
                <a:gd name="f22" fmla="val 3466"/>
                <a:gd name="f23" fmla="val 3939"/>
                <a:gd name="f24" fmla="val 4096"/>
                <a:gd name="f25" fmla="val 2395"/>
                <a:gd name="f26" fmla="val 4790"/>
                <a:gd name="f27" fmla="val 4947"/>
                <a:gd name="f28" fmla="val 5136"/>
                <a:gd name="f29" fmla="val 5325"/>
                <a:gd name="f30" fmla="val 5483"/>
                <a:gd name="f31" fmla="val 1"/>
                <a:gd name="f32" fmla="val 7530"/>
                <a:gd name="f33" fmla="val 6837"/>
                <a:gd name="f34" fmla="val 6522"/>
                <a:gd name="f35" fmla="val 5577"/>
                <a:gd name="f36" fmla="val 4853"/>
                <a:gd name="f37" fmla="val 6081"/>
                <a:gd name="f38" fmla="val 1450"/>
                <a:gd name="f39" fmla="val 725"/>
                <a:gd name="f40" fmla="*/ f0 1 7562"/>
                <a:gd name="f41" fmla="*/ f1 1 7531"/>
                <a:gd name="f42" fmla="val f2"/>
                <a:gd name="f43" fmla="val f3"/>
                <a:gd name="f44" fmla="val f4"/>
                <a:gd name="f45" fmla="+- f44 0 f42"/>
                <a:gd name="f46" fmla="+- f43 0 f42"/>
                <a:gd name="f47" fmla="*/ f46 1 7562"/>
                <a:gd name="f48" fmla="*/ f45 1 7531"/>
                <a:gd name="f49" fmla="*/ f42 1 f47"/>
                <a:gd name="f50" fmla="*/ f43 1 f47"/>
                <a:gd name="f51" fmla="*/ f42 1 f48"/>
                <a:gd name="f52" fmla="*/ f44 1 f48"/>
                <a:gd name="f53" fmla="*/ f49 f40 1"/>
                <a:gd name="f54" fmla="*/ f50 f40 1"/>
                <a:gd name="f55" fmla="*/ f52 f41 1"/>
                <a:gd name="f56" fmla="*/ f51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3" t="f56" r="f54" b="f55"/>
              <a:pathLst>
                <a:path w="7562" h="7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cubicBezTo>
                    <a:pt x="f22" y="f23"/>
                    <a:pt x="f18" y="f24"/>
                    <a:pt x="f16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1"/>
                  </a:cubicBezTo>
                  <a:cubicBezTo>
                    <a:pt x="f15" y="f20"/>
                    <a:pt x="f14" y="f17"/>
                    <a:pt x="f13" y="f17"/>
                  </a:cubicBezTo>
                  <a:close/>
                  <a:moveTo>
                    <a:pt x="f25" y="f26"/>
                  </a:moveTo>
                  <a:cubicBezTo>
                    <a:pt x="f11" y="f26"/>
                    <a:pt x="f12" y="f27"/>
                    <a:pt x="f12" y="f28"/>
                  </a:cubicBezTo>
                  <a:cubicBezTo>
                    <a:pt x="f12" y="f29"/>
                    <a:pt x="f11" y="f30"/>
                    <a:pt x="f25" y="f30"/>
                  </a:cubicBezTo>
                  <a:lnTo>
                    <a:pt x="f13" y="f30"/>
                  </a:lnTo>
                  <a:cubicBezTo>
                    <a:pt x="f14" y="f30"/>
                    <a:pt x="f15" y="f29"/>
                    <a:pt x="f15" y="f28"/>
                  </a:cubicBezTo>
                  <a:cubicBezTo>
                    <a:pt x="f15" y="f27"/>
                    <a:pt x="f14" y="f26"/>
                    <a:pt x="f13" y="f26"/>
                  </a:cubicBezTo>
                  <a:close/>
                  <a:moveTo>
                    <a:pt x="f31" y="f31"/>
                  </a:moveTo>
                  <a:lnTo>
                    <a:pt x="f31" y="f32"/>
                  </a:lnTo>
                  <a:lnTo>
                    <a:pt x="f3" y="f32"/>
                  </a:lnTo>
                  <a:lnTo>
                    <a:pt x="f3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6" y="f28"/>
                  </a:cubicBezTo>
                  <a:lnTo>
                    <a:pt x="f36" y="f25"/>
                  </a:lnTo>
                  <a:cubicBezTo>
                    <a:pt x="f36" y="f38"/>
                    <a:pt x="f35" y="f39"/>
                    <a:pt x="f34" y="f39"/>
                  </a:cubicBezTo>
                  <a:lnTo>
                    <a:pt x="f3" y="f39"/>
                  </a:lnTo>
                  <a:lnTo>
                    <a:pt x="f3" y="f31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2" name="Google Shape;6781;p88">
              <a:extLst>
                <a:ext uri="{FF2B5EF4-FFF2-40B4-BE49-F238E27FC236}">
                  <a16:creationId xmlns:a16="http://schemas.microsoft.com/office/drawing/2014/main" id="{352174E8-EE46-166A-A4B6-758BA6AAEA24}"/>
                </a:ext>
              </a:extLst>
            </p:cNvPr>
            <p:cNvSpPr/>
            <p:nvPr/>
          </p:nvSpPr>
          <p:spPr>
            <a:xfrm>
              <a:off x="6127723" y="908465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009"/>
                <a:gd name="f6" fmla="val 1"/>
                <a:gd name="f7" fmla="val 473"/>
                <a:gd name="f8" fmla="val 1040"/>
                <a:gd name="f9" fmla="val 7089"/>
                <a:gd name="f10" fmla="val 6522"/>
                <a:gd name="f11" fmla="*/ f0 1 7562"/>
                <a:gd name="f12" fmla="*/ f1 1 1387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7562"/>
                <a:gd name="f19" fmla="*/ f16 1 1387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7562" h="1387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lnTo>
                    <a:pt x="f6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7"/>
                    <a:pt x="f9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3" name="Google Shape;6782;p88">
              <a:extLst>
                <a:ext uri="{FF2B5EF4-FFF2-40B4-BE49-F238E27FC236}">
                  <a16:creationId xmlns:a16="http://schemas.microsoft.com/office/drawing/2014/main" id="{555574FF-167C-0439-51CD-91AA9360AD94}"/>
                </a:ext>
              </a:extLst>
            </p:cNvPr>
            <p:cNvSpPr/>
            <p:nvPr/>
          </p:nvSpPr>
          <p:spPr>
            <a:xfrm>
              <a:off x="6127723" y="1305296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"/>
                <a:gd name="f6" fmla="val 347"/>
                <a:gd name="f7" fmla="val 945"/>
                <a:gd name="f8" fmla="val 442"/>
                <a:gd name="f9" fmla="val 1386"/>
                <a:gd name="f10" fmla="val 1009"/>
                <a:gd name="f11" fmla="val 6522"/>
                <a:gd name="f12" fmla="val 7089"/>
                <a:gd name="f13" fmla="val 914"/>
                <a:gd name="f14" fmla="*/ f0 1 7562"/>
                <a:gd name="f15" fmla="*/ f1 1 1387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562"/>
                <a:gd name="f22" fmla="*/ f19 1 1387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562" h="1387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11" y="f9"/>
                  </a:lnTo>
                  <a:cubicBezTo>
                    <a:pt x="f12" y="f9"/>
                    <a:pt x="f3" y="f13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64" name="Google Shape;6827;p88">
            <a:extLst>
              <a:ext uri="{FF2B5EF4-FFF2-40B4-BE49-F238E27FC236}">
                <a16:creationId xmlns:a16="http://schemas.microsoft.com/office/drawing/2014/main" id="{73AC6D41-3DDC-B136-447A-60AEC5F52B1B}"/>
              </a:ext>
            </a:extLst>
          </p:cNvPr>
          <p:cNvGrpSpPr/>
          <p:nvPr/>
        </p:nvGrpSpPr>
        <p:grpSpPr>
          <a:xfrm>
            <a:off x="10755547" y="1832714"/>
            <a:ext cx="910556" cy="898380"/>
            <a:chOff x="6694944" y="916356"/>
            <a:chExt cx="455278" cy="449190"/>
          </a:xfrm>
          <a:solidFill>
            <a:schemeClr val="tx1"/>
          </a:solidFill>
        </p:grpSpPr>
        <p:sp>
          <p:nvSpPr>
            <p:cNvPr id="65" name="Google Shape;6828;p88">
              <a:extLst>
                <a:ext uri="{FF2B5EF4-FFF2-40B4-BE49-F238E27FC236}">
                  <a16:creationId xmlns:a16="http://schemas.microsoft.com/office/drawing/2014/main" id="{5FD0B2FE-9CB9-749D-12A7-28983D888E6F}"/>
                </a:ext>
              </a:extLst>
            </p:cNvPr>
            <p:cNvSpPr/>
            <p:nvPr/>
          </p:nvSpPr>
          <p:spPr>
            <a:xfrm>
              <a:off x="6987067" y="968669"/>
              <a:ext cx="130283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3404"/>
                <a:gd name="f5" fmla="val 347"/>
                <a:gd name="f6" fmla="val 1"/>
                <a:gd name="f7" fmla="val 158"/>
                <a:gd name="f8" fmla="val 536"/>
                <a:gd name="f9" fmla="val 694"/>
                <a:gd name="f10" fmla="val 1009"/>
                <a:gd name="f11" fmla="val 1576"/>
                <a:gd name="f12" fmla="val 2049"/>
                <a:gd name="f13" fmla="val 1166"/>
                <a:gd name="f14" fmla="val 1733"/>
                <a:gd name="f15" fmla="val 2269"/>
                <a:gd name="f16" fmla="val 1923"/>
                <a:gd name="f17" fmla="val 2175"/>
                <a:gd name="f18" fmla="val 1860"/>
                <a:gd name="f19" fmla="val 2112"/>
                <a:gd name="f20" fmla="val 1773"/>
                <a:gd name="f21" fmla="val 2080"/>
                <a:gd name="f22" fmla="val 1686"/>
                <a:gd name="f23" fmla="val 1600"/>
                <a:gd name="f24" fmla="val 1513"/>
                <a:gd name="f25" fmla="val 1450"/>
                <a:gd name="f26" fmla="val 1324"/>
                <a:gd name="f27" fmla="val 2521"/>
                <a:gd name="f28" fmla="val 2647"/>
                <a:gd name="f29" fmla="val 3309"/>
                <a:gd name="f30" fmla="val 3403"/>
                <a:gd name="f31" fmla="val 2360"/>
                <a:gd name="f32" fmla="val 2450"/>
                <a:gd name="f33" fmla="val 2537"/>
                <a:gd name="f34" fmla="val 2584"/>
                <a:gd name="f35" fmla="val 3277"/>
                <a:gd name="f36" fmla="val 3214"/>
                <a:gd name="f37" fmla="val 3120"/>
                <a:gd name="f38" fmla="val 3029"/>
                <a:gd name="f39" fmla="val 2939"/>
                <a:gd name="f40" fmla="val 2852"/>
                <a:gd name="f41" fmla="val 2805"/>
                <a:gd name="f42" fmla="val 2679"/>
                <a:gd name="f43" fmla="val 2742"/>
                <a:gd name="f44" fmla="val 788"/>
                <a:gd name="f45" fmla="val 1954"/>
                <a:gd name="f46" fmla="*/ f0 1 3372"/>
                <a:gd name="f47" fmla="*/ f1 1 3404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3372"/>
                <a:gd name="f54" fmla="*/ f51 1 3404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3372" h="340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15"/>
                    <a:pt x="f26" y="f27"/>
                    <a:pt x="f25" y="f28"/>
                  </a:cubicBezTo>
                  <a:lnTo>
                    <a:pt x="f19" y="f29"/>
                  </a:lnTo>
                  <a:cubicBezTo>
                    <a:pt x="f17" y="f3"/>
                    <a:pt x="f15" y="f30"/>
                    <a:pt x="f31" y="f30"/>
                  </a:cubicBezTo>
                  <a:cubicBezTo>
                    <a:pt x="f32" y="f30"/>
                    <a:pt x="f33" y="f3"/>
                    <a:pt x="f34" y="f29"/>
                  </a:cubicBezTo>
                  <a:lnTo>
                    <a:pt x="f35" y="f28"/>
                  </a:lnTo>
                  <a:cubicBezTo>
                    <a:pt x="f3" y="f27"/>
                    <a:pt x="f3" y="f15"/>
                    <a:pt x="f35" y="f17"/>
                  </a:cubicBezTo>
                  <a:cubicBezTo>
                    <a:pt x="f36" y="f19"/>
                    <a:pt x="f37" y="f21"/>
                    <a:pt x="f38" y="f21"/>
                  </a:cubicBezTo>
                  <a:cubicBezTo>
                    <a:pt x="f39" y="f21"/>
                    <a:pt x="f40" y="f19"/>
                    <a:pt x="f41" y="f17"/>
                  </a:cubicBezTo>
                  <a:lnTo>
                    <a:pt x="f42" y="f15"/>
                  </a:lnTo>
                  <a:lnTo>
                    <a:pt x="f42" y="f14"/>
                  </a:lnTo>
                  <a:cubicBezTo>
                    <a:pt x="f43" y="f44"/>
                    <a:pt x="f45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6" name="Google Shape;6829;p88">
              <a:extLst>
                <a:ext uri="{FF2B5EF4-FFF2-40B4-BE49-F238E27FC236}">
                  <a16:creationId xmlns:a16="http://schemas.microsoft.com/office/drawing/2014/main" id="{ED0BC22C-4FA3-B914-EFF4-E3E624FE0374}"/>
                </a:ext>
              </a:extLst>
            </p:cNvPr>
            <p:cNvSpPr/>
            <p:nvPr/>
          </p:nvSpPr>
          <p:spPr>
            <a:xfrm>
              <a:off x="6803273" y="1234028"/>
              <a:ext cx="131481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3404"/>
                <a:gd name="f5" fmla="val 1013"/>
                <a:gd name="f6" fmla="val 1"/>
                <a:gd name="f7" fmla="val 922"/>
                <a:gd name="f8" fmla="val 835"/>
                <a:gd name="f9" fmla="val 32"/>
                <a:gd name="f10" fmla="val 788"/>
                <a:gd name="f11" fmla="val 95"/>
                <a:gd name="f12" fmla="val 127"/>
                <a:gd name="f13" fmla="val 757"/>
                <a:gd name="f14" fmla="val 883"/>
                <a:gd name="f15" fmla="val 1135"/>
                <a:gd name="f16" fmla="val 1229"/>
                <a:gd name="f17" fmla="val 174"/>
                <a:gd name="f18" fmla="val 1292"/>
                <a:gd name="f19" fmla="val 260"/>
                <a:gd name="f20" fmla="val 1324"/>
                <a:gd name="f21" fmla="val 351"/>
                <a:gd name="f22" fmla="val 442"/>
                <a:gd name="f23" fmla="val 536"/>
                <a:gd name="f24" fmla="val 599"/>
                <a:gd name="f25" fmla="val 694"/>
                <a:gd name="f26" fmla="val 1671"/>
                <a:gd name="f27" fmla="val 2616"/>
                <a:gd name="f28" fmla="val 1450"/>
                <a:gd name="f29" fmla="val 3372"/>
                <a:gd name="f30" fmla="val 2395"/>
                <a:gd name="f31" fmla="val 3057"/>
                <a:gd name="f32" fmla="val 3246"/>
                <a:gd name="f33" fmla="val 2868"/>
                <a:gd name="f34" fmla="val 2710"/>
                <a:gd name="f35" fmla="val 2363"/>
                <a:gd name="f36" fmla="val 1796"/>
                <a:gd name="f37" fmla="val 2238"/>
                <a:gd name="f38" fmla="val 1513"/>
                <a:gd name="f39" fmla="val 1599"/>
                <a:gd name="f40" fmla="val 1686"/>
                <a:gd name="f41" fmla="val 1773"/>
                <a:gd name="f42" fmla="val 1859"/>
                <a:gd name="f43" fmla="val 1922"/>
                <a:gd name="f44" fmla="val 2048"/>
                <a:gd name="f45" fmla="val 1261"/>
                <a:gd name="f46" fmla="val 1198"/>
                <a:gd name="f47" fmla="val 1103"/>
                <a:gd name="f48" fmla="*/ f0 1 3403"/>
                <a:gd name="f49" fmla="*/ f1 1 3404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3403"/>
                <a:gd name="f56" fmla="*/ f53 1 3404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3403" h="340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lnTo>
                    <a:pt x="f31" y="f3"/>
                  </a:lnTo>
                  <a:cubicBezTo>
                    <a:pt x="f32" y="f3"/>
                    <a:pt x="f3" y="f32"/>
                    <a:pt x="f3" y="f31"/>
                  </a:cubicBezTo>
                  <a:cubicBezTo>
                    <a:pt x="f3" y="f33"/>
                    <a:pt x="f32" y="f34"/>
                    <a:pt x="f31" y="f34"/>
                  </a:cubicBezTo>
                  <a:lnTo>
                    <a:pt x="f35" y="f34"/>
                  </a:lnTo>
                  <a:cubicBezTo>
                    <a:pt x="f36" y="f34"/>
                    <a:pt x="f20" y="f37"/>
                    <a:pt x="f20" y="f26"/>
                  </a:cubicBezTo>
                  <a:lnTo>
                    <a:pt x="f20" y="f15"/>
                  </a:lnTo>
                  <a:lnTo>
                    <a:pt x="f28" y="f16"/>
                  </a:lnTo>
                  <a:cubicBezTo>
                    <a:pt x="f38" y="f18"/>
                    <a:pt x="f39" y="f20"/>
                    <a:pt x="f40" y="f20"/>
                  </a:cubicBezTo>
                  <a:cubicBezTo>
                    <a:pt x="f41" y="f20"/>
                    <a:pt x="f42" y="f18"/>
                    <a:pt x="f43" y="f16"/>
                  </a:cubicBezTo>
                  <a:cubicBezTo>
                    <a:pt x="f44" y="f15"/>
                    <a:pt x="f44" y="f14"/>
                    <a:pt x="f43" y="f13"/>
                  </a:cubicBezTo>
                  <a:lnTo>
                    <a:pt x="f45" y="f11"/>
                  </a:lnTo>
                  <a:cubicBezTo>
                    <a:pt x="f46" y="f9"/>
                    <a:pt x="f4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7" name="Google Shape;6830;p88">
              <a:extLst>
                <a:ext uri="{FF2B5EF4-FFF2-40B4-BE49-F238E27FC236}">
                  <a16:creationId xmlns:a16="http://schemas.microsoft.com/office/drawing/2014/main" id="{BF63FBC7-A82D-02B1-2D26-FD59C15DB8A3}"/>
                </a:ext>
              </a:extLst>
            </p:cNvPr>
            <p:cNvSpPr/>
            <p:nvPr/>
          </p:nvSpPr>
          <p:spPr>
            <a:xfrm>
              <a:off x="6694944" y="916356"/>
              <a:ext cx="318942" cy="2373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6144"/>
                <a:gd name="f5" fmla="val 4191"/>
                <a:gd name="f6" fmla="val 2300"/>
                <a:gd name="f7" fmla="val 757"/>
                <a:gd name="f8" fmla="val 1544"/>
                <a:gd name="f9" fmla="val 3434"/>
                <a:gd name="f10" fmla="val 3529"/>
                <a:gd name="f11" fmla="val 347"/>
                <a:gd name="f12" fmla="val 3686"/>
                <a:gd name="f13" fmla="val 95"/>
                <a:gd name="f14" fmla="val 4033"/>
                <a:gd name="f15" fmla="val 4474"/>
                <a:gd name="f16" fmla="val 5135"/>
                <a:gd name="f17" fmla="val 1"/>
                <a:gd name="f18" fmla="val 5671"/>
                <a:gd name="f19" fmla="val 473"/>
                <a:gd name="f20" fmla="val 6143"/>
                <a:gd name="f21" fmla="val 1009"/>
                <a:gd name="f22" fmla="val 1135"/>
                <a:gd name="f23" fmla="val 1261"/>
                <a:gd name="f24" fmla="val 6112"/>
                <a:gd name="f25" fmla="val 1387"/>
                <a:gd name="f26" fmla="val 6080"/>
                <a:gd name="f27" fmla="val 3403"/>
                <a:gd name="f28" fmla="val 1890"/>
                <a:gd name="f29" fmla="val 2647"/>
                <a:gd name="f30" fmla="val 630"/>
                <a:gd name="f31" fmla="val 4128"/>
                <a:gd name="f32" fmla="val 5640"/>
                <a:gd name="f33" fmla="val 6900"/>
                <a:gd name="f34" fmla="val 6995"/>
                <a:gd name="f35" fmla="val 7121"/>
                <a:gd name="f36" fmla="val 7247"/>
                <a:gd name="f37" fmla="val 7782"/>
                <a:gd name="f38" fmla="val 8003"/>
                <a:gd name="f39" fmla="val 3623"/>
                <a:gd name="f40" fmla="val 7593"/>
                <a:gd name="f41" fmla="val 6050"/>
                <a:gd name="f42" fmla="*/ f0 1 8255"/>
                <a:gd name="f43" fmla="*/ f1 1 6144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8255"/>
                <a:gd name="f50" fmla="*/ f47 1 6144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8255" h="6144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lnTo>
                    <a:pt x="f25" y="f27"/>
                  </a:lnTo>
                  <a:cubicBezTo>
                    <a:pt x="f25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3" y="f27"/>
                  </a:cubicBezTo>
                  <a:lnTo>
                    <a:pt x="f33" y="f26"/>
                  </a:lnTo>
                  <a:cubicBezTo>
                    <a:pt x="f34" y="f24"/>
                    <a:pt x="f35" y="f20"/>
                    <a:pt x="f36" y="f20"/>
                  </a:cubicBezTo>
                  <a:cubicBezTo>
                    <a:pt x="f37" y="f20"/>
                    <a:pt x="f3" y="f18"/>
                    <a:pt x="f3" y="f16"/>
                  </a:cubicBezTo>
                  <a:lnTo>
                    <a:pt x="f3" y="f15"/>
                  </a:lnTo>
                  <a:cubicBezTo>
                    <a:pt x="f3" y="f14"/>
                    <a:pt x="f38" y="f39"/>
                    <a:pt x="f40" y="f10"/>
                  </a:cubicBezTo>
                  <a:lnTo>
                    <a:pt x="f40" y="f9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8" name="Google Shape;6831;p88">
              <a:extLst>
                <a:ext uri="{FF2B5EF4-FFF2-40B4-BE49-F238E27FC236}">
                  <a16:creationId xmlns:a16="http://schemas.microsoft.com/office/drawing/2014/main" id="{2B9922DA-8521-600F-19EB-AA4B67A178B5}"/>
                </a:ext>
              </a:extLst>
            </p:cNvPr>
            <p:cNvSpPr/>
            <p:nvPr/>
          </p:nvSpPr>
          <p:spPr>
            <a:xfrm>
              <a:off x="6775265" y="995443"/>
              <a:ext cx="161921" cy="807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1"/>
                <a:gd name="f5" fmla="val 1734"/>
                <a:gd name="f6" fmla="val 1"/>
                <a:gd name="f7" fmla="val 789"/>
                <a:gd name="f8" fmla="val 757"/>
                <a:gd name="f9" fmla="val 1702"/>
                <a:gd name="f10" fmla="val 2049"/>
                <a:gd name="f11" fmla="val 1230"/>
                <a:gd name="f12" fmla="val 1545"/>
                <a:gd name="f13" fmla="val 1891"/>
                <a:gd name="f14" fmla="val 2017"/>
                <a:gd name="f15" fmla="val 1986"/>
                <a:gd name="f16" fmla="val 1954"/>
                <a:gd name="f17" fmla="val 2080"/>
                <a:gd name="f18" fmla="val 1828"/>
                <a:gd name="f19" fmla="val 2238"/>
                <a:gd name="f20" fmla="val 1387"/>
                <a:gd name="f21" fmla="val 2458"/>
                <a:gd name="f22" fmla="val 2647"/>
                <a:gd name="f23" fmla="val 2805"/>
                <a:gd name="f24" fmla="val 2868"/>
                <a:gd name="f25" fmla="val 2942"/>
                <a:gd name="f26" fmla="val 2059"/>
                <a:gd name="f27" fmla="val 3091"/>
                <a:gd name="f28" fmla="val 2090"/>
                <a:gd name="f29" fmla="val 3266"/>
                <a:gd name="f30" fmla="val 3389"/>
                <a:gd name="f31" fmla="val 3525"/>
                <a:gd name="f32" fmla="val 2075"/>
                <a:gd name="f33" fmla="val 3656"/>
                <a:gd name="f34" fmla="val 4128"/>
                <a:gd name="f35" fmla="val 3340"/>
                <a:gd name="f36" fmla="val 2395"/>
                <a:gd name="f37" fmla="*/ f0 1 4191"/>
                <a:gd name="f38" fmla="*/ f1 1 209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91"/>
                <a:gd name="f45" fmla="*/ f42 1 209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91" h="209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cubicBezTo>
                    <a:pt x="f12" y="f10"/>
                    <a:pt x="f13" y="f10"/>
                    <a:pt x="f14" y="f15"/>
                  </a:cubicBezTo>
                  <a:cubicBezTo>
                    <a:pt x="f10" y="f16"/>
                    <a:pt x="f17" y="f18"/>
                    <a:pt x="f17" y="f5"/>
                  </a:cubicBezTo>
                  <a:cubicBezTo>
                    <a:pt x="f17" y="f12"/>
                    <a:pt x="f19" y="f20"/>
                    <a:pt x="f21" y="f20"/>
                  </a:cubicBezTo>
                  <a:cubicBezTo>
                    <a:pt x="f22" y="f20"/>
                    <a:pt x="f23" y="f12"/>
                    <a:pt x="f23" y="f5"/>
                  </a:cubicBezTo>
                  <a:cubicBezTo>
                    <a:pt x="f23" y="f18"/>
                    <a:pt x="f23" y="f16"/>
                    <a:pt x="f24" y="f15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10"/>
                  </a:cubicBezTo>
                  <a:lnTo>
                    <a:pt x="f3" y="f10"/>
                  </a:lnTo>
                  <a:lnTo>
                    <a:pt x="f3" y="f9"/>
                  </a:lnTo>
                  <a:lnTo>
                    <a:pt x="f34" y="f9"/>
                  </a:lnTo>
                  <a:cubicBezTo>
                    <a:pt x="f34" y="f8"/>
                    <a:pt x="f35" y="f6"/>
                    <a:pt x="f3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9" name="Google Shape;6832;p88">
              <a:extLst>
                <a:ext uri="{FF2B5EF4-FFF2-40B4-BE49-F238E27FC236}">
                  <a16:creationId xmlns:a16="http://schemas.microsoft.com/office/drawing/2014/main" id="{631BA8A3-0037-D3E4-42B0-41A22DC65AB0}"/>
                </a:ext>
              </a:extLst>
            </p:cNvPr>
            <p:cNvSpPr/>
            <p:nvPr/>
          </p:nvSpPr>
          <p:spPr>
            <a:xfrm>
              <a:off x="6775265" y="1091610"/>
              <a:ext cx="161921" cy="1144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963"/>
                <a:gd name="f5" fmla="val 2395"/>
                <a:gd name="f6" fmla="val 1"/>
                <a:gd name="f7" fmla="val 2080"/>
                <a:gd name="f8" fmla="val 253"/>
                <a:gd name="f9" fmla="val 1671"/>
                <a:gd name="f10" fmla="val 1230"/>
                <a:gd name="f11" fmla="val 914"/>
                <a:gd name="f12" fmla="val 2049"/>
                <a:gd name="f13" fmla="val 946"/>
                <a:gd name="f14" fmla="val 2962"/>
                <a:gd name="f15" fmla="val 2112"/>
                <a:gd name="f16" fmla="val 3246"/>
                <a:gd name="f17" fmla="val 3466"/>
                <a:gd name="f18" fmla="val 3088"/>
                <a:gd name="f19" fmla="val 2679"/>
                <a:gd name="f20" fmla="val 190"/>
                <a:gd name="f21" fmla="*/ f0 1 4191"/>
                <a:gd name="f22" fmla="*/ f1 1 296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191"/>
                <a:gd name="f29" fmla="*/ f26 1 296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191" h="2963">
                  <a:moveTo>
                    <a:pt x="f5" y="f6"/>
                  </a:moveTo>
                  <a:cubicBezTo>
                    <a:pt x="f7" y="f8"/>
                    <a:pt x="f9" y="f8"/>
                    <a:pt x="f10" y="f8"/>
                  </a:cubicBezTo>
                  <a:lnTo>
                    <a:pt x="f6" y="f8"/>
                  </a:ln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3" y="f12"/>
                    <a:pt x="f3" y="f11"/>
                  </a:cubicBezTo>
                  <a:lnTo>
                    <a:pt x="f3" y="f8"/>
                  </a:lnTo>
                  <a:lnTo>
                    <a:pt x="f17" y="f8"/>
                  </a:lnTo>
                  <a:cubicBezTo>
                    <a:pt x="f18" y="f8"/>
                    <a:pt x="f19" y="f20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0" name="Google Shape;6833;p88">
              <a:extLst>
                <a:ext uri="{FF2B5EF4-FFF2-40B4-BE49-F238E27FC236}">
                  <a16:creationId xmlns:a16="http://schemas.microsoft.com/office/drawing/2014/main" id="{73CAC5D1-D4C2-EB08-6627-74AE0EAE3E70}"/>
                </a:ext>
              </a:extLst>
            </p:cNvPr>
            <p:cNvSpPr/>
            <p:nvPr/>
          </p:nvSpPr>
          <p:spPr>
            <a:xfrm>
              <a:off x="6988301" y="1153698"/>
              <a:ext cx="161921" cy="807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0"/>
                <a:gd name="f5" fmla="val 1702"/>
                <a:gd name="f6" fmla="val 756"/>
                <a:gd name="f7" fmla="val 757"/>
                <a:gd name="f8" fmla="val 2048"/>
                <a:gd name="f9" fmla="val 1229"/>
                <a:gd name="f10" fmla="val 1544"/>
                <a:gd name="f11" fmla="val 1891"/>
                <a:gd name="f12" fmla="val 2017"/>
                <a:gd name="f13" fmla="val 1985"/>
                <a:gd name="f14" fmla="val 1954"/>
                <a:gd name="f15" fmla="val 2080"/>
                <a:gd name="f16" fmla="val 1828"/>
                <a:gd name="f17" fmla="val 1733"/>
                <a:gd name="f18" fmla="val 2237"/>
                <a:gd name="f19" fmla="val 1387"/>
                <a:gd name="f20" fmla="val 2458"/>
                <a:gd name="f21" fmla="val 2647"/>
                <a:gd name="f22" fmla="val 2804"/>
                <a:gd name="f23" fmla="val 2867"/>
                <a:gd name="f24" fmla="val 2941"/>
                <a:gd name="f25" fmla="val 2059"/>
                <a:gd name="f26" fmla="val 3091"/>
                <a:gd name="f27" fmla="val 3265"/>
                <a:gd name="f28" fmla="val 3388"/>
                <a:gd name="f29" fmla="val 3524"/>
                <a:gd name="f30" fmla="val 2074"/>
                <a:gd name="f31" fmla="val 3655"/>
                <a:gd name="f32" fmla="val 4190"/>
                <a:gd name="f33" fmla="val 4096"/>
                <a:gd name="f34" fmla="val 3308"/>
                <a:gd name="f35" fmla="val 2363"/>
                <a:gd name="f36" fmla="*/ f0 1 4191"/>
                <a:gd name="f37" fmla="*/ f1 1 2090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4191"/>
                <a:gd name="f44" fmla="*/ f41 1 2090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4191" h="2090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lnTo>
                    <a:pt x="f2" y="f8"/>
                  </a:lnTo>
                  <a:lnTo>
                    <a:pt x="f9" y="f8"/>
                  </a:lnTo>
                  <a:cubicBezTo>
                    <a:pt x="f10" y="f8"/>
                    <a:pt x="f11" y="f8"/>
                    <a:pt x="f12" y="f13"/>
                  </a:cubicBezTo>
                  <a:cubicBezTo>
                    <a:pt x="f8" y="f14"/>
                    <a:pt x="f15" y="f16"/>
                    <a:pt x="f15" y="f17"/>
                  </a:cubicBezTo>
                  <a:cubicBezTo>
                    <a:pt x="f15" y="f10"/>
                    <a:pt x="f18" y="f19"/>
                    <a:pt x="f20" y="f19"/>
                  </a:cubicBezTo>
                  <a:cubicBezTo>
                    <a:pt x="f21" y="f19"/>
                    <a:pt x="f22" y="f10"/>
                    <a:pt x="f22" y="f17"/>
                  </a:cubicBezTo>
                  <a:cubicBezTo>
                    <a:pt x="f22" y="f16"/>
                    <a:pt x="f22" y="f14"/>
                    <a:pt x="f23" y="f13"/>
                  </a:cubicBezTo>
                  <a:cubicBezTo>
                    <a:pt x="f24" y="f25"/>
                    <a:pt x="f26" y="f4"/>
                    <a:pt x="f27" y="f4"/>
                  </a:cubicBezTo>
                  <a:cubicBezTo>
                    <a:pt x="f28" y="f4"/>
                    <a:pt x="f29" y="f30"/>
                    <a:pt x="f31" y="f8"/>
                  </a:cubicBezTo>
                  <a:lnTo>
                    <a:pt x="f32" y="f8"/>
                  </a:lnTo>
                  <a:lnTo>
                    <a:pt x="f32" y="f5"/>
                  </a:lnTo>
                  <a:cubicBezTo>
                    <a:pt x="f33" y="f7"/>
                    <a:pt x="f34" y="f2"/>
                    <a:pt x="f3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1" name="Google Shape;6834;p88">
              <a:extLst>
                <a:ext uri="{FF2B5EF4-FFF2-40B4-BE49-F238E27FC236}">
                  <a16:creationId xmlns:a16="http://schemas.microsoft.com/office/drawing/2014/main" id="{CA856E26-751B-CC96-E3C9-998868CEBBD7}"/>
                </a:ext>
              </a:extLst>
            </p:cNvPr>
            <p:cNvSpPr/>
            <p:nvPr/>
          </p:nvSpPr>
          <p:spPr>
            <a:xfrm>
              <a:off x="6987067" y="1249865"/>
              <a:ext cx="158291" cy="1156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7"/>
                <a:gd name="f4" fmla="val 2994"/>
                <a:gd name="f5" fmla="val 2395"/>
                <a:gd name="f6" fmla="val 2080"/>
                <a:gd name="f7" fmla="val 252"/>
                <a:gd name="f8" fmla="val 1639"/>
                <a:gd name="f9" fmla="val 1230"/>
                <a:gd name="f10" fmla="val 1"/>
                <a:gd name="f11" fmla="val 914"/>
                <a:gd name="f12" fmla="val 2048"/>
                <a:gd name="f13" fmla="val 2993"/>
                <a:gd name="f14" fmla="val 2049"/>
                <a:gd name="f15" fmla="val 3183"/>
                <a:gd name="f16" fmla="val 4096"/>
                <a:gd name="f17" fmla="val 3435"/>
                <a:gd name="f18" fmla="val 3025"/>
                <a:gd name="f19" fmla="val 2679"/>
                <a:gd name="f20" fmla="val 189"/>
                <a:gd name="f21" fmla="*/ f0 1 4097"/>
                <a:gd name="f22" fmla="*/ f1 1 299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097"/>
                <a:gd name="f29" fmla="*/ f26 1 299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097" h="2994">
                  <a:moveTo>
                    <a:pt x="f5" y="f2"/>
                  </a:moveTo>
                  <a:cubicBezTo>
                    <a:pt x="f6" y="f7"/>
                    <a:pt x="f8" y="f7"/>
                    <a:pt x="f9" y="f7"/>
                  </a:cubicBezTo>
                  <a:lnTo>
                    <a:pt x="f10" y="f7"/>
                  </a:lnTo>
                  <a:lnTo>
                    <a:pt x="f10" y="f11"/>
                  </a:lnTo>
                  <a:cubicBezTo>
                    <a:pt x="f10" y="f12"/>
                    <a:pt x="f11" y="f13"/>
                    <a:pt x="f14" y="f13"/>
                  </a:cubicBezTo>
                  <a:cubicBezTo>
                    <a:pt x="f15" y="f13"/>
                    <a:pt x="f16" y="f12"/>
                    <a:pt x="f16" y="f11"/>
                  </a:cubicBezTo>
                  <a:lnTo>
                    <a:pt x="f16" y="f7"/>
                  </a:lnTo>
                  <a:lnTo>
                    <a:pt x="f17" y="f7"/>
                  </a:lnTo>
                  <a:cubicBezTo>
                    <a:pt x="f18" y="f7"/>
                    <a:pt x="f19" y="f2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72" name="Google Shape;6873;p88">
            <a:extLst>
              <a:ext uri="{FF2B5EF4-FFF2-40B4-BE49-F238E27FC236}">
                <a16:creationId xmlns:a16="http://schemas.microsoft.com/office/drawing/2014/main" id="{6CDD445E-586B-91FC-EAC2-07BF9B9D9A70}"/>
              </a:ext>
            </a:extLst>
          </p:cNvPr>
          <p:cNvGrpSpPr/>
          <p:nvPr/>
        </p:nvGrpSpPr>
        <p:grpSpPr>
          <a:xfrm>
            <a:off x="6155896" y="1833779"/>
            <a:ext cx="871550" cy="900846"/>
            <a:chOff x="4395118" y="916887"/>
            <a:chExt cx="435775" cy="450423"/>
          </a:xfrm>
          <a:solidFill>
            <a:schemeClr val="tx1"/>
          </a:solidFill>
        </p:grpSpPr>
        <p:sp>
          <p:nvSpPr>
            <p:cNvPr id="73" name="Google Shape;6874;p88">
              <a:extLst>
                <a:ext uri="{FF2B5EF4-FFF2-40B4-BE49-F238E27FC236}">
                  <a16:creationId xmlns:a16="http://schemas.microsoft.com/office/drawing/2014/main" id="{66021850-4E7A-D5F9-8A46-854D8458AAD1}"/>
                </a:ext>
              </a:extLst>
            </p:cNvPr>
            <p:cNvSpPr/>
            <p:nvPr/>
          </p:nvSpPr>
          <p:spPr>
            <a:xfrm>
              <a:off x="4565544" y="916887"/>
              <a:ext cx="265349" cy="264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8"/>
                <a:gd name="f4" fmla="val 6850"/>
                <a:gd name="f5" fmla="val 3466"/>
                <a:gd name="f6" fmla="val 1355"/>
                <a:gd name="f7" fmla="val 4222"/>
                <a:gd name="f8" fmla="val 4852"/>
                <a:gd name="f9" fmla="val 1985"/>
                <a:gd name="f10" fmla="val 2741"/>
                <a:gd name="f11" fmla="val 4127"/>
                <a:gd name="f12" fmla="val 4348"/>
                <a:gd name="f13" fmla="val 4757"/>
                <a:gd name="f14" fmla="val 4600"/>
                <a:gd name="f15" fmla="val 4631"/>
                <a:gd name="f16" fmla="val 4821"/>
                <a:gd name="f17" fmla="val 4726"/>
                <a:gd name="f18" fmla="val 4915"/>
                <a:gd name="f19" fmla="val 5041"/>
                <a:gd name="f20" fmla="val 5262"/>
                <a:gd name="f21" fmla="val 5388"/>
                <a:gd name="f22" fmla="val 4663"/>
                <a:gd name="f23" fmla="val 5451"/>
                <a:gd name="f24" fmla="val 4576"/>
                <a:gd name="f25" fmla="val 5482"/>
                <a:gd name="f26" fmla="val 4489"/>
                <a:gd name="f27" fmla="val 4403"/>
                <a:gd name="f28" fmla="val 4316"/>
                <a:gd name="f29" fmla="val 4253"/>
                <a:gd name="f30" fmla="val 4190"/>
                <a:gd name="f31" fmla="val 5293"/>
                <a:gd name="f32" fmla="val 3970"/>
                <a:gd name="f33" fmla="val 5419"/>
                <a:gd name="f34" fmla="val 3749"/>
                <a:gd name="f35" fmla="val 5514"/>
                <a:gd name="f36" fmla="val 2709"/>
                <a:gd name="f37" fmla="val 2079"/>
                <a:gd name="f38" fmla="val 4884"/>
                <a:gd name="f39" fmla="val 1575"/>
                <a:gd name="f40" fmla="val 32"/>
                <a:gd name="f41" fmla="val 1576"/>
                <a:gd name="f42" fmla="val 3403"/>
                <a:gd name="f43" fmla="val 4001"/>
                <a:gd name="f44" fmla="val 189"/>
                <a:gd name="f45" fmla="val 4569"/>
                <a:gd name="f46" fmla="val 473"/>
                <a:gd name="f47" fmla="val 5104"/>
                <a:gd name="f48" fmla="val 6396"/>
                <a:gd name="f49" fmla="val 6522"/>
                <a:gd name="f50" fmla="val 6679"/>
                <a:gd name="f51" fmla="val 126"/>
                <a:gd name="f52" fmla="val 6774"/>
                <a:gd name="f53" fmla="val 172"/>
                <a:gd name="f54" fmla="val 6820"/>
                <a:gd name="f55" fmla="val 269"/>
                <a:gd name="f56" fmla="val 6849"/>
                <a:gd name="f57" fmla="val 367"/>
                <a:gd name="f58" fmla="val 403"/>
                <a:gd name="f59" fmla="val 439"/>
                <a:gd name="f60" fmla="val 6845"/>
                <a:gd name="f61" fmla="val 6837"/>
                <a:gd name="f62" fmla="val 1764"/>
                <a:gd name="f63" fmla="val 2300"/>
                <a:gd name="f64" fmla="val 2867"/>
                <a:gd name="f65" fmla="val 5356"/>
                <a:gd name="f66" fmla="val 1513"/>
                <a:gd name="f67" fmla="*/ f0 1 6868"/>
                <a:gd name="f68" fmla="*/ f1 1 6850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68"/>
                <a:gd name="f75" fmla="*/ f72 1 6850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68" h="685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8" y="f19"/>
                    <a:pt x="f8" y="f20"/>
                    <a:pt x="f17" y="f21"/>
                  </a:cubicBez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30" y="f31"/>
                  </a:ln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8"/>
                    <a:pt x="f37" y="f11"/>
                  </a:cubicBezTo>
                  <a:lnTo>
                    <a:pt x="f37" y="f10"/>
                  </a:lnTo>
                  <a:cubicBezTo>
                    <a:pt x="f37" y="f9"/>
                    <a:pt x="f36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39" y="f2"/>
                    <a:pt x="f40" y="f41"/>
                    <a:pt x="f40" y="f42"/>
                  </a:cubicBezTo>
                  <a:cubicBezTo>
                    <a:pt x="f40" y="f43"/>
                    <a:pt x="f44" y="f45"/>
                    <a:pt x="f46" y="f47"/>
                  </a:cubicBezTo>
                  <a:lnTo>
                    <a:pt x="f40" y="f48"/>
                  </a:lnTo>
                  <a:cubicBezTo>
                    <a:pt x="f2" y="f49"/>
                    <a:pt x="f40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46" y="f61"/>
                  </a:cubicBezTo>
                  <a:lnTo>
                    <a:pt x="f62" y="f48"/>
                  </a:lnTo>
                  <a:cubicBezTo>
                    <a:pt x="f63" y="f50"/>
                    <a:pt x="f64" y="f61"/>
                    <a:pt x="f5" y="f61"/>
                  </a:cubicBezTo>
                  <a:cubicBezTo>
                    <a:pt x="f65" y="f61"/>
                    <a:pt x="f3" y="f31"/>
                    <a:pt x="f3" y="f42"/>
                  </a:cubicBezTo>
                  <a:cubicBezTo>
                    <a:pt x="f3" y="f66"/>
                    <a:pt x="f6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4" name="Google Shape;6875;p88">
              <a:extLst>
                <a:ext uri="{FF2B5EF4-FFF2-40B4-BE49-F238E27FC236}">
                  <a16:creationId xmlns:a16="http://schemas.microsoft.com/office/drawing/2014/main" id="{6979CC92-5B1D-284F-4F1F-982AEBCEAA37}"/>
                </a:ext>
              </a:extLst>
            </p:cNvPr>
            <p:cNvSpPr/>
            <p:nvPr/>
          </p:nvSpPr>
          <p:spPr>
            <a:xfrm>
              <a:off x="4673845" y="997217"/>
              <a:ext cx="51197" cy="1047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5"/>
                <a:gd name="f4" fmla="val 2711"/>
                <a:gd name="f5" fmla="val 663"/>
                <a:gd name="f6" fmla="val 1"/>
                <a:gd name="f7" fmla="val 253"/>
                <a:gd name="f8" fmla="val 316"/>
                <a:gd name="f9" fmla="val 662"/>
                <a:gd name="f10" fmla="val 2048"/>
                <a:gd name="f11" fmla="val 2427"/>
                <a:gd name="f12" fmla="val 2710"/>
                <a:gd name="f13" fmla="val 694"/>
                <a:gd name="f14" fmla="val 789"/>
                <a:gd name="f15" fmla="val 820"/>
                <a:gd name="f16" fmla="val 2679"/>
                <a:gd name="f17" fmla="val 757"/>
                <a:gd name="f18" fmla="val 2584"/>
                <a:gd name="f19" fmla="val 631"/>
                <a:gd name="f20" fmla="val 2490"/>
                <a:gd name="f21" fmla="val 2238"/>
                <a:gd name="f22" fmla="val 2111"/>
                <a:gd name="f23" fmla="val 804"/>
                <a:gd name="f24" fmla="val 2064"/>
                <a:gd name="f25" fmla="val 891"/>
                <a:gd name="f26" fmla="val 2041"/>
                <a:gd name="f27" fmla="val 978"/>
                <a:gd name="f28" fmla="val 1064"/>
                <a:gd name="f29" fmla="val 1151"/>
                <a:gd name="f30" fmla="val 1198"/>
                <a:gd name="f31" fmla="val 1293"/>
                <a:gd name="f32" fmla="val 2206"/>
                <a:gd name="f33" fmla="val 2175"/>
                <a:gd name="f34" fmla="val 1324"/>
                <a:gd name="f35" fmla="val 2080"/>
                <a:gd name="f36" fmla="val 284"/>
                <a:gd name="f37" fmla="val 1041"/>
                <a:gd name="f38" fmla="*/ f0 1 1325"/>
                <a:gd name="f39" fmla="*/ f1 1 2711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325"/>
                <a:gd name="f46" fmla="*/ f43 1 2711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325" h="271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cubicBezTo>
                    <a:pt x="f13" y="f12"/>
                    <a:pt x="f14" y="f12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1" y="f33"/>
                    <a:pt x="f34" y="f35"/>
                    <a:pt x="f34" y="f10"/>
                  </a:cubicBezTo>
                  <a:lnTo>
                    <a:pt x="f34" y="f9"/>
                  </a:lnTo>
                  <a:cubicBezTo>
                    <a:pt x="f34" y="f36"/>
                    <a:pt x="f3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5" name="Google Shape;6876;p88">
              <a:extLst>
                <a:ext uri="{FF2B5EF4-FFF2-40B4-BE49-F238E27FC236}">
                  <a16:creationId xmlns:a16="http://schemas.microsoft.com/office/drawing/2014/main" id="{485F6613-3D08-18B4-3B08-F309EEDB0BCB}"/>
                </a:ext>
              </a:extLst>
            </p:cNvPr>
            <p:cNvSpPr/>
            <p:nvPr/>
          </p:nvSpPr>
          <p:spPr>
            <a:xfrm>
              <a:off x="4446233" y="1127455"/>
              <a:ext cx="107140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2774"/>
                <a:gd name="f5" fmla="val 1387"/>
                <a:gd name="f6" fmla="val 1"/>
                <a:gd name="f7" fmla="val 631"/>
                <a:gd name="f8" fmla="val 64"/>
                <a:gd name="f9" fmla="val 2143"/>
                <a:gd name="f10" fmla="*/ f0 1 2773"/>
                <a:gd name="f11" fmla="*/ f1 1 2774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3"/>
                <a:gd name="f18" fmla="*/ f15 1 2774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3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8" y="f9"/>
                    <a:pt x="f7" y="f3"/>
                    <a:pt x="f5" y="f3"/>
                  </a:cubicBezTo>
                  <a:cubicBezTo>
                    <a:pt x="f9" y="f3"/>
                    <a:pt x="f3" y="f9"/>
                    <a:pt x="f3" y="f5"/>
                  </a:cubicBezTo>
                  <a:cubicBezTo>
                    <a:pt x="f3" y="f7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6" name="Google Shape;6877;p88">
              <a:extLst>
                <a:ext uri="{FF2B5EF4-FFF2-40B4-BE49-F238E27FC236}">
                  <a16:creationId xmlns:a16="http://schemas.microsoft.com/office/drawing/2014/main" id="{2CBBF055-6E51-040A-029F-235DF3481C6F}"/>
                </a:ext>
              </a:extLst>
            </p:cNvPr>
            <p:cNvSpPr/>
            <p:nvPr/>
          </p:nvSpPr>
          <p:spPr>
            <a:xfrm>
              <a:off x="4395118" y="1260134"/>
              <a:ext cx="211839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74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64"/>
                <a:gd name="f12" fmla="val 2553"/>
                <a:gd name="f13" fmla="val 158"/>
                <a:gd name="f14" fmla="val 2773"/>
                <a:gd name="f15" fmla="val 347"/>
                <a:gd name="f16" fmla="val 5104"/>
                <a:gd name="f17" fmla="val 5325"/>
                <a:gd name="f18" fmla="val 5482"/>
                <a:gd name="f19" fmla="val 5262"/>
                <a:gd name="f20" fmla="val 4127"/>
                <a:gd name="f21" fmla="*/ f0 1 5483"/>
                <a:gd name="f22" fmla="*/ f1 1 277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483"/>
                <a:gd name="f29" fmla="*/ f26 1 277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483" h="277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77" name="Google Shape;6884;p88">
            <a:extLst>
              <a:ext uri="{FF2B5EF4-FFF2-40B4-BE49-F238E27FC236}">
                <a16:creationId xmlns:a16="http://schemas.microsoft.com/office/drawing/2014/main" id="{356E9A71-E683-8A77-F5EF-62426A610934}"/>
              </a:ext>
            </a:extLst>
          </p:cNvPr>
          <p:cNvGrpSpPr/>
          <p:nvPr/>
        </p:nvGrpSpPr>
        <p:grpSpPr>
          <a:xfrm>
            <a:off x="12355988" y="1832716"/>
            <a:ext cx="857030" cy="902072"/>
            <a:chOff x="7495163" y="916356"/>
            <a:chExt cx="428515" cy="451036"/>
          </a:xfrm>
          <a:solidFill>
            <a:schemeClr val="tx1"/>
          </a:solidFill>
        </p:grpSpPr>
        <p:sp>
          <p:nvSpPr>
            <p:cNvPr id="78" name="Google Shape;6885;p88">
              <a:extLst>
                <a:ext uri="{FF2B5EF4-FFF2-40B4-BE49-F238E27FC236}">
                  <a16:creationId xmlns:a16="http://schemas.microsoft.com/office/drawing/2014/main" id="{A162E623-3D0F-2111-190A-046E8ED73694}"/>
                </a:ext>
              </a:extLst>
            </p:cNvPr>
            <p:cNvSpPr/>
            <p:nvPr/>
          </p:nvSpPr>
          <p:spPr>
            <a:xfrm>
              <a:off x="7814069" y="1246848"/>
              <a:ext cx="51151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1356"/>
                <a:gd name="f5" fmla="val 662"/>
                <a:gd name="f6" fmla="val 284"/>
                <a:gd name="f7" fmla="val 1"/>
                <a:gd name="f8" fmla="val 315"/>
                <a:gd name="f9" fmla="val 693"/>
                <a:gd name="f10" fmla="val 1040"/>
                <a:gd name="f11" fmla="val 1355"/>
                <a:gd name="f12" fmla="*/ f0 1 1324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324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324" h="135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cubicBezTo>
                    <a:pt x="f10" y="f11"/>
                    <a:pt x="f3" y="f10"/>
                    <a:pt x="f3" y="f9"/>
                  </a:cubicBezTo>
                  <a:cubicBezTo>
                    <a:pt x="f3" y="f8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9" name="Google Shape;6886;p88">
              <a:extLst>
                <a:ext uri="{FF2B5EF4-FFF2-40B4-BE49-F238E27FC236}">
                  <a16:creationId xmlns:a16="http://schemas.microsoft.com/office/drawing/2014/main" id="{71A9E660-DF1E-54E9-7042-CD399C01F6E7}"/>
                </a:ext>
              </a:extLst>
            </p:cNvPr>
            <p:cNvSpPr/>
            <p:nvPr/>
          </p:nvSpPr>
          <p:spPr>
            <a:xfrm>
              <a:off x="7680191" y="916978"/>
              <a:ext cx="26810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28"/>
                <a:gd name="f5" fmla="val 347"/>
                <a:gd name="f6" fmla="val 1"/>
                <a:gd name="f7" fmla="val 158"/>
                <a:gd name="f8" fmla="val 95"/>
                <a:gd name="f9" fmla="val 4096"/>
                <a:gd name="f10" fmla="val 221"/>
                <a:gd name="f11" fmla="val 473"/>
                <a:gd name="f12" fmla="val 567"/>
                <a:gd name="f13" fmla="val 693"/>
                <a:gd name="f14" fmla="val 536"/>
                <a:gd name="f15" fmla="*/ f0 1 694"/>
                <a:gd name="f16" fmla="*/ f1 1 412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94"/>
                <a:gd name="f23" fmla="*/ f20 1 412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94" h="4128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4"/>
                  </a:lnTo>
                  <a:cubicBezTo>
                    <a:pt x="f8" y="f9"/>
                    <a:pt x="f10" y="f9"/>
                    <a:pt x="f5" y="f9"/>
                  </a:cubicBezTo>
                  <a:cubicBezTo>
                    <a:pt x="f11" y="f9"/>
                    <a:pt x="f12" y="f9"/>
                    <a:pt x="f13" y="f4"/>
                  </a:cubicBezTo>
                  <a:lnTo>
                    <a:pt x="f13" y="f5"/>
                  </a:lnTo>
                  <a:cubicBezTo>
                    <a:pt x="f13" y="f7"/>
                    <a:pt x="f1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0" name="Google Shape;6887;p88">
              <a:extLst>
                <a:ext uri="{FF2B5EF4-FFF2-40B4-BE49-F238E27FC236}">
                  <a16:creationId xmlns:a16="http://schemas.microsoft.com/office/drawing/2014/main" id="{154979DF-F0F4-BA66-CAD4-8FA792923347}"/>
                </a:ext>
              </a:extLst>
            </p:cNvPr>
            <p:cNvSpPr/>
            <p:nvPr/>
          </p:nvSpPr>
          <p:spPr>
            <a:xfrm>
              <a:off x="7653418" y="1103013"/>
              <a:ext cx="79123" cy="793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54"/>
                <a:gd name="f5" fmla="val 938"/>
                <a:gd name="f6" fmla="val 417"/>
                <a:gd name="f7" fmla="val 451"/>
                <a:gd name="f8" fmla="val 1014"/>
                <a:gd name="f9" fmla="val 1549"/>
                <a:gd name="f10" fmla="val 473"/>
                <a:gd name="f11" fmla="val 1040"/>
                <a:gd name="f12" fmla="val 1575"/>
                <a:gd name="f13" fmla="val 1581"/>
                <a:gd name="f14" fmla="val 447"/>
                <a:gd name="f15" fmla="val 6"/>
                <a:gd name="f16" fmla="val 1006"/>
                <a:gd name="f17" fmla="val 2"/>
                <a:gd name="f18" fmla="val 972"/>
                <a:gd name="f19" fmla="*/ f0 1 2048"/>
                <a:gd name="f20" fmla="*/ f1 1 20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048"/>
                <a:gd name="f27" fmla="*/ f24 1 20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048" h="205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10" y="f4"/>
                    <a:pt x="f11" y="f4"/>
                  </a:cubicBezTo>
                  <a:cubicBezTo>
                    <a:pt x="f12" y="f4"/>
                    <a:pt x="f3" y="f13"/>
                    <a:pt x="f3" y="f8"/>
                  </a:cubicBezTo>
                  <a:cubicBezTo>
                    <a:pt x="f3" y="f14"/>
                    <a:pt x="f12" y="f15"/>
                    <a:pt x="f11" y="f15"/>
                  </a:cubicBezTo>
                  <a:cubicBezTo>
                    <a:pt x="f16" y="f17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1" name="Google Shape;6888;p88">
              <a:extLst>
                <a:ext uri="{FF2B5EF4-FFF2-40B4-BE49-F238E27FC236}">
                  <a16:creationId xmlns:a16="http://schemas.microsoft.com/office/drawing/2014/main" id="{7AF3FF99-605C-61AD-9774-E7230AF78EBC}"/>
                </a:ext>
              </a:extLst>
            </p:cNvPr>
            <p:cNvSpPr/>
            <p:nvPr/>
          </p:nvSpPr>
          <p:spPr>
            <a:xfrm>
              <a:off x="7576727" y="1190868"/>
              <a:ext cx="247116" cy="17652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4569"/>
                <a:gd name="f5" fmla="val 1954"/>
                <a:gd name="f6" fmla="val 2520"/>
                <a:gd name="f7" fmla="val 4222"/>
                <a:gd name="f8" fmla="val 4411"/>
                <a:gd name="f9" fmla="val 158"/>
                <a:gd name="f10" fmla="val 4568"/>
                <a:gd name="f11" fmla="val 347"/>
                <a:gd name="f12" fmla="val 3781"/>
                <a:gd name="f13" fmla="val 3970"/>
                <a:gd name="f14" fmla="val 4127"/>
                <a:gd name="f15" fmla="val 3875"/>
                <a:gd name="f16" fmla="val 5136"/>
                <a:gd name="f17" fmla="val 5577"/>
                <a:gd name="f18" fmla="val 3844"/>
                <a:gd name="f19" fmla="val 6018"/>
                <a:gd name="f20" fmla="val 3718"/>
                <a:gd name="f21" fmla="val 3434"/>
                <a:gd name="f22" fmla="val 5986"/>
                <a:gd name="f23" fmla="val 3277"/>
                <a:gd name="f24" fmla="val 5608"/>
                <a:gd name="f25" fmla="val 2930"/>
                <a:gd name="f26" fmla="val 5514"/>
                <a:gd name="f27" fmla="val 2489"/>
                <a:gd name="f28" fmla="val 4442"/>
                <a:gd name="f29" fmla="val 3497"/>
                <a:gd name="f30" fmla="val 2741"/>
                <a:gd name="f31" fmla="val 1733"/>
                <a:gd name="f32" fmla="val 788"/>
                <a:gd name="f33" fmla="val 410"/>
                <a:gd name="f34" fmla="val 2426"/>
                <a:gd name="f35" fmla="val 315"/>
                <a:gd name="f36" fmla="val 2206"/>
                <a:gd name="f37" fmla="val 189"/>
                <a:gd name="f38" fmla="*/ f0 1 6396"/>
                <a:gd name="f39" fmla="*/ f1 1 4569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6396"/>
                <a:gd name="f46" fmla="*/ f43 1 4569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6396" h="4569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15"/>
                  </a:lnTo>
                  <a:lnTo>
                    <a:pt x="f16" y="f15"/>
                  </a:lnTo>
                  <a:cubicBezTo>
                    <a:pt x="f17" y="f18"/>
                    <a:pt x="f19" y="f20"/>
                    <a:pt x="f3" y="f21"/>
                  </a:cubicBezTo>
                  <a:cubicBezTo>
                    <a:pt x="f22" y="f23"/>
                    <a:pt x="f24" y="f25"/>
                    <a:pt x="f26" y="f27"/>
                  </a:cubicBezTo>
                  <a:lnTo>
                    <a:pt x="f28" y="f27"/>
                  </a:lnTo>
                  <a:cubicBezTo>
                    <a:pt x="f29" y="f27"/>
                    <a:pt x="f30" y="f31"/>
                    <a:pt x="f30" y="f32"/>
                  </a:cubicBezTo>
                  <a:lnTo>
                    <a:pt x="f30" y="f33"/>
                  </a:lnTo>
                  <a:cubicBezTo>
                    <a:pt x="f34" y="f35"/>
                    <a:pt x="f36" y="f37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2" name="Google Shape;6889;p88">
              <a:extLst>
                <a:ext uri="{FF2B5EF4-FFF2-40B4-BE49-F238E27FC236}">
                  <a16:creationId xmlns:a16="http://schemas.microsoft.com/office/drawing/2014/main" id="{83E67681-7986-DB93-2C20-9A559C6559A7}"/>
                </a:ext>
              </a:extLst>
            </p:cNvPr>
            <p:cNvSpPr/>
            <p:nvPr/>
          </p:nvSpPr>
          <p:spPr>
            <a:xfrm>
              <a:off x="7705731" y="1048451"/>
              <a:ext cx="197236" cy="2142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05"/>
                <a:gd name="f4" fmla="val 5545"/>
                <a:gd name="f5" fmla="val 4128"/>
                <a:gd name="f6" fmla="val 694"/>
                <a:gd name="f7" fmla="val 662"/>
                <a:gd name="f8" fmla="val 1040"/>
                <a:gd name="f9" fmla="val 1103"/>
                <a:gd name="f10" fmla="val 1355"/>
                <a:gd name="f11" fmla="val 1387"/>
                <a:gd name="f12" fmla="val 1827"/>
                <a:gd name="f13" fmla="val 2426"/>
                <a:gd name="f14" fmla="val 3245"/>
                <a:gd name="f15" fmla="val 788"/>
                <a:gd name="f16" fmla="val 3938"/>
                <a:gd name="f17" fmla="val 1"/>
                <a:gd name="f18" fmla="val 4127"/>
                <a:gd name="f19" fmla="val 4505"/>
                <a:gd name="f20" fmla="val 5072"/>
                <a:gd name="f21" fmla="val 473"/>
                <a:gd name="f22" fmla="val 1009"/>
                <a:gd name="f23" fmla="val 2080"/>
                <a:gd name="f24" fmla="val 2238"/>
                <a:gd name="f25" fmla="val 4946"/>
                <a:gd name="f26" fmla="val 2742"/>
                <a:gd name="f27" fmla="val 3372"/>
                <a:gd name="f28" fmla="val 3624"/>
                <a:gd name="f29" fmla="val 3844"/>
                <a:gd name="f30" fmla="val 4600"/>
                <a:gd name="f31" fmla="val 4065"/>
                <a:gd name="f32" fmla="val 4726"/>
                <a:gd name="f33" fmla="val 4443"/>
                <a:gd name="f34" fmla="val 4064"/>
                <a:gd name="f35" fmla="val 4758"/>
                <a:gd name="f36" fmla="val 4916"/>
                <a:gd name="f37" fmla="val 3655"/>
                <a:gd name="f38" fmla="val 3340"/>
                <a:gd name="f39" fmla="val 2993"/>
                <a:gd name="f40" fmla="val 4947"/>
                <a:gd name="f41" fmla="val 2678"/>
                <a:gd name="f42" fmla="val 1008"/>
                <a:gd name="f43" fmla="*/ f0 1 5105"/>
                <a:gd name="f44" fmla="*/ f1 1 5545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5105"/>
                <a:gd name="f51" fmla="*/ f48 1 5545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5105" h="5545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cubicBezTo>
                    <a:pt x="f9" y="f10"/>
                    <a:pt x="f11" y="f12"/>
                    <a:pt x="f11" y="f13"/>
                  </a:cubicBezTo>
                  <a:cubicBezTo>
                    <a:pt x="f11" y="f14"/>
                    <a:pt x="f15" y="f16"/>
                    <a:pt x="f17" y="f18"/>
                  </a:cubicBezTo>
                  <a:lnTo>
                    <a:pt x="f17" y="f19"/>
                  </a:lnTo>
                  <a:cubicBezTo>
                    <a:pt x="f17" y="f20"/>
                    <a:pt x="f21" y="f4"/>
                    <a:pt x="f22" y="f4"/>
                  </a:cubicBezTo>
                  <a:lnTo>
                    <a:pt x="f23" y="f4"/>
                  </a:lnTo>
                  <a:cubicBezTo>
                    <a:pt x="f24" y="f25"/>
                    <a:pt x="f26" y="f19"/>
                    <a:pt x="f27" y="f19"/>
                  </a:cubicBezTo>
                  <a:cubicBezTo>
                    <a:pt x="f28" y="f19"/>
                    <a:pt x="f29" y="f30"/>
                    <a:pt x="f31" y="f32"/>
                  </a:cubicBezTo>
                  <a:lnTo>
                    <a:pt x="f31" y="f18"/>
                  </a:lnTo>
                  <a:lnTo>
                    <a:pt x="f5" y="f18"/>
                  </a:lnTo>
                  <a:cubicBezTo>
                    <a:pt x="f33" y="f34"/>
                    <a:pt x="f35" y="f16"/>
                    <a:pt x="f36" y="f37"/>
                  </a:cubicBezTo>
                  <a:cubicBezTo>
                    <a:pt x="f3" y="f38"/>
                    <a:pt x="f3" y="f39"/>
                    <a:pt x="f40" y="f41"/>
                  </a:cubicBezTo>
                  <a:lnTo>
                    <a:pt x="f5" y="f4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3" name="Google Shape;6890;p88">
              <a:extLst>
                <a:ext uri="{FF2B5EF4-FFF2-40B4-BE49-F238E27FC236}">
                  <a16:creationId xmlns:a16="http://schemas.microsoft.com/office/drawing/2014/main" id="{7DFEC4C2-8D19-A994-468B-947E225B8140}"/>
                </a:ext>
              </a:extLst>
            </p:cNvPr>
            <p:cNvSpPr/>
            <p:nvPr/>
          </p:nvSpPr>
          <p:spPr>
            <a:xfrm>
              <a:off x="7734937" y="916356"/>
              <a:ext cx="188741" cy="1296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3357"/>
                <a:gd name="f5" fmla="val 3376"/>
                <a:gd name="f6" fmla="val 1"/>
                <a:gd name="f7" fmla="val 3025"/>
                <a:gd name="f8" fmla="val 2679"/>
                <a:gd name="f9" fmla="val 143"/>
                <a:gd name="f10" fmla="val 2427"/>
                <a:gd name="f11" fmla="val 426"/>
                <a:gd name="f12" fmla="val 2143"/>
                <a:gd name="f13" fmla="val 678"/>
                <a:gd name="f14" fmla="val 3356"/>
                <a:gd name="f15" fmla="val 4191"/>
                <a:gd name="f16" fmla="val 2537"/>
                <a:gd name="f17" fmla="val 4349"/>
                <a:gd name="f18" fmla="val 2379"/>
                <a:gd name="f19" fmla="val 4884"/>
                <a:gd name="f20" fmla="val 1844"/>
                <a:gd name="f21" fmla="val 962"/>
                <a:gd name="f22" fmla="val 4081"/>
                <a:gd name="f23" fmla="val 3726"/>
                <a:gd name="f24" fmla="*/ f0 1 4885"/>
                <a:gd name="f25" fmla="*/ f1 1 3357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5"/>
                <a:gd name="f32" fmla="*/ f29 1 3357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5" h="33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6" y="f13"/>
                  </a:lnTo>
                  <a:lnTo>
                    <a:pt x="f6" y="f14"/>
                  </a:lnTo>
                  <a:lnTo>
                    <a:pt x="f15" y="f16"/>
                  </a:lnTo>
                  <a:lnTo>
                    <a:pt x="f17" y="f18"/>
                  </a:lnTo>
                  <a:cubicBezTo>
                    <a:pt x="f19" y="f20"/>
                    <a:pt x="f19" y="f21"/>
                    <a:pt x="f17" y="f11"/>
                  </a:cubicBez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4" name="Google Shape;6891;p88">
              <a:extLst>
                <a:ext uri="{FF2B5EF4-FFF2-40B4-BE49-F238E27FC236}">
                  <a16:creationId xmlns:a16="http://schemas.microsoft.com/office/drawing/2014/main" id="{D6ACAC3E-B812-85BB-2498-61FB85E3D8CB}"/>
                </a:ext>
              </a:extLst>
            </p:cNvPr>
            <p:cNvSpPr/>
            <p:nvPr/>
          </p:nvSpPr>
          <p:spPr>
            <a:xfrm>
              <a:off x="7495163" y="944986"/>
              <a:ext cx="158255" cy="306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6"/>
                <a:gd name="f4" fmla="val 7940"/>
                <a:gd name="f5" fmla="val 1828"/>
                <a:gd name="f6" fmla="val 95"/>
                <a:gd name="f7" fmla="val 1985"/>
                <a:gd name="f8" fmla="val 4316"/>
                <a:gd name="f9" fmla="val 5766"/>
                <a:gd name="f10" fmla="val 757"/>
                <a:gd name="f11" fmla="val 7120"/>
                <a:gd name="f12" fmla="val 1954"/>
                <a:gd name="f13" fmla="val 7939"/>
                <a:gd name="f14" fmla="val 3592"/>
                <a:gd name="f15" fmla="val 5829"/>
                <a:gd name="f16" fmla="val 3466"/>
                <a:gd name="f17" fmla="val 5576"/>
                <a:gd name="f18" fmla="val 3434"/>
                <a:gd name="f19" fmla="val 5356"/>
                <a:gd name="f20" fmla="val 5104"/>
                <a:gd name="f21" fmla="val 4568"/>
                <a:gd name="f22" fmla="val 3718"/>
                <a:gd name="f23" fmla="val 4033"/>
                <a:gd name="f24" fmla="*/ f0 1 4096"/>
                <a:gd name="f25" fmla="*/ f1 1 794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096"/>
                <a:gd name="f32" fmla="*/ f29 1 794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096" h="7940">
                  <a:moveTo>
                    <a:pt x="f3" y="f2"/>
                  </a:moveTo>
                  <a:cubicBezTo>
                    <a:pt x="f5" y="f6"/>
                    <a:pt x="f2" y="f7"/>
                    <a:pt x="f2" y="f8"/>
                  </a:cubicBezTo>
                  <a:cubicBezTo>
                    <a:pt x="f2" y="f9"/>
                    <a:pt x="f10" y="f11"/>
                    <a:pt x="f12" y="f13"/>
                  </a:cubicBezTo>
                  <a:lnTo>
                    <a:pt x="f14" y="f15"/>
                  </a:ln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3" y="f22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85" name="Google Shape;6922;p88">
            <a:extLst>
              <a:ext uri="{FF2B5EF4-FFF2-40B4-BE49-F238E27FC236}">
                <a16:creationId xmlns:a16="http://schemas.microsoft.com/office/drawing/2014/main" id="{5AF5529C-F448-7F1C-BD6A-4D090548DBD5}"/>
              </a:ext>
            </a:extLst>
          </p:cNvPr>
          <p:cNvGrpSpPr/>
          <p:nvPr/>
        </p:nvGrpSpPr>
        <p:grpSpPr>
          <a:xfrm>
            <a:off x="7307033" y="1833778"/>
            <a:ext cx="847193" cy="900848"/>
            <a:chOff x="4970687" y="916887"/>
            <a:chExt cx="423596" cy="450424"/>
          </a:xfrm>
          <a:solidFill>
            <a:schemeClr val="tx1"/>
          </a:solidFill>
        </p:grpSpPr>
        <p:sp>
          <p:nvSpPr>
            <p:cNvPr id="86" name="Google Shape;6923;p88">
              <a:extLst>
                <a:ext uri="{FF2B5EF4-FFF2-40B4-BE49-F238E27FC236}">
                  <a16:creationId xmlns:a16="http://schemas.microsoft.com/office/drawing/2014/main" id="{BA2F67F1-83E8-9BC9-085D-E1E93EB5FB60}"/>
                </a:ext>
              </a:extLst>
            </p:cNvPr>
            <p:cNvSpPr/>
            <p:nvPr/>
          </p:nvSpPr>
          <p:spPr>
            <a:xfrm>
              <a:off x="5051008" y="1206587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670"/>
                <a:gd name="f6" fmla="val 1"/>
                <a:gd name="f7" fmla="val 883"/>
                <a:gd name="f8" fmla="val 158"/>
                <a:gd name="f9" fmla="val 599"/>
                <a:gd name="f10" fmla="val 3371"/>
                <a:gd name="f11" fmla="val 3214"/>
                <a:gd name="f12" fmla="val 2489"/>
                <a:gd name="f13" fmla="*/ f0 1 3372"/>
                <a:gd name="f14" fmla="*/ f1 1 1387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372"/>
                <a:gd name="f21" fmla="*/ f18 1 1387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372" h="1387">
                  <a:moveTo>
                    <a:pt x="f5" y="f6"/>
                  </a:moveTo>
                  <a:cubicBezTo>
                    <a:pt x="f7" y="f6"/>
                    <a:pt x="f8" y="f9"/>
                    <a:pt x="f2" y="f4"/>
                  </a:cubicBezTo>
                  <a:lnTo>
                    <a:pt x="f10" y="f4"/>
                  </a:lnTo>
                  <a:cubicBezTo>
                    <a:pt x="f11" y="f9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7" name="Google Shape;6924;p88">
              <a:extLst>
                <a:ext uri="{FF2B5EF4-FFF2-40B4-BE49-F238E27FC236}">
                  <a16:creationId xmlns:a16="http://schemas.microsoft.com/office/drawing/2014/main" id="{2F2BB62D-BDB9-FFE2-3AA4-275D87AD8EFD}"/>
                </a:ext>
              </a:extLst>
            </p:cNvPr>
            <p:cNvSpPr/>
            <p:nvPr/>
          </p:nvSpPr>
          <p:spPr>
            <a:xfrm>
              <a:off x="5154472" y="1143301"/>
              <a:ext cx="107140" cy="1168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3025"/>
                <a:gd name="f5" fmla="val 2111"/>
                <a:gd name="f6" fmla="val 1387"/>
                <a:gd name="f7" fmla="val 221"/>
                <a:gd name="f8" fmla="val 1298"/>
                <a:gd name="f9" fmla="val 265"/>
                <a:gd name="f10" fmla="val 1179"/>
                <a:gd name="f11" fmla="val 290"/>
                <a:gd name="f12" fmla="val 1049"/>
                <a:gd name="f13" fmla="val 808"/>
                <a:gd name="f14" fmla="val 531"/>
                <a:gd name="f15" fmla="val 205"/>
                <a:gd name="f16" fmla="val 347"/>
                <a:gd name="f17" fmla="val 378"/>
                <a:gd name="f18" fmla="val 63"/>
                <a:gd name="f19" fmla="val 189"/>
                <a:gd name="f20" fmla="val 315"/>
                <a:gd name="f21" fmla="val 662"/>
                <a:gd name="f22" fmla="val 977"/>
                <a:gd name="f23" fmla="val 1229"/>
                <a:gd name="f24" fmla="val 725"/>
                <a:gd name="f25" fmla="val 1575"/>
                <a:gd name="f26" fmla="val 2237"/>
                <a:gd name="f27" fmla="val 1355"/>
                <a:gd name="f28" fmla="val 2521"/>
                <a:gd name="f29" fmla="val 2300"/>
                <a:gd name="f30" fmla="val 126"/>
                <a:gd name="f31" fmla="*/ f0 1 2773"/>
                <a:gd name="f32" fmla="*/ f1 1 3025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3025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3025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6" y="f2"/>
                  </a:cubicBezTo>
                  <a:lnTo>
                    <a:pt x="f16" y="f2"/>
                  </a:lnTo>
                  <a:cubicBezTo>
                    <a:pt x="f17" y="f18"/>
                    <a:pt x="f17" y="f19"/>
                    <a:pt x="f17" y="f20"/>
                  </a:cubicBezTo>
                  <a:cubicBezTo>
                    <a:pt x="f17" y="f21"/>
                    <a:pt x="f7" y="f22"/>
                    <a:pt x="f2" y="f23"/>
                  </a:cubicBezTo>
                  <a:cubicBezTo>
                    <a:pt x="f24" y="f25"/>
                    <a:pt x="f23" y="f26"/>
                    <a:pt x="f27" y="f4"/>
                  </a:cubicBezTo>
                  <a:lnTo>
                    <a:pt x="f3" y="f4"/>
                  </a:lnTo>
                  <a:lnTo>
                    <a:pt x="f3" y="f7"/>
                  </a:lnTo>
                  <a:cubicBezTo>
                    <a:pt x="f28" y="f19"/>
                    <a:pt x="f29" y="f3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8" name="Google Shape;6925;p88">
              <a:extLst>
                <a:ext uri="{FF2B5EF4-FFF2-40B4-BE49-F238E27FC236}">
                  <a16:creationId xmlns:a16="http://schemas.microsoft.com/office/drawing/2014/main" id="{ED861DD3-B255-84C5-F338-26F5E237C0F6}"/>
                </a:ext>
              </a:extLst>
            </p:cNvPr>
            <p:cNvSpPr/>
            <p:nvPr/>
          </p:nvSpPr>
          <p:spPr>
            <a:xfrm>
              <a:off x="4974317" y="996019"/>
              <a:ext cx="194803" cy="264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42"/>
                <a:gd name="f4" fmla="val 6837"/>
                <a:gd name="f5" fmla="val 1"/>
                <a:gd name="f6" fmla="val 1418"/>
                <a:gd name="f7" fmla="val 1450"/>
                <a:gd name="f8" fmla="val 6018"/>
                <a:gd name="f9" fmla="val 1954"/>
                <a:gd name="f10" fmla="val 5356"/>
                <a:gd name="f11" fmla="val 2679"/>
                <a:gd name="f12" fmla="val 4978"/>
                <a:gd name="f13" fmla="val 2427"/>
                <a:gd name="f14" fmla="val 4757"/>
                <a:gd name="f15" fmla="val 2301"/>
                <a:gd name="f16" fmla="val 4442"/>
                <a:gd name="f17" fmla="val 4064"/>
                <a:gd name="f18" fmla="val 3340"/>
                <a:gd name="f19" fmla="val 2931"/>
                <a:gd name="f20" fmla="val 2710"/>
                <a:gd name="f21" fmla="val 3687"/>
                <a:gd name="f22" fmla="val 4128"/>
                <a:gd name="f23" fmla="val 4474"/>
                <a:gd name="f24" fmla="val 2899"/>
                <a:gd name="f25" fmla="val 4758"/>
                <a:gd name="f26" fmla="val 3214"/>
                <a:gd name="f27" fmla="val 4726"/>
                <a:gd name="f28" fmla="val 3056"/>
                <a:gd name="f29" fmla="val 4789"/>
                <a:gd name="f30" fmla="val 2741"/>
                <a:gd name="f31" fmla="val 5041"/>
                <a:gd name="f32" fmla="val 2016"/>
                <a:gd name="f33" fmla="val 4821"/>
                <a:gd name="f34" fmla="val 1607"/>
                <a:gd name="f35" fmla="val 1134"/>
                <a:gd name="f36" fmla="val 662"/>
                <a:gd name="f37" fmla="val 410"/>
                <a:gd name="f38" fmla="val 189"/>
                <a:gd name="f39" fmla="*/ f0 1 5042"/>
                <a:gd name="f40" fmla="*/ f1 1 6837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5042"/>
                <a:gd name="f47" fmla="*/ f44 1 6837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5042" h="6837">
                  <a:moveTo>
                    <a:pt x="f5" y="f2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5" y="f17"/>
                  </a:cubicBezTo>
                  <a:cubicBezTo>
                    <a:pt x="f15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8"/>
                    <a:pt x="f25" y="f24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25" y="f35"/>
                    <a:pt x="f25" y="f36"/>
                  </a:cubicBezTo>
                  <a:cubicBezTo>
                    <a:pt x="f25" y="f37"/>
                    <a:pt x="f29" y="f38"/>
                    <a:pt x="f3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9" name="Google Shape;6926;p88">
              <a:extLst>
                <a:ext uri="{FF2B5EF4-FFF2-40B4-BE49-F238E27FC236}">
                  <a16:creationId xmlns:a16="http://schemas.microsoft.com/office/drawing/2014/main" id="{682AEFBC-D1AB-EB87-9086-9194F992A029}"/>
                </a:ext>
              </a:extLst>
            </p:cNvPr>
            <p:cNvSpPr/>
            <p:nvPr/>
          </p:nvSpPr>
          <p:spPr>
            <a:xfrm>
              <a:off x="5091187" y="1127455"/>
              <a:ext cx="52349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55"/>
                <a:gd name="f4" fmla="val 1356"/>
                <a:gd name="f5" fmla="val 662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*/ f0 1 1355"/>
                <a:gd name="f12" fmla="*/ f1 1 1356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355"/>
                <a:gd name="f19" fmla="*/ f16 1 1356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355" h="1356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3"/>
                    <a:pt x="f5" y="f3"/>
                  </a:cubicBezTo>
                  <a:cubicBezTo>
                    <a:pt x="f10" y="f3"/>
                    <a:pt x="f3" y="f10"/>
                    <a:pt x="f3" y="f9"/>
                  </a:cubicBezTo>
                  <a:cubicBezTo>
                    <a:pt x="f3" y="f8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0" name="Google Shape;6927;p88">
              <a:extLst>
                <a:ext uri="{FF2B5EF4-FFF2-40B4-BE49-F238E27FC236}">
                  <a16:creationId xmlns:a16="http://schemas.microsoft.com/office/drawing/2014/main" id="{BED37412-F314-B467-C73E-FBA9A529882C}"/>
                </a:ext>
              </a:extLst>
            </p:cNvPr>
            <p:cNvSpPr/>
            <p:nvPr/>
          </p:nvSpPr>
          <p:spPr>
            <a:xfrm>
              <a:off x="5182444" y="917545"/>
              <a:ext cx="211839" cy="2099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434"/>
                <a:gd name="f5" fmla="val 2710"/>
                <a:gd name="f6" fmla="val 992"/>
                <a:gd name="f7" fmla="val 2899"/>
                <a:gd name="f8" fmla="val 3057"/>
                <a:gd name="f9" fmla="val 1149"/>
                <a:gd name="f10" fmla="val 1338"/>
                <a:gd name="f11" fmla="val 1559"/>
                <a:gd name="f12" fmla="val 1716"/>
                <a:gd name="f13" fmla="val 2521"/>
                <a:gd name="f14" fmla="val 2364"/>
                <a:gd name="f15" fmla="val 2395"/>
                <a:gd name="f16" fmla="val 2553"/>
                <a:gd name="f17" fmla="val 2742"/>
                <a:gd name="f18" fmla="val 2346"/>
                <a:gd name="f19" fmla="val 2962"/>
                <a:gd name="f20" fmla="val 3120"/>
                <a:gd name="f21" fmla="val 2504"/>
                <a:gd name="f22" fmla="val 2693"/>
                <a:gd name="f23" fmla="val 4079"/>
                <a:gd name="f24" fmla="val 4268"/>
                <a:gd name="f25" fmla="val 4426"/>
                <a:gd name="f26" fmla="val 2646"/>
                <a:gd name="f27" fmla="val 1359"/>
                <a:gd name="f28" fmla="val 1"/>
                <a:gd name="f29" fmla="val 1099"/>
                <a:gd name="f30" fmla="val 2724"/>
                <a:gd name="f31" fmla="val 3197"/>
                <a:gd name="f32" fmla="val 127"/>
                <a:gd name="f33" fmla="val 3638"/>
                <a:gd name="f34" fmla="val 348"/>
                <a:gd name="f35" fmla="val 4016"/>
                <a:gd name="f36" fmla="val 33"/>
                <a:gd name="f37" fmla="val 4961"/>
                <a:gd name="f38" fmla="val 5087"/>
                <a:gd name="f39" fmla="val 5245"/>
                <a:gd name="f40" fmla="val 5339"/>
                <a:gd name="f41" fmla="val 167"/>
                <a:gd name="f42" fmla="val 5399"/>
                <a:gd name="f43" fmla="val 245"/>
                <a:gd name="f44" fmla="val 5421"/>
                <a:gd name="f45" fmla="val 329"/>
                <a:gd name="f46" fmla="val 377"/>
                <a:gd name="f47" fmla="val 427"/>
                <a:gd name="f48" fmla="val 5414"/>
                <a:gd name="f49" fmla="val 474"/>
                <a:gd name="f50" fmla="val 5402"/>
                <a:gd name="f51" fmla="val 1419"/>
                <a:gd name="f52" fmla="val 1797"/>
                <a:gd name="f53" fmla="val 2238"/>
                <a:gd name="f54" fmla="val 4254"/>
                <a:gd name="f55" fmla="val 4237"/>
                <a:gd name="f56" fmla="val 1275"/>
                <a:gd name="f57" fmla="val 4317"/>
                <a:gd name="f58" fmla="val 78"/>
                <a:gd name="f59" fmla="val 15"/>
                <a:gd name="f60" fmla="val 2815"/>
                <a:gd name="f61" fmla="val 5"/>
                <a:gd name="f62" fmla="val 2731"/>
                <a:gd name="f63" fmla="*/ f0 1 5483"/>
                <a:gd name="f64" fmla="*/ f1 1 5434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5483"/>
                <a:gd name="f71" fmla="*/ f68 1 5434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5483" h="543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0" y="f22"/>
                  </a:cubicBezTo>
                  <a:lnTo>
                    <a:pt x="f20" y="f23"/>
                  </a:lnTo>
                  <a:cubicBezTo>
                    <a:pt x="f20" y="f24"/>
                    <a:pt x="f19" y="f25"/>
                    <a:pt x="f17" y="f25"/>
                  </a:cubicBezTo>
                  <a:cubicBezTo>
                    <a:pt x="f16" y="f25"/>
                    <a:pt x="f15" y="f24"/>
                    <a:pt x="f15" y="f23"/>
                  </a:cubicBezTo>
                  <a:lnTo>
                    <a:pt x="f15" y="f22"/>
                  </a:lnTo>
                  <a:cubicBezTo>
                    <a:pt x="f15" y="f21"/>
                    <a:pt x="f16" y="f18"/>
                    <a:pt x="f17" y="f18"/>
                  </a:cubicBezTo>
                  <a:close/>
                  <a:moveTo>
                    <a:pt x="f26" y="f2"/>
                  </a:moveTo>
                  <a:cubicBezTo>
                    <a:pt x="f27" y="f2"/>
                    <a:pt x="f28" y="f29"/>
                    <a:pt x="f28" y="f30"/>
                  </a:cubicBezTo>
                  <a:cubicBezTo>
                    <a:pt x="f28" y="f31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28" y="f38"/>
                    <a:pt x="f36" y="f39"/>
                    <a:pt x="f32" y="f40"/>
                  </a:cubicBez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38"/>
                  </a:lnTo>
                  <a:cubicBezTo>
                    <a:pt x="f52" y="f40"/>
                    <a:pt x="f53" y="f4"/>
                    <a:pt x="f17" y="f4"/>
                  </a:cubicBezTo>
                  <a:cubicBezTo>
                    <a:pt x="f54" y="f4"/>
                    <a:pt x="f3" y="f55"/>
                    <a:pt x="f3" y="f30"/>
                  </a:cubicBezTo>
                  <a:cubicBezTo>
                    <a:pt x="f3" y="f56"/>
                    <a:pt x="f57" y="f58"/>
                    <a:pt x="f7" y="f59"/>
                  </a:cubicBezTo>
                  <a:cubicBezTo>
                    <a:pt x="f60" y="f61"/>
                    <a:pt x="f62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1" name="Google Shape;6928;p88">
              <a:extLst>
                <a:ext uri="{FF2B5EF4-FFF2-40B4-BE49-F238E27FC236}">
                  <a16:creationId xmlns:a16="http://schemas.microsoft.com/office/drawing/2014/main" id="{DE8F1210-5392-53BC-0F3A-409B585C1376}"/>
                </a:ext>
              </a:extLst>
            </p:cNvPr>
            <p:cNvSpPr/>
            <p:nvPr/>
          </p:nvSpPr>
          <p:spPr>
            <a:xfrm>
              <a:off x="4970687" y="1285710"/>
              <a:ext cx="290934" cy="816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0"/>
                <a:gd name="f4" fmla="val 2112"/>
                <a:gd name="f5" fmla="val 1071"/>
                <a:gd name="f6" fmla="val 1670"/>
                <a:gd name="f7" fmla="val 473"/>
                <a:gd name="f8" fmla="val 2111"/>
                <a:gd name="f9" fmla="val 1040"/>
                <a:gd name="f10" fmla="val 6490"/>
                <a:gd name="f11" fmla="val 7057"/>
                <a:gd name="f12" fmla="val 1639"/>
                <a:gd name="f13" fmla="*/ f0 1 7530"/>
                <a:gd name="f14" fmla="*/ f1 1 2112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530"/>
                <a:gd name="f21" fmla="*/ f18 1 2112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530" h="2112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lnTo>
                    <a:pt x="f10" y="f8"/>
                  </a:lnTo>
                  <a:cubicBezTo>
                    <a:pt x="f11" y="f8"/>
                    <a:pt x="f3" y="f12"/>
                    <a:pt x="f3" y="f5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2" name="Google Shape;6929;p88">
              <a:extLst>
                <a:ext uri="{FF2B5EF4-FFF2-40B4-BE49-F238E27FC236}">
                  <a16:creationId xmlns:a16="http://schemas.microsoft.com/office/drawing/2014/main" id="{9A27BB18-DCA6-CFF1-D45C-FF33F2D3B3DD}"/>
                </a:ext>
              </a:extLst>
            </p:cNvPr>
            <p:cNvSpPr/>
            <p:nvPr/>
          </p:nvSpPr>
          <p:spPr>
            <a:xfrm>
              <a:off x="4971885" y="916887"/>
              <a:ext cx="237378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1356"/>
                <a:gd name="f5" fmla="val 1040"/>
                <a:gd name="f6" fmla="val 473"/>
                <a:gd name="f7" fmla="val 1"/>
                <a:gd name="f8" fmla="val 1009"/>
                <a:gd name="f9" fmla="val 1355"/>
                <a:gd name="f10" fmla="val 5104"/>
                <a:gd name="f11" fmla="val 5293"/>
                <a:gd name="f12" fmla="val 819"/>
                <a:gd name="f13" fmla="val 5672"/>
                <a:gd name="f14" fmla="val 347"/>
                <a:gd name="f15" fmla="*/ f0 1 6144"/>
                <a:gd name="f16" fmla="*/ f1 1 135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144"/>
                <a:gd name="f23" fmla="*/ f20 1 135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144" h="1356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lnTo>
                    <a:pt x="f10" y="f9"/>
                  </a:lnTo>
                  <a:cubicBezTo>
                    <a:pt x="f11" y="f12"/>
                    <a:pt x="f13" y="f14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6981;p88">
            <a:extLst>
              <a:ext uri="{FF2B5EF4-FFF2-40B4-BE49-F238E27FC236}">
                <a16:creationId xmlns:a16="http://schemas.microsoft.com/office/drawing/2014/main" id="{1D5142E6-A328-6DC9-9105-FC88A6A3E932}"/>
              </a:ext>
            </a:extLst>
          </p:cNvPr>
          <p:cNvGrpSpPr/>
          <p:nvPr/>
        </p:nvGrpSpPr>
        <p:grpSpPr>
          <a:xfrm>
            <a:off x="8396226" y="1833137"/>
            <a:ext cx="912972" cy="902165"/>
            <a:chOff x="5515285" y="916567"/>
            <a:chExt cx="456486" cy="451082"/>
          </a:xfrm>
          <a:solidFill>
            <a:schemeClr val="tx1"/>
          </a:solidFill>
        </p:grpSpPr>
        <p:sp>
          <p:nvSpPr>
            <p:cNvPr id="94" name="Google Shape;6982;p88">
              <a:extLst>
                <a:ext uri="{FF2B5EF4-FFF2-40B4-BE49-F238E27FC236}">
                  <a16:creationId xmlns:a16="http://schemas.microsoft.com/office/drawing/2014/main" id="{F7EF0BFD-E652-F1A7-41A2-32CEF423FEE2}"/>
                </a:ext>
              </a:extLst>
            </p:cNvPr>
            <p:cNvSpPr/>
            <p:nvPr/>
          </p:nvSpPr>
          <p:spPr>
            <a:xfrm>
              <a:off x="5722223" y="916567"/>
              <a:ext cx="249548" cy="2495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459"/>
                <a:gd name="f4" fmla="val 3718"/>
                <a:gd name="f5" fmla="val 3560"/>
                <a:gd name="f6" fmla="val 3434"/>
                <a:gd name="f7" fmla="val 63"/>
                <a:gd name="f8" fmla="val 3403"/>
                <a:gd name="f9" fmla="val 189"/>
                <a:gd name="f10" fmla="val 3340"/>
                <a:gd name="f11" fmla="val 315"/>
                <a:gd name="f12" fmla="val 473"/>
                <a:gd name="f13" fmla="val 3466"/>
                <a:gd name="f14" fmla="val 536"/>
                <a:gd name="f15" fmla="val 4190"/>
                <a:gd name="f16" fmla="val 1261"/>
                <a:gd name="f17" fmla="val 1260"/>
                <a:gd name="f18" fmla="val 4159"/>
                <a:gd name="f19" fmla="val 567"/>
                <a:gd name="f20" fmla="val 496"/>
                <a:gd name="f21" fmla="val 3395"/>
                <a:gd name="f22" fmla="val 390"/>
                <a:gd name="f23" fmla="val 3360"/>
                <a:gd name="f24" fmla="val 288"/>
                <a:gd name="f25" fmla="val 254"/>
                <a:gd name="f26" fmla="val 221"/>
                <a:gd name="f27" fmla="val 3363"/>
                <a:gd name="f28" fmla="val 3371"/>
                <a:gd name="f29" fmla="val 95"/>
                <a:gd name="f30" fmla="val 3686"/>
                <a:gd name="f31" fmla="val 6081"/>
                <a:gd name="f32" fmla="val 6301"/>
                <a:gd name="f33" fmla="val 158"/>
                <a:gd name="f34" fmla="val 347"/>
                <a:gd name="f35" fmla="val 2773"/>
                <a:gd name="f36" fmla="val 2930"/>
                <a:gd name="f37" fmla="val 3025"/>
                <a:gd name="f38" fmla="val 6364"/>
                <a:gd name="f39" fmla="val 3088"/>
                <a:gd name="f40" fmla="val 6238"/>
                <a:gd name="f41" fmla="val 3119"/>
                <a:gd name="f42" fmla="val 6144"/>
                <a:gd name="f43" fmla="val 5986"/>
                <a:gd name="f44" fmla="val 2993"/>
                <a:gd name="f45" fmla="val 5892"/>
                <a:gd name="f46" fmla="val 2300"/>
                <a:gd name="f47" fmla="val 5199"/>
                <a:gd name="f48" fmla="val 5198"/>
                <a:gd name="f49" fmla="val 2269"/>
                <a:gd name="f50" fmla="val 5923"/>
                <a:gd name="f51" fmla="val 5969"/>
                <a:gd name="f52" fmla="val 3039"/>
                <a:gd name="f53" fmla="val 6066"/>
                <a:gd name="f54" fmla="val 3069"/>
                <a:gd name="f55" fmla="val 6164"/>
                <a:gd name="f56" fmla="val 6200"/>
                <a:gd name="f57" fmla="val 6236"/>
                <a:gd name="f58" fmla="val 3065"/>
                <a:gd name="f59" fmla="val 6270"/>
                <a:gd name="f60" fmla="val 3056"/>
                <a:gd name="f61" fmla="val 6396"/>
                <a:gd name="f62" fmla="val 2867"/>
                <a:gd name="f63" fmla="val 2741"/>
                <a:gd name="f64" fmla="val 6112"/>
                <a:gd name="f65" fmla="*/ f0 1 6459"/>
                <a:gd name="f66" fmla="*/ f1 1 6459"/>
                <a:gd name="f67" fmla="val f2"/>
                <a:gd name="f68" fmla="val f3"/>
                <a:gd name="f69" fmla="+- f68 0 f67"/>
                <a:gd name="f70" fmla="*/ f69 1 6459"/>
                <a:gd name="f71" fmla="*/ f67 1 f70"/>
                <a:gd name="f72" fmla="*/ f68 1 f70"/>
                <a:gd name="f73" fmla="*/ f71 f65 1"/>
                <a:gd name="f74" fmla="*/ f72 f65 1"/>
                <a:gd name="f75" fmla="*/ f72 f66 1"/>
                <a:gd name="f76" fmla="*/ f71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459" h="6459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0" y="f12"/>
                    <a:pt x="f13" y="f14"/>
                  </a:cubicBezTo>
                  <a:lnTo>
                    <a:pt x="f15" y="f16"/>
                  </a:lnTo>
                  <a:lnTo>
                    <a:pt x="f17" y="f18"/>
                  </a:lnTo>
                  <a:lnTo>
                    <a:pt x="f19" y="f13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9" y="f28"/>
                  </a:cubicBezTo>
                  <a:cubicBezTo>
                    <a:pt x="f29" y="f8"/>
                    <a:pt x="f2" y="f5"/>
                    <a:pt x="f2" y="f30"/>
                  </a:cubicBezTo>
                  <a:lnTo>
                    <a:pt x="f2" y="f31"/>
                  </a:lnTo>
                  <a:cubicBezTo>
                    <a:pt x="f2" y="f32"/>
                    <a:pt x="f33" y="f3"/>
                    <a:pt x="f34" y="f3"/>
                  </a:cubicBezTo>
                  <a:lnTo>
                    <a:pt x="f35" y="f3"/>
                  </a:lnTo>
                  <a:cubicBezTo>
                    <a:pt x="f36" y="f3"/>
                    <a:pt x="f37" y="f38"/>
                    <a:pt x="f39" y="f40"/>
                  </a:cubicBezTo>
                  <a:cubicBezTo>
                    <a:pt x="f41" y="f42"/>
                    <a:pt x="f41" y="f43"/>
                    <a:pt x="f44" y="f45"/>
                  </a:cubicBezTo>
                  <a:lnTo>
                    <a:pt x="f46" y="f47"/>
                  </a:lnTo>
                  <a:lnTo>
                    <a:pt x="f48" y="f49"/>
                  </a:lnTo>
                  <a:lnTo>
                    <a:pt x="f50" y="f44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8"/>
                    <a:pt x="f59" y="f60"/>
                  </a:cubicBezTo>
                  <a:cubicBezTo>
                    <a:pt x="f61" y="f37"/>
                    <a:pt x="f3" y="f62"/>
                    <a:pt x="f3" y="f63"/>
                  </a:cubicBezTo>
                  <a:lnTo>
                    <a:pt x="f3" y="f34"/>
                  </a:lnTo>
                  <a:cubicBezTo>
                    <a:pt x="f3" y="f33"/>
                    <a:pt x="f32" y="f2"/>
                    <a:pt x="f6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5" name="Google Shape;6983;p88">
              <a:extLst>
                <a:ext uri="{FF2B5EF4-FFF2-40B4-BE49-F238E27FC236}">
                  <a16:creationId xmlns:a16="http://schemas.microsoft.com/office/drawing/2014/main" id="{71B96033-043B-206E-1A04-13E66784CEAC}"/>
                </a:ext>
              </a:extLst>
            </p:cNvPr>
            <p:cNvSpPr/>
            <p:nvPr/>
          </p:nvSpPr>
          <p:spPr>
            <a:xfrm>
              <a:off x="5561536" y="1010997"/>
              <a:ext cx="118113" cy="113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57"/>
                <a:gd name="f4" fmla="val 2944"/>
                <a:gd name="f5" fmla="val 970"/>
                <a:gd name="f6" fmla="val 1"/>
                <a:gd name="f7" fmla="val 685"/>
                <a:gd name="f8" fmla="val 405"/>
                <a:gd name="f9" fmla="val 114"/>
                <a:gd name="f10" fmla="val 221"/>
                <a:gd name="f11" fmla="val 297"/>
                <a:gd name="f12" fmla="val 549"/>
                <a:gd name="f13" fmla="val 2395"/>
                <a:gd name="f14" fmla="val 2678"/>
                <a:gd name="f15" fmla="val 2755"/>
                <a:gd name="f16" fmla="val 3056"/>
                <a:gd name="f17" fmla="val 2345"/>
                <a:gd name="f18" fmla="val 1683"/>
                <a:gd name="f19" fmla="val 1274"/>
                <a:gd name="f20" fmla="val 1670"/>
                <a:gd name="f21" fmla="val 1478"/>
                <a:gd name="f22" fmla="val 90"/>
                <a:gd name="f23" fmla="val 1222"/>
                <a:gd name="f24" fmla="*/ f0 1 3057"/>
                <a:gd name="f25" fmla="*/ f1 1 2944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057"/>
                <a:gd name="f32" fmla="*/ f29 1 2944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057" h="294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11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6" name="Google Shape;6984;p88">
              <a:extLst>
                <a:ext uri="{FF2B5EF4-FFF2-40B4-BE49-F238E27FC236}">
                  <a16:creationId xmlns:a16="http://schemas.microsoft.com/office/drawing/2014/main" id="{68F62C38-81AE-F2F1-0D07-5F460349D286}"/>
                </a:ext>
              </a:extLst>
            </p:cNvPr>
            <p:cNvSpPr/>
            <p:nvPr/>
          </p:nvSpPr>
          <p:spPr>
            <a:xfrm>
              <a:off x="5759933" y="1210555"/>
              <a:ext cx="119347" cy="1150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89"/>
                <a:gd name="f4" fmla="val 2977"/>
                <a:gd name="f5" fmla="val 999"/>
                <a:gd name="f6" fmla="val 787"/>
                <a:gd name="f7" fmla="val 577"/>
                <a:gd name="f8" fmla="val 66"/>
                <a:gd name="f9" fmla="val 410"/>
                <a:gd name="f10" fmla="val 205"/>
                <a:gd name="f11" fmla="val 379"/>
                <a:gd name="f12" fmla="val 316"/>
                <a:gd name="f13" fmla="val 268"/>
                <a:gd name="f14" fmla="val 284"/>
                <a:gd name="f15" fmla="val 299"/>
                <a:gd name="f16" fmla="val 1"/>
                <a:gd name="f17" fmla="val 583"/>
                <a:gd name="f18" fmla="val 2427"/>
                <a:gd name="f19" fmla="val 2679"/>
                <a:gd name="f20" fmla="val 2693"/>
                <a:gd name="f21" fmla="val 3088"/>
                <a:gd name="f22" fmla="val 2315"/>
                <a:gd name="f23" fmla="val 1622"/>
                <a:gd name="f24" fmla="val 1244"/>
                <a:gd name="f25" fmla="val 1734"/>
                <a:gd name="f26" fmla="val 1540"/>
                <a:gd name="f27" fmla="val 105"/>
                <a:gd name="f28" fmla="val 1267"/>
                <a:gd name="f29" fmla="*/ f0 1 3089"/>
                <a:gd name="f30" fmla="*/ f1 1 297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3089"/>
                <a:gd name="f37" fmla="*/ f34 1 297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3089" h="297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0"/>
                    <a:pt x="f12" y="f13"/>
                    <a:pt x="f14" y="f15"/>
                  </a:cubicBezTo>
                  <a:lnTo>
                    <a:pt x="f16" y="f17"/>
                  </a:lnTo>
                  <a:lnTo>
                    <a:pt x="f18" y="f4"/>
                  </a:lnTo>
                  <a:lnTo>
                    <a:pt x="f19" y="f20"/>
                  </a:lnTo>
                  <a:cubicBezTo>
                    <a:pt x="f21" y="f22"/>
                    <a:pt x="f21" y="f23"/>
                    <a:pt x="f19" y="f24"/>
                  </a:cubicBezTo>
                  <a:lnTo>
                    <a:pt x="f25" y="f1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7" name="Google Shape;6985;p88">
              <a:extLst>
                <a:ext uri="{FF2B5EF4-FFF2-40B4-BE49-F238E27FC236}">
                  <a16:creationId xmlns:a16="http://schemas.microsoft.com/office/drawing/2014/main" id="{407D5B57-1A4D-0892-0815-A004D9BFBDE7}"/>
                </a:ext>
              </a:extLst>
            </p:cNvPr>
            <p:cNvSpPr/>
            <p:nvPr/>
          </p:nvSpPr>
          <p:spPr>
            <a:xfrm>
              <a:off x="5515285" y="1052876"/>
              <a:ext cx="320140" cy="3147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8147"/>
                <a:gd name="f5" fmla="val 725"/>
                <a:gd name="f6" fmla="val 1"/>
                <a:gd name="f7" fmla="val 95"/>
                <a:gd name="f8" fmla="val 631"/>
                <a:gd name="f9" fmla="val 1387"/>
                <a:gd name="f10" fmla="val 284"/>
                <a:gd name="f11" fmla="val 2017"/>
                <a:gd name="f12" fmla="val 4223"/>
                <a:gd name="f13" fmla="val 3938"/>
                <a:gd name="f14" fmla="val 6774"/>
                <a:gd name="f15" fmla="val 6270"/>
                <a:gd name="f16" fmla="val 7972"/>
                <a:gd name="f17" fmla="val 6499"/>
                <a:gd name="f18" fmla="val 8086"/>
                <a:gd name="f19" fmla="val 6745"/>
                <a:gd name="f20" fmla="val 6996"/>
                <a:gd name="f21" fmla="val 7434"/>
                <a:gd name="f22" fmla="val 7886"/>
                <a:gd name="f23" fmla="val 7963"/>
                <a:gd name="f24" fmla="val 7562"/>
                <a:gd name="f25" fmla="*/ f0 1 8286"/>
                <a:gd name="f26" fmla="*/ f1 1 8147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8286"/>
                <a:gd name="f33" fmla="*/ f30 1 8147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8286" h="8147">
                  <a:moveTo>
                    <a:pt x="f5" y="f6"/>
                  </a:moveTo>
                  <a:cubicBezTo>
                    <a:pt x="f7" y="f8"/>
                    <a:pt x="f2" y="f9"/>
                    <a:pt x="f10" y="f11"/>
                  </a:cubicBezTo>
                  <a:cubicBezTo>
                    <a:pt x="f9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3" y="f2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7015;p88">
            <a:extLst>
              <a:ext uri="{FF2B5EF4-FFF2-40B4-BE49-F238E27FC236}">
                <a16:creationId xmlns:a16="http://schemas.microsoft.com/office/drawing/2014/main" id="{7F3D0A24-4939-0D2B-5440-6C598F941FC9}"/>
              </a:ext>
            </a:extLst>
          </p:cNvPr>
          <p:cNvGrpSpPr/>
          <p:nvPr/>
        </p:nvGrpSpPr>
        <p:grpSpPr>
          <a:xfrm>
            <a:off x="13707267" y="3359200"/>
            <a:ext cx="997206" cy="992783"/>
            <a:chOff x="8170804" y="1679597"/>
            <a:chExt cx="498603" cy="496391"/>
          </a:xfrm>
          <a:solidFill>
            <a:schemeClr val="tx1"/>
          </a:solidFill>
        </p:grpSpPr>
        <p:sp>
          <p:nvSpPr>
            <p:cNvPr id="99" name="Google Shape;7016;p88">
              <a:extLst>
                <a:ext uri="{FF2B5EF4-FFF2-40B4-BE49-F238E27FC236}">
                  <a16:creationId xmlns:a16="http://schemas.microsoft.com/office/drawing/2014/main" id="{B275324E-0A84-DF8C-B573-631487F6B874}"/>
                </a:ext>
              </a:extLst>
            </p:cNvPr>
            <p:cNvSpPr/>
            <p:nvPr/>
          </p:nvSpPr>
          <p:spPr>
            <a:xfrm>
              <a:off x="8377769" y="1855683"/>
              <a:ext cx="291638" cy="3203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37"/>
                <a:gd name="f4" fmla="val 7509"/>
                <a:gd name="f5" fmla="val 5120"/>
                <a:gd name="f6" fmla="val 2079"/>
                <a:gd name="f7" fmla="val 5206"/>
                <a:gd name="f8" fmla="val 5293"/>
                <a:gd name="f9" fmla="val 2111"/>
                <a:gd name="f10" fmla="val 5356"/>
                <a:gd name="f11" fmla="val 2174"/>
                <a:gd name="f12" fmla="val 5451"/>
                <a:gd name="f13" fmla="val 2268"/>
                <a:gd name="f14" fmla="val 2458"/>
                <a:gd name="f15" fmla="val 2647"/>
                <a:gd name="f16" fmla="val 3308"/>
                <a:gd name="f17" fmla="val 4694"/>
                <a:gd name="f18" fmla="val 3214"/>
                <a:gd name="f19" fmla="val 4757"/>
                <a:gd name="f20" fmla="val 3151"/>
                <a:gd name="f21" fmla="val 4789"/>
                <a:gd name="f22" fmla="val 3056"/>
                <a:gd name="f23" fmla="val 2993"/>
                <a:gd name="f24" fmla="val 2899"/>
                <a:gd name="f25" fmla="val 2836"/>
                <a:gd name="f26" fmla="val 4001"/>
                <a:gd name="f27" fmla="val 2048"/>
                <a:gd name="f28" fmla="val 3907"/>
                <a:gd name="f29" fmla="val 3655"/>
                <a:gd name="f30" fmla="val 3529"/>
                <a:gd name="f31" fmla="val 2221"/>
                <a:gd name="f32" fmla="val 3481"/>
                <a:gd name="f33" fmla="val 2308"/>
                <a:gd name="f34" fmla="val 3458"/>
                <a:gd name="f35" fmla="val 2399"/>
                <a:gd name="f36" fmla="val 2489"/>
                <a:gd name="f37" fmla="val 2584"/>
                <a:gd name="f38" fmla="val 3970"/>
                <a:gd name="f39" fmla="val 4883"/>
                <a:gd name="f40" fmla="val 4946"/>
                <a:gd name="f41" fmla="val 5033"/>
                <a:gd name="f42" fmla="val 1701"/>
                <a:gd name="f43" fmla="val 725"/>
                <a:gd name="f44" fmla="val 756"/>
                <a:gd name="f45" fmla="val 4411"/>
                <a:gd name="f46" fmla="val 6112"/>
                <a:gd name="f47" fmla="val 7152"/>
                <a:gd name="f48" fmla="val 7309"/>
                <a:gd name="f49" fmla="val 7435"/>
                <a:gd name="f50" fmla="val 2237"/>
                <a:gd name="f51" fmla="val 7467"/>
                <a:gd name="f52" fmla="val 2289"/>
                <a:gd name="f53" fmla="val 7493"/>
                <a:gd name="f54" fmla="val 2347"/>
                <a:gd name="f55" fmla="val 7508"/>
                <a:gd name="f56" fmla="val 2401"/>
                <a:gd name="f57" fmla="val 2477"/>
                <a:gd name="f58" fmla="val 2547"/>
                <a:gd name="f59" fmla="val 7478"/>
                <a:gd name="f60" fmla="val 7404"/>
                <a:gd name="f61" fmla="val 3844"/>
                <a:gd name="f62" fmla="val 5073"/>
                <a:gd name="f63" fmla="val 6018"/>
                <a:gd name="f64" fmla="val 6805"/>
                <a:gd name="f65" fmla="val 6049"/>
                <a:gd name="f66" fmla="val 5104"/>
                <a:gd name="f67" fmla="*/ f0 1 6837"/>
                <a:gd name="f68" fmla="*/ f1 1 7509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37"/>
                <a:gd name="f75" fmla="*/ f72 1 7509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37" h="75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lnTo>
                    <a:pt x="f11" y="f26"/>
                  </a:lnTo>
                  <a:cubicBezTo>
                    <a:pt x="f27" y="f28"/>
                    <a:pt x="f27" y="f29"/>
                    <a:pt x="f11" y="f30"/>
                  </a:cubicBez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15" y="f30"/>
                  </a:cubicBezTo>
                  <a:lnTo>
                    <a:pt x="f22" y="f38"/>
                  </a:lnTo>
                  <a:lnTo>
                    <a:pt x="f39" y="f11"/>
                  </a:lnTo>
                  <a:cubicBezTo>
                    <a:pt x="f40" y="f9"/>
                    <a:pt x="f41" y="f6"/>
                    <a:pt x="f5" y="f6"/>
                  </a:cubicBezTo>
                  <a:close/>
                  <a:moveTo>
                    <a:pt x="f42" y="f2"/>
                  </a:moveTo>
                  <a:cubicBezTo>
                    <a:pt x="f43" y="f2"/>
                    <a:pt x="f2" y="f44"/>
                    <a:pt x="f2" y="f42"/>
                  </a:cubicBezTo>
                  <a:lnTo>
                    <a:pt x="f2" y="f45"/>
                  </a:lnTo>
                  <a:cubicBezTo>
                    <a:pt x="f2" y="f10"/>
                    <a:pt x="f43" y="f46"/>
                    <a:pt x="f42" y="f46"/>
                  </a:cubicBezTo>
                  <a:lnTo>
                    <a:pt x="f27" y="f46"/>
                  </a:lnTo>
                  <a:lnTo>
                    <a:pt x="f27" y="f47"/>
                  </a:lnTo>
                  <a:cubicBezTo>
                    <a:pt x="f27" y="f48"/>
                    <a:pt x="f9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37" y="f60"/>
                  </a:cubicBezTo>
                  <a:lnTo>
                    <a:pt x="f61" y="f46"/>
                  </a:lnTo>
                  <a:lnTo>
                    <a:pt x="f62" y="f46"/>
                  </a:lnTo>
                  <a:cubicBezTo>
                    <a:pt x="f63" y="f46"/>
                    <a:pt x="f64" y="f10"/>
                    <a:pt x="f64" y="f45"/>
                  </a:cubicBezTo>
                  <a:lnTo>
                    <a:pt x="f64" y="f42"/>
                  </a:lnTo>
                  <a:cubicBezTo>
                    <a:pt x="f3" y="f44"/>
                    <a:pt x="f65" y="f2"/>
                    <a:pt x="f6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0" name="Google Shape;7017;p88">
              <a:extLst>
                <a:ext uri="{FF2B5EF4-FFF2-40B4-BE49-F238E27FC236}">
                  <a16:creationId xmlns:a16="http://schemas.microsoft.com/office/drawing/2014/main" id="{9256B9D0-5EC2-B04C-083C-803DD03B53FD}"/>
                </a:ext>
              </a:extLst>
            </p:cNvPr>
            <p:cNvSpPr/>
            <p:nvPr/>
          </p:nvSpPr>
          <p:spPr>
            <a:xfrm>
              <a:off x="8170804" y="1679597"/>
              <a:ext cx="321247" cy="3499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203"/>
                <a:gd name="f5" fmla="val 3781"/>
                <a:gd name="f6" fmla="val 1356"/>
                <a:gd name="f7" fmla="val 4317"/>
                <a:gd name="f8" fmla="val 4789"/>
                <a:gd name="f9" fmla="val 1828"/>
                <a:gd name="f10" fmla="val 2395"/>
                <a:gd name="f11" fmla="val 2710"/>
                <a:gd name="f12" fmla="val 4632"/>
                <a:gd name="f13" fmla="val 3025"/>
                <a:gd name="f14" fmla="val 4411"/>
                <a:gd name="f15" fmla="val 3214"/>
                <a:gd name="f16" fmla="val 4254"/>
                <a:gd name="f17" fmla="val 3341"/>
                <a:gd name="f18" fmla="val 4128"/>
                <a:gd name="f19" fmla="val 3530"/>
                <a:gd name="f20" fmla="val 3782"/>
                <a:gd name="f21" fmla="val 3971"/>
                <a:gd name="f22" fmla="val 3970"/>
                <a:gd name="f23" fmla="val 3592"/>
                <a:gd name="f24" fmla="val 3434"/>
                <a:gd name="f25" fmla="val 3624"/>
                <a:gd name="f26" fmla="val 2931"/>
                <a:gd name="f27" fmla="val 2679"/>
                <a:gd name="f28" fmla="val 4065"/>
                <a:gd name="f29" fmla="val 2584"/>
                <a:gd name="f30" fmla="val 4096"/>
                <a:gd name="f31" fmla="val 2521"/>
                <a:gd name="f32" fmla="val 2206"/>
                <a:gd name="f33" fmla="val 3939"/>
                <a:gd name="f34" fmla="val 2049"/>
                <a:gd name="f35" fmla="val 3750"/>
                <a:gd name="f36" fmla="val 3529"/>
                <a:gd name="f37" fmla="val 3371"/>
                <a:gd name="f38" fmla="val 2742"/>
                <a:gd name="f39" fmla="val 2836"/>
                <a:gd name="f40" fmla="val 2678"/>
                <a:gd name="f41" fmla="val 2741"/>
                <a:gd name="f42" fmla="val 4758"/>
                <a:gd name="f43" fmla="val 4916"/>
                <a:gd name="f44" fmla="val 5105"/>
                <a:gd name="f45" fmla="val 5294"/>
                <a:gd name="f46" fmla="val 5451"/>
                <a:gd name="f47" fmla="val 1733"/>
                <a:gd name="f48" fmla="val 1"/>
                <a:gd name="f49" fmla="val 788"/>
                <a:gd name="f50" fmla="val 789"/>
                <a:gd name="f51" fmla="val 1734"/>
                <a:gd name="f52" fmla="val 5136"/>
                <a:gd name="f53" fmla="val 5987"/>
                <a:gd name="f54" fmla="val 631"/>
                <a:gd name="f55" fmla="val 6649"/>
                <a:gd name="f56" fmla="val 1418"/>
                <a:gd name="f57" fmla="val 6806"/>
                <a:gd name="f58" fmla="val 7846"/>
                <a:gd name="f59" fmla="val 8003"/>
                <a:gd name="f60" fmla="val 1481"/>
                <a:gd name="f61" fmla="val 8129"/>
                <a:gd name="f62" fmla="val 1607"/>
                <a:gd name="f63" fmla="val 8161"/>
                <a:gd name="f64" fmla="val 1659"/>
                <a:gd name="f65" fmla="val 8187"/>
                <a:gd name="f66" fmla="val 1717"/>
                <a:gd name="f67" fmla="val 8202"/>
                <a:gd name="f68" fmla="val 1771"/>
                <a:gd name="f69" fmla="val 1848"/>
                <a:gd name="f70" fmla="val 1917"/>
                <a:gd name="f71" fmla="val 8172"/>
                <a:gd name="f72" fmla="val 1954"/>
                <a:gd name="f73" fmla="val 8098"/>
                <a:gd name="f74" fmla="val 6838"/>
                <a:gd name="f75" fmla="val 5798"/>
                <a:gd name="f76" fmla="val 4475"/>
                <a:gd name="f77" fmla="val 5167"/>
                <a:gd name="f78" fmla="val 3404"/>
                <a:gd name="f79" fmla="val 6490"/>
                <a:gd name="f80" fmla="val 7530"/>
                <a:gd name="f81" fmla="val 6774"/>
                <a:gd name="f82" fmla="val 5829"/>
                <a:gd name="f83" fmla="*/ f0 1 7531"/>
                <a:gd name="f84" fmla="*/ f1 1 8203"/>
                <a:gd name="f85" fmla="val f2"/>
                <a:gd name="f86" fmla="val f3"/>
                <a:gd name="f87" fmla="val f4"/>
                <a:gd name="f88" fmla="+- f87 0 f85"/>
                <a:gd name="f89" fmla="+- f86 0 f85"/>
                <a:gd name="f90" fmla="*/ f89 1 7531"/>
                <a:gd name="f91" fmla="*/ f88 1 8203"/>
                <a:gd name="f92" fmla="*/ f85 1 f90"/>
                <a:gd name="f93" fmla="*/ f86 1 f90"/>
                <a:gd name="f94" fmla="*/ f85 1 f91"/>
                <a:gd name="f95" fmla="*/ f87 1 f91"/>
                <a:gd name="f96" fmla="*/ f92 f83 1"/>
                <a:gd name="f97" fmla="*/ f93 f83 1"/>
                <a:gd name="f98" fmla="*/ f95 f84 1"/>
                <a:gd name="f99" fmla="*/ f94 f8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9" r="f97" b="f98"/>
              <a:pathLst>
                <a:path w="7531" h="820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18"/>
                    <a:pt x="f5" y="f18"/>
                  </a:cubicBezTo>
                  <a:cubicBezTo>
                    <a:pt x="f23" y="f18"/>
                    <a:pt x="f24" y="f21"/>
                    <a:pt x="f24" y="f20"/>
                  </a:cubicBezTo>
                  <a:cubicBezTo>
                    <a:pt x="f24" y="f17"/>
                    <a:pt x="f25" y="f26"/>
                    <a:pt x="f22" y="f27"/>
                  </a:cubicBezTo>
                  <a:cubicBezTo>
                    <a:pt x="f28" y="f29"/>
                    <a:pt x="f30" y="f31"/>
                    <a:pt x="f30" y="f10"/>
                  </a:cubicBezTo>
                  <a:cubicBezTo>
                    <a:pt x="f30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37" y="f10"/>
                  </a:cubicBezTo>
                  <a:cubicBezTo>
                    <a:pt x="f37" y="f29"/>
                    <a:pt x="f15" y="f38"/>
                    <a:pt x="f13" y="f38"/>
                  </a:cubicBezTo>
                  <a:cubicBezTo>
                    <a:pt x="f39" y="f38"/>
                    <a:pt x="f40" y="f29"/>
                    <a:pt x="f40" y="f10"/>
                  </a:cubicBezTo>
                  <a:cubicBezTo>
                    <a:pt x="f41" y="f9"/>
                    <a:pt x="f15" y="f6"/>
                    <a:pt x="f5" y="f6"/>
                  </a:cubicBezTo>
                  <a:close/>
                  <a:moveTo>
                    <a:pt x="f5" y="f42"/>
                  </a:moveTo>
                  <a:cubicBezTo>
                    <a:pt x="f22" y="f42"/>
                    <a:pt x="f18" y="f43"/>
                    <a:pt x="f18" y="f44"/>
                  </a:cubicBezTo>
                  <a:cubicBezTo>
                    <a:pt x="f18" y="f45"/>
                    <a:pt x="f22" y="f46"/>
                    <a:pt x="f5" y="f46"/>
                  </a:cubicBezTo>
                  <a:cubicBezTo>
                    <a:pt x="f23" y="f46"/>
                    <a:pt x="f24" y="f45"/>
                    <a:pt x="f24" y="f44"/>
                  </a:cubicBezTo>
                  <a:cubicBezTo>
                    <a:pt x="f24" y="f43"/>
                    <a:pt x="f23" y="f42"/>
                    <a:pt x="f5" y="f42"/>
                  </a:cubicBezTo>
                  <a:close/>
                  <a:moveTo>
                    <a:pt x="f47" y="f48"/>
                  </a:moveTo>
                  <a:cubicBezTo>
                    <a:pt x="f49" y="f48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54" y="f55"/>
                    <a:pt x="f56" y="f57"/>
                  </a:cubicBezTo>
                  <a:lnTo>
                    <a:pt x="f56" y="f58"/>
                  </a:lnTo>
                  <a:cubicBezTo>
                    <a:pt x="f56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2" y="f73"/>
                  </a:cubicBezTo>
                  <a:lnTo>
                    <a:pt x="f15" y="f74"/>
                  </a:lnTo>
                  <a:lnTo>
                    <a:pt x="f30" y="f74"/>
                  </a:lnTo>
                  <a:lnTo>
                    <a:pt x="f30" y="f75"/>
                  </a:lnTo>
                  <a:cubicBezTo>
                    <a:pt x="f30" y="f76"/>
                    <a:pt x="f77" y="f78"/>
                    <a:pt x="f79" y="f78"/>
                  </a:cubicBezTo>
                  <a:lnTo>
                    <a:pt x="f80" y="f78"/>
                  </a:lnTo>
                  <a:lnTo>
                    <a:pt x="f80" y="f51"/>
                  </a:lnTo>
                  <a:cubicBezTo>
                    <a:pt x="f80" y="f50"/>
                    <a:pt x="f81" y="f48"/>
                    <a:pt x="f82" y="f4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sp>
        <p:nvSpPr>
          <p:cNvPr id="101" name="Google Shape;6799;p88">
            <a:extLst>
              <a:ext uri="{FF2B5EF4-FFF2-40B4-BE49-F238E27FC236}">
                <a16:creationId xmlns:a16="http://schemas.microsoft.com/office/drawing/2014/main" id="{0485B2DB-8565-A1D8-64E6-1C06B5D1A1F7}"/>
              </a:ext>
            </a:extLst>
          </p:cNvPr>
          <p:cNvSpPr/>
          <p:nvPr/>
        </p:nvSpPr>
        <p:spPr>
          <a:xfrm>
            <a:off x="6058859" y="3415817"/>
            <a:ext cx="890424" cy="892800"/>
          </a:xfrm>
          <a:custGeom>
            <a:avLst/>
            <a:gdLst>
              <a:gd name="f0" fmla="val w"/>
              <a:gd name="f1" fmla="val h"/>
              <a:gd name="f2" fmla="val 0"/>
              <a:gd name="f3" fmla="val 11658"/>
              <a:gd name="f4" fmla="val 11689"/>
              <a:gd name="f5" fmla="val 7877"/>
              <a:gd name="f6" fmla="val 1386"/>
              <a:gd name="f7" fmla="val 9232"/>
              <a:gd name="f8" fmla="val 10303"/>
              <a:gd name="f9" fmla="val 2458"/>
              <a:gd name="f10" fmla="val 3781"/>
              <a:gd name="f11" fmla="val 4883"/>
              <a:gd name="f12" fmla="val 10240"/>
              <a:gd name="f13" fmla="val 10209"/>
              <a:gd name="f14" fmla="val 4946"/>
              <a:gd name="f15" fmla="val 10177"/>
              <a:gd name="f16" fmla="val 10019"/>
              <a:gd name="f17" fmla="val 4190"/>
              <a:gd name="f18" fmla="val 9704"/>
              <a:gd name="f19" fmla="val 3529"/>
              <a:gd name="f20" fmla="val 9200"/>
              <a:gd name="f21" fmla="val 2962"/>
              <a:gd name="f22" fmla="val 7720"/>
              <a:gd name="f23" fmla="val 4442"/>
              <a:gd name="f24" fmla="val 8192"/>
              <a:gd name="f25" fmla="val 5072"/>
              <a:gd name="f26" fmla="val 8318"/>
              <a:gd name="f27" fmla="val 5860"/>
              <a:gd name="f28" fmla="val 8098"/>
              <a:gd name="f29" fmla="val 6648"/>
              <a:gd name="f30" fmla="val 8003"/>
              <a:gd name="f31" fmla="val 6868"/>
              <a:gd name="f32" fmla="val 7057"/>
              <a:gd name="f33" fmla="val 7278"/>
              <a:gd name="f34" fmla="val 8727"/>
              <a:gd name="f35" fmla="val 9673"/>
              <a:gd name="f36" fmla="val 8160"/>
              <a:gd name="f37" fmla="val 7498"/>
              <a:gd name="f38" fmla="val 6742"/>
              <a:gd name="f39" fmla="val 6805"/>
              <a:gd name="f40" fmla="val 7908"/>
              <a:gd name="f41" fmla="val 9231"/>
              <a:gd name="f42" fmla="val 10302"/>
              <a:gd name="f43" fmla="val 6774"/>
              <a:gd name="f44" fmla="val 10271"/>
              <a:gd name="f45" fmla="val 6743"/>
              <a:gd name="f46" fmla="val 10208"/>
              <a:gd name="f47" fmla="val 10176"/>
              <a:gd name="f48" fmla="val 7499"/>
              <a:gd name="f49" fmla="val 8161"/>
              <a:gd name="f50" fmla="val 8728"/>
              <a:gd name="f51" fmla="val 7279"/>
              <a:gd name="f52" fmla="val 7750"/>
              <a:gd name="f53" fmla="val 7058"/>
              <a:gd name="f54" fmla="val 6869"/>
              <a:gd name="f55" fmla="val 8002"/>
              <a:gd name="f56" fmla="val 8097"/>
              <a:gd name="f57" fmla="val 6365"/>
              <a:gd name="f58" fmla="val 6081"/>
              <a:gd name="f59" fmla="val 8223"/>
              <a:gd name="f60" fmla="val 5861"/>
              <a:gd name="f61" fmla="val 5325"/>
              <a:gd name="f62" fmla="val 4821"/>
              <a:gd name="f63" fmla="val 8065"/>
              <a:gd name="f64" fmla="val 4443"/>
              <a:gd name="f65" fmla="val 9672"/>
              <a:gd name="f66" fmla="val 4191"/>
              <a:gd name="f67" fmla="val 4947"/>
              <a:gd name="f68" fmla="val 4916"/>
              <a:gd name="f69" fmla="val 3813"/>
              <a:gd name="f70" fmla="val 1387"/>
              <a:gd name="f71" fmla="val 1450"/>
              <a:gd name="f72" fmla="val 1482"/>
              <a:gd name="f73" fmla="val 1513"/>
              <a:gd name="f74" fmla="val 1671"/>
              <a:gd name="f75" fmla="val 1986"/>
              <a:gd name="f76" fmla="val 2490"/>
              <a:gd name="f77" fmla="val 3971"/>
              <a:gd name="f78" fmla="val 3498"/>
              <a:gd name="f79" fmla="val 3372"/>
              <a:gd name="f80" fmla="val 3592"/>
              <a:gd name="f81" fmla="val 3687"/>
              <a:gd name="f82" fmla="val 4820"/>
              <a:gd name="f83" fmla="val 4631"/>
              <a:gd name="f84" fmla="val 2017"/>
              <a:gd name="f85" fmla="val 1418"/>
              <a:gd name="f86" fmla="val 1481"/>
              <a:gd name="f87" fmla="val 1512"/>
              <a:gd name="f88" fmla="val 1670"/>
              <a:gd name="f89" fmla="val 1985"/>
              <a:gd name="f90" fmla="val 2489"/>
              <a:gd name="f91" fmla="val 3938"/>
              <a:gd name="f92" fmla="val 4632"/>
              <a:gd name="f93" fmla="val 3686"/>
              <a:gd name="f94" fmla="val 5073"/>
              <a:gd name="f95" fmla="val 5339"/>
              <a:gd name="f96" fmla="val 3496"/>
              <a:gd name="f97" fmla="val 5605"/>
              <a:gd name="f98" fmla="val 3451"/>
              <a:gd name="f99" fmla="val 5865"/>
              <a:gd name="f100" fmla="val 6375"/>
              <a:gd name="f101" fmla="val 6861"/>
              <a:gd name="f102" fmla="val 3625"/>
              <a:gd name="f103" fmla="val 2016"/>
              <a:gd name="f104" fmla="val 5829"/>
              <a:gd name="f105" fmla="val 5420"/>
              <a:gd name="f106" fmla="val 5010"/>
              <a:gd name="f107" fmla="val 315"/>
              <a:gd name="f108" fmla="val 4884"/>
              <a:gd name="f109" fmla="val 725"/>
              <a:gd name="f110" fmla="val 3782"/>
              <a:gd name="f111" fmla="val 2112"/>
              <a:gd name="f112" fmla="val 726"/>
              <a:gd name="f113" fmla="val 2111"/>
              <a:gd name="f114" fmla="val 316"/>
              <a:gd name="f115" fmla="val 5041"/>
              <a:gd name="f116" fmla="val 1"/>
              <a:gd name="f117" fmla="val 5419"/>
              <a:gd name="f118" fmla="val 6270"/>
              <a:gd name="f119" fmla="val 6679"/>
              <a:gd name="f120" fmla="val 7876"/>
              <a:gd name="f121" fmla="val 9578"/>
              <a:gd name="f122" fmla="val 10964"/>
              <a:gd name="f123" fmla="val 5042"/>
              <a:gd name="f124" fmla="val 11342"/>
              <a:gd name="f125" fmla="val 11688"/>
              <a:gd name="f126" fmla="val 6680"/>
              <a:gd name="f127" fmla="val 10965"/>
              <a:gd name="f128" fmla="val 11343"/>
              <a:gd name="f129" fmla="val 6616"/>
              <a:gd name="f130" fmla="val 6617"/>
              <a:gd name="f131" fmla="*/ f0 1 11658"/>
              <a:gd name="f132" fmla="*/ f1 1 11689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11658"/>
              <a:gd name="f139" fmla="*/ f136 1 11689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11658" h="11689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12" y="f11"/>
                  <a:pt x="f13" y="f14"/>
                  <a:pt x="f15" y="f14"/>
                </a:cubicBezTo>
                <a:cubicBezTo>
                  <a:pt x="f16" y="f17"/>
                  <a:pt x="f18" y="f19"/>
                  <a:pt x="f20" y="f21"/>
                </a:cubicBezTo>
                <a:lnTo>
                  <a:pt x="f22" y="f23"/>
                </a:ln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5" y="f32"/>
                  <a:pt x="f22" y="f33"/>
                </a:cubicBezTo>
                <a:lnTo>
                  <a:pt x="f20" y="f34"/>
                </a:lnTo>
                <a:cubicBezTo>
                  <a:pt x="f35" y="f36"/>
                  <a:pt x="f16" y="f37"/>
                  <a:pt x="f15" y="f38"/>
                </a:cubicBezTo>
                <a:cubicBezTo>
                  <a:pt x="f13" y="f38"/>
                  <a:pt x="f12" y="f39"/>
                  <a:pt x="f8" y="f39"/>
                </a:cubicBezTo>
                <a:lnTo>
                  <a:pt x="f8" y="f40"/>
                </a:lnTo>
                <a:cubicBezTo>
                  <a:pt x="f8" y="f41"/>
                  <a:pt x="f7" y="f42"/>
                  <a:pt x="f5" y="f42"/>
                </a:cubicBezTo>
                <a:lnTo>
                  <a:pt x="f43" y="f42"/>
                </a:lnTo>
                <a:cubicBezTo>
                  <a:pt x="f43" y="f44"/>
                  <a:pt x="f45" y="f46"/>
                  <a:pt x="f45" y="f47"/>
                </a:cubicBezTo>
                <a:cubicBezTo>
                  <a:pt x="f48" y="f16"/>
                  <a:pt x="f49" y="f18"/>
                  <a:pt x="f50" y="f20"/>
                </a:cubicBezTo>
                <a:lnTo>
                  <a:pt x="f51" y="f52"/>
                </a:lnTo>
                <a:cubicBezTo>
                  <a:pt x="f53" y="f40"/>
                  <a:pt x="f54" y="f55"/>
                  <a:pt x="f29" y="f56"/>
                </a:cubicBezTo>
                <a:cubicBezTo>
                  <a:pt x="f57" y="f36"/>
                  <a:pt x="f58" y="f59"/>
                  <a:pt x="f60" y="f59"/>
                </a:cubicBezTo>
                <a:cubicBezTo>
                  <a:pt x="f61" y="f59"/>
                  <a:pt x="f62" y="f63"/>
                  <a:pt x="f64" y="f52"/>
                </a:cubicBezTo>
                <a:lnTo>
                  <a:pt x="f21" y="f20"/>
                </a:lnTo>
                <a:cubicBezTo>
                  <a:pt x="f19" y="f65"/>
                  <a:pt x="f66" y="f16"/>
                  <a:pt x="f67" y="f47"/>
                </a:cubicBezTo>
                <a:cubicBezTo>
                  <a:pt x="f67" y="f46"/>
                  <a:pt x="f68" y="f44"/>
                  <a:pt x="f68" y="f42"/>
                </a:cubicBezTo>
                <a:lnTo>
                  <a:pt x="f69" y="f42"/>
                </a:lnTo>
                <a:cubicBezTo>
                  <a:pt x="f9" y="f42"/>
                  <a:pt x="f70" y="f41"/>
                  <a:pt x="f70" y="f40"/>
                </a:cubicBezTo>
                <a:lnTo>
                  <a:pt x="f70" y="f39"/>
                </a:lnTo>
                <a:cubicBezTo>
                  <a:pt x="f71" y="f39"/>
                  <a:pt x="f72" y="f38"/>
                  <a:pt x="f73" y="f38"/>
                </a:cubicBezTo>
                <a:cubicBezTo>
                  <a:pt x="f74" y="f37"/>
                  <a:pt x="f75" y="f36"/>
                  <a:pt x="f76" y="f34"/>
                </a:cubicBezTo>
                <a:lnTo>
                  <a:pt x="f77" y="f33"/>
                </a:lnTo>
                <a:cubicBezTo>
                  <a:pt x="f78" y="f29"/>
                  <a:pt x="f79" y="f27"/>
                  <a:pt x="f80" y="f25"/>
                </a:cubicBezTo>
                <a:cubicBezTo>
                  <a:pt x="f81" y="f82"/>
                  <a:pt x="f69" y="f83"/>
                  <a:pt x="f77" y="f23"/>
                </a:cubicBezTo>
                <a:lnTo>
                  <a:pt x="f76" y="f21"/>
                </a:lnTo>
                <a:cubicBezTo>
                  <a:pt x="f84" y="f19"/>
                  <a:pt x="f74" y="f17"/>
                  <a:pt x="f73" y="f14"/>
                </a:cubicBezTo>
                <a:cubicBezTo>
                  <a:pt x="f72" y="f14"/>
                  <a:pt x="f71" y="f11"/>
                  <a:pt x="f70" y="f11"/>
                </a:cubicBezTo>
                <a:lnTo>
                  <a:pt x="f70" y="f10"/>
                </a:lnTo>
                <a:cubicBezTo>
                  <a:pt x="f70" y="f9"/>
                  <a:pt x="f9" y="f6"/>
                  <a:pt x="f69" y="f6"/>
                </a:cubicBezTo>
                <a:lnTo>
                  <a:pt x="f68" y="f6"/>
                </a:lnTo>
                <a:cubicBezTo>
                  <a:pt x="f68" y="f85"/>
                  <a:pt x="f67" y="f86"/>
                  <a:pt x="f67" y="f87"/>
                </a:cubicBezTo>
                <a:cubicBezTo>
                  <a:pt x="f66" y="f88"/>
                  <a:pt x="f19" y="f89"/>
                  <a:pt x="f21" y="f90"/>
                </a:cubicBezTo>
                <a:lnTo>
                  <a:pt x="f64" y="f91"/>
                </a:lnTo>
                <a:cubicBezTo>
                  <a:pt x="f92" y="f10"/>
                  <a:pt x="f62" y="f93"/>
                  <a:pt x="f94" y="f80"/>
                </a:cubicBezTo>
                <a:cubicBezTo>
                  <a:pt x="f95" y="f96"/>
                  <a:pt x="f97" y="f98"/>
                  <a:pt x="f99" y="f98"/>
                </a:cubicBezTo>
                <a:cubicBezTo>
                  <a:pt x="f100" y="f98"/>
                  <a:pt x="f101" y="f102"/>
                  <a:pt x="f51" y="f91"/>
                </a:cubicBezTo>
                <a:lnTo>
                  <a:pt x="f50" y="f90"/>
                </a:lnTo>
                <a:cubicBezTo>
                  <a:pt x="f49" y="f103"/>
                  <a:pt x="f48" y="f88"/>
                  <a:pt x="f45" y="f87"/>
                </a:cubicBezTo>
                <a:cubicBezTo>
                  <a:pt x="f45" y="f86"/>
                  <a:pt x="f43" y="f85"/>
                  <a:pt x="f43" y="f6"/>
                </a:cubicBezTo>
                <a:close/>
                <a:moveTo>
                  <a:pt x="f104" y="f2"/>
                </a:moveTo>
                <a:cubicBezTo>
                  <a:pt x="f105" y="f2"/>
                  <a:pt x="f106" y="f107"/>
                  <a:pt x="f108" y="f109"/>
                </a:cubicBezTo>
                <a:lnTo>
                  <a:pt x="f110" y="f109"/>
                </a:lnTo>
                <a:cubicBezTo>
                  <a:pt x="f111" y="f109"/>
                  <a:pt x="f112" y="f113"/>
                  <a:pt x="f112" y="f10"/>
                </a:cubicBezTo>
                <a:lnTo>
                  <a:pt x="f112" y="f11"/>
                </a:lnTo>
                <a:cubicBezTo>
                  <a:pt x="f114" y="f115"/>
                  <a:pt x="f116" y="f117"/>
                  <a:pt x="f116" y="f104"/>
                </a:cubicBezTo>
                <a:cubicBezTo>
                  <a:pt x="f116" y="f118"/>
                  <a:pt x="f114" y="f119"/>
                  <a:pt x="f112" y="f43"/>
                </a:cubicBezTo>
                <a:lnTo>
                  <a:pt x="f112" y="f120"/>
                </a:lnTo>
                <a:cubicBezTo>
                  <a:pt x="f112" y="f121"/>
                  <a:pt x="f111" y="f122"/>
                  <a:pt x="f110" y="f122"/>
                </a:cubicBezTo>
                <a:lnTo>
                  <a:pt x="f108" y="f122"/>
                </a:lnTo>
                <a:cubicBezTo>
                  <a:pt x="f123" y="f124"/>
                  <a:pt x="f105" y="f125"/>
                  <a:pt x="f104" y="f125"/>
                </a:cubicBezTo>
                <a:cubicBezTo>
                  <a:pt x="f118" y="f125"/>
                  <a:pt x="f126" y="f124"/>
                  <a:pt x="f43" y="f122"/>
                </a:cubicBezTo>
                <a:lnTo>
                  <a:pt x="f5" y="f122"/>
                </a:lnTo>
                <a:cubicBezTo>
                  <a:pt x="f121" y="f122"/>
                  <a:pt x="f127" y="f121"/>
                  <a:pt x="f127" y="f120"/>
                </a:cubicBezTo>
                <a:lnTo>
                  <a:pt x="f127" y="f43"/>
                </a:lnTo>
                <a:cubicBezTo>
                  <a:pt x="f128" y="f129"/>
                  <a:pt x="f3" y="f118"/>
                  <a:pt x="f3" y="f104"/>
                </a:cubicBezTo>
                <a:cubicBezTo>
                  <a:pt x="f3" y="f117"/>
                  <a:pt x="f128" y="f25"/>
                  <a:pt x="f127" y="f11"/>
                </a:cubicBezTo>
                <a:lnTo>
                  <a:pt x="f127" y="f10"/>
                </a:lnTo>
                <a:cubicBezTo>
                  <a:pt x="f127" y="f113"/>
                  <a:pt x="f121" y="f109"/>
                  <a:pt x="f5" y="f109"/>
                </a:cubicBezTo>
                <a:lnTo>
                  <a:pt x="f43" y="f109"/>
                </a:lnTo>
                <a:cubicBezTo>
                  <a:pt x="f130" y="f107"/>
                  <a:pt x="f118" y="f2"/>
                  <a:pt x="f104" y="f2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37141" tIns="137141" rIns="137141" bIns="137141" anchor="ctr" anchorCtr="0" compatLnSpc="1">
            <a:noAutofit/>
          </a:bodyPr>
          <a:lstStyle/>
          <a:p>
            <a:pPr defTabSz="182871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cs typeface="B Nazanin" panose="00000700000000000000" pitchFamily="2" charset="-78"/>
            </a:endParaRPr>
          </a:p>
        </p:txBody>
      </p:sp>
      <p:grpSp>
        <p:nvGrpSpPr>
          <p:cNvPr id="102" name="Google Shape;6862;p88">
            <a:extLst>
              <a:ext uri="{FF2B5EF4-FFF2-40B4-BE49-F238E27FC236}">
                <a16:creationId xmlns:a16="http://schemas.microsoft.com/office/drawing/2014/main" id="{DB15583F-262C-2613-38FE-B82A1633DCCD}"/>
              </a:ext>
            </a:extLst>
          </p:cNvPr>
          <p:cNvGrpSpPr/>
          <p:nvPr/>
        </p:nvGrpSpPr>
        <p:grpSpPr>
          <a:xfrm>
            <a:off x="7181027" y="3412784"/>
            <a:ext cx="921660" cy="898451"/>
            <a:chOff x="4907685" y="1706389"/>
            <a:chExt cx="460830" cy="449225"/>
          </a:xfrm>
          <a:solidFill>
            <a:schemeClr val="tx1"/>
          </a:solidFill>
        </p:grpSpPr>
        <p:sp>
          <p:nvSpPr>
            <p:cNvPr id="103" name="Google Shape;6863;p88">
              <a:extLst>
                <a:ext uri="{FF2B5EF4-FFF2-40B4-BE49-F238E27FC236}">
                  <a16:creationId xmlns:a16="http://schemas.microsoft.com/office/drawing/2014/main" id="{666E509D-A48C-CC23-F7E5-9D73691AEFDB}"/>
                </a:ext>
              </a:extLst>
            </p:cNvPr>
            <p:cNvSpPr/>
            <p:nvPr/>
          </p:nvSpPr>
          <p:spPr>
            <a:xfrm>
              <a:off x="4907685" y="1708720"/>
              <a:ext cx="460830" cy="446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67"/>
                <a:gd name="f4" fmla="val 11702"/>
                <a:gd name="f5" fmla="val 2558"/>
                <a:gd name="f6" fmla="val 2357"/>
                <a:gd name="f7" fmla="val 2155"/>
                <a:gd name="f8" fmla="val 24"/>
                <a:gd name="f9" fmla="val 1954"/>
                <a:gd name="f10" fmla="val 70"/>
                <a:gd name="f11" fmla="val 1828"/>
                <a:gd name="f12" fmla="val 102"/>
                <a:gd name="f13" fmla="val 1733"/>
                <a:gd name="f14" fmla="val 196"/>
                <a:gd name="f15" fmla="val 1702"/>
                <a:gd name="f16" fmla="val 322"/>
                <a:gd name="f17" fmla="val 1670"/>
                <a:gd name="f18" fmla="val 448"/>
                <a:gd name="f19" fmla="val 543"/>
                <a:gd name="f20" fmla="val 1796"/>
                <a:gd name="f21" fmla="val 637"/>
                <a:gd name="f22" fmla="val 2679"/>
                <a:gd name="f23" fmla="val 1551"/>
                <a:gd name="f24" fmla="val 2962"/>
                <a:gd name="f25" fmla="val 1803"/>
                <a:gd name="f26" fmla="val 2244"/>
                <a:gd name="f27" fmla="val 2528"/>
                <a:gd name="f28" fmla="val 2553"/>
                <a:gd name="f29" fmla="val 2669"/>
                <a:gd name="f30" fmla="val 2379"/>
                <a:gd name="f31" fmla="val 2740"/>
                <a:gd name="f32" fmla="val 2202"/>
                <a:gd name="f33" fmla="val 2025"/>
                <a:gd name="f34" fmla="val 1844"/>
                <a:gd name="f35" fmla="val 788"/>
                <a:gd name="f36" fmla="val 1614"/>
                <a:gd name="f37" fmla="val 744"/>
                <a:gd name="f38" fmla="val 1569"/>
                <a:gd name="f39" fmla="val 668"/>
                <a:gd name="f40" fmla="val 1525"/>
                <a:gd name="f41" fmla="val 582"/>
                <a:gd name="f42" fmla="val 547"/>
                <a:gd name="f43" fmla="val 510"/>
                <a:gd name="f44" fmla="val 1532"/>
                <a:gd name="f45" fmla="val 473"/>
                <a:gd name="f46" fmla="val 347"/>
                <a:gd name="f47" fmla="val 1582"/>
                <a:gd name="f48" fmla="val 284"/>
                <a:gd name="f49" fmla="val 1645"/>
                <a:gd name="f50" fmla="val 253"/>
                <a:gd name="f51" fmla="val 1771"/>
                <a:gd name="f52" fmla="val 1"/>
                <a:gd name="f53" fmla="val 2591"/>
                <a:gd name="f54" fmla="val 3473"/>
                <a:gd name="f55" fmla="val 883"/>
                <a:gd name="f56" fmla="val 4103"/>
                <a:gd name="f57" fmla="val 1366"/>
                <a:gd name="f58" fmla="val 4494"/>
                <a:gd name="f59" fmla="val 1932"/>
                <a:gd name="f60" fmla="val 4750"/>
                <a:gd name="f61" fmla="val 2619"/>
                <a:gd name="f62" fmla="val 2874"/>
                <a:gd name="f63" fmla="val 3145"/>
                <a:gd name="f64" fmla="val 4715"/>
                <a:gd name="f65" fmla="val 3435"/>
                <a:gd name="f66" fmla="val 4638"/>
                <a:gd name="f67" fmla="val 7247"/>
                <a:gd name="f68" fmla="val 8482"/>
                <a:gd name="f69" fmla="val 6963"/>
                <a:gd name="f70" fmla="val 9522"/>
                <a:gd name="f71" fmla="val 7215"/>
                <a:gd name="f72" fmla="val 10372"/>
                <a:gd name="f73" fmla="val 7814"/>
                <a:gd name="f74" fmla="val 10971"/>
                <a:gd name="f75" fmla="val 8291"/>
                <a:gd name="f76" fmla="val 11472"/>
                <a:gd name="f77" fmla="val 8895"/>
                <a:gd name="f78" fmla="val 9516"/>
                <a:gd name="f79" fmla="val 9714"/>
                <a:gd name="f80" fmla="val 9915"/>
                <a:gd name="f81" fmla="val 11678"/>
                <a:gd name="f82" fmla="val 10114"/>
                <a:gd name="f83" fmla="val 11632"/>
                <a:gd name="f84" fmla="val 10240"/>
                <a:gd name="f85" fmla="val 11569"/>
                <a:gd name="f86" fmla="val 10334"/>
                <a:gd name="f87" fmla="val 11506"/>
                <a:gd name="f88" fmla="val 10366"/>
                <a:gd name="f89" fmla="val 11380"/>
                <a:gd name="f90" fmla="val 10397"/>
                <a:gd name="f91" fmla="val 11254"/>
                <a:gd name="f92" fmla="val 11128"/>
                <a:gd name="f93" fmla="val 10271"/>
                <a:gd name="f94" fmla="val 11065"/>
                <a:gd name="f95" fmla="val 9389"/>
                <a:gd name="f96" fmla="val 10152"/>
                <a:gd name="f97" fmla="val 9106"/>
                <a:gd name="f98" fmla="val 9868"/>
                <a:gd name="f99" fmla="val 9459"/>
                <a:gd name="f100" fmla="val 9175"/>
                <a:gd name="f101" fmla="val 9515"/>
                <a:gd name="f102" fmla="val 9033"/>
                <a:gd name="f103" fmla="val 9688"/>
                <a:gd name="f104" fmla="val 8962"/>
                <a:gd name="f105" fmla="val 9866"/>
                <a:gd name="f106" fmla="val 10043"/>
                <a:gd name="f107" fmla="val 10224"/>
                <a:gd name="f108" fmla="val 11279"/>
                <a:gd name="f109" fmla="val 10089"/>
                <a:gd name="f110" fmla="val 11326"/>
                <a:gd name="f111" fmla="val 10135"/>
                <a:gd name="f112" fmla="val 11405"/>
                <a:gd name="f113" fmla="val 10164"/>
                <a:gd name="f114" fmla="val 11494"/>
                <a:gd name="f115" fmla="val 11527"/>
                <a:gd name="f116" fmla="val 11561"/>
                <a:gd name="f117" fmla="val 10160"/>
                <a:gd name="f118" fmla="val 11594"/>
                <a:gd name="f119" fmla="val 11720"/>
                <a:gd name="f120" fmla="val 10120"/>
                <a:gd name="f121" fmla="val 11783"/>
                <a:gd name="f122" fmla="val 10026"/>
                <a:gd name="f123" fmla="val 11815"/>
                <a:gd name="f124" fmla="val 9931"/>
                <a:gd name="f125" fmla="val 9081"/>
                <a:gd name="f126" fmla="val 8230"/>
                <a:gd name="f127" fmla="val 11185"/>
                <a:gd name="f128" fmla="val 7600"/>
                <a:gd name="f129" fmla="val 10778"/>
                <a:gd name="f130" fmla="val 7170"/>
                <a:gd name="f131" fmla="val 6903"/>
                <a:gd name="f132" fmla="val 9537"/>
                <a:gd name="f133" fmla="val 9266"/>
                <a:gd name="f134" fmla="val 8975"/>
                <a:gd name="f135" fmla="val 6944"/>
                <a:gd name="f136" fmla="val 8665"/>
                <a:gd name="f137" fmla="val 7033"/>
                <a:gd name="f138" fmla="val 4852"/>
                <a:gd name="f139" fmla="val 3221"/>
                <a:gd name="f140" fmla="val 4884"/>
                <a:gd name="f141" fmla="val 3032"/>
                <a:gd name="f142" fmla="val 5136"/>
                <a:gd name="f143" fmla="val 2213"/>
                <a:gd name="f144" fmla="val 1330"/>
                <a:gd name="f145" fmla="val 4254"/>
                <a:gd name="f146" fmla="val 700"/>
                <a:gd name="f147" fmla="val 3778"/>
                <a:gd name="f148" fmla="val 225"/>
                <a:gd name="f149" fmla="val 3177"/>
                <a:gd name="f150" fmla="*/ f0 1 12067"/>
                <a:gd name="f151" fmla="*/ f1 1 11702"/>
                <a:gd name="f152" fmla="val f2"/>
                <a:gd name="f153" fmla="val f3"/>
                <a:gd name="f154" fmla="val f4"/>
                <a:gd name="f155" fmla="+- f154 0 f152"/>
                <a:gd name="f156" fmla="+- f153 0 f152"/>
                <a:gd name="f157" fmla="*/ f156 1 12067"/>
                <a:gd name="f158" fmla="*/ f155 1 11702"/>
                <a:gd name="f159" fmla="*/ f152 1 f157"/>
                <a:gd name="f160" fmla="*/ f153 1 f157"/>
                <a:gd name="f161" fmla="*/ f152 1 f158"/>
                <a:gd name="f162" fmla="*/ f154 1 f158"/>
                <a:gd name="f163" fmla="*/ f159 f150 1"/>
                <a:gd name="f164" fmla="*/ f160 f150 1"/>
                <a:gd name="f165" fmla="*/ f162 f151 1"/>
                <a:gd name="f166" fmla="*/ f161 f1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3" t="f166" r="f164" b="f165"/>
              <a:pathLst>
                <a:path w="12067" h="1170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lnTo>
                    <a:pt x="f22" y="f23"/>
                  </a:lnTo>
                  <a:cubicBezTo>
                    <a:pt x="f24" y="f25"/>
                    <a:pt x="f24" y="f26"/>
                    <a:pt x="f22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29"/>
                    <a:pt x="f15" y="f27"/>
                  </a:cubicBezTo>
                  <a:lnTo>
                    <a:pt x="f35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3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0" y="f54"/>
                    <a:pt x="f55" y="f56"/>
                  </a:cubicBezTo>
                  <a:cubicBezTo>
                    <a:pt x="f57" y="f58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4"/>
                    <a:pt x="f78" y="f4"/>
                  </a:cubicBezTo>
                  <a:cubicBezTo>
                    <a:pt x="f79" y="f4"/>
                    <a:pt x="f80" y="f81"/>
                    <a:pt x="f82" y="f83"/>
                  </a:cubicBezTo>
                  <a:cubicBezTo>
                    <a:pt x="f84" y="f85"/>
                    <a:pt x="f86" y="f87"/>
                    <a:pt x="f88" y="f89"/>
                  </a:cubicBezTo>
                  <a:cubicBezTo>
                    <a:pt x="f90" y="f91"/>
                    <a:pt x="f88" y="f92"/>
                    <a:pt x="f93" y="f94"/>
                  </a:cubicBezTo>
                  <a:lnTo>
                    <a:pt x="f95" y="f96"/>
                  </a:lnTo>
                  <a:cubicBezTo>
                    <a:pt x="f97" y="f98"/>
                    <a:pt x="f97" y="f99"/>
                    <a:pt x="f95" y="f100"/>
                  </a:cubicBezTo>
                  <a:cubicBezTo>
                    <a:pt x="f101" y="f102"/>
                    <a:pt x="f103" y="f104"/>
                    <a:pt x="f105" y="f104"/>
                  </a:cubicBezTo>
                  <a:cubicBezTo>
                    <a:pt x="f106" y="f104"/>
                    <a:pt x="f107" y="f102"/>
                    <a:pt x="f88" y="f100"/>
                  </a:cubicBezTo>
                  <a:lnTo>
                    <a:pt x="f108" y="f109"/>
                  </a:lnTo>
                  <a:cubicBezTo>
                    <a:pt x="f110" y="f111"/>
                    <a:pt x="f112" y="f113"/>
                    <a:pt x="f114" y="f113"/>
                  </a:cubicBezTo>
                  <a:cubicBezTo>
                    <a:pt x="f115" y="f113"/>
                    <a:pt x="f116" y="f117"/>
                    <a:pt x="f118" y="f96"/>
                  </a:cubicBezTo>
                  <a:cubicBezTo>
                    <a:pt x="f119" y="f120"/>
                    <a:pt x="f121" y="f122"/>
                    <a:pt x="f123" y="f124"/>
                  </a:cubicBezTo>
                  <a:cubicBezTo>
                    <a:pt x="f3" y="f125"/>
                    <a:pt x="f123" y="f126"/>
                    <a:pt x="f127" y="f128"/>
                  </a:cubicBezTo>
                  <a:cubicBezTo>
                    <a:pt x="f129" y="f130"/>
                    <a:pt x="f107" y="f131"/>
                    <a:pt x="f132" y="f131"/>
                  </a:cubicBezTo>
                  <a:cubicBezTo>
                    <a:pt x="f133" y="f131"/>
                    <a:pt x="f134" y="f135"/>
                    <a:pt x="f136" y="f137"/>
                  </a:cubicBezTo>
                  <a:lnTo>
                    <a:pt x="f138" y="f139"/>
                  </a:lnTo>
                  <a:lnTo>
                    <a:pt x="f140" y="f141"/>
                  </a:lnTo>
                  <a:cubicBezTo>
                    <a:pt x="f142" y="f143"/>
                    <a:pt x="f140" y="f144"/>
                    <a:pt x="f145" y="f146"/>
                  </a:cubicBezTo>
                  <a:cubicBezTo>
                    <a:pt x="f147" y="f148"/>
                    <a:pt x="f14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4" name="Google Shape;6864;p88">
              <a:extLst>
                <a:ext uri="{FF2B5EF4-FFF2-40B4-BE49-F238E27FC236}">
                  <a16:creationId xmlns:a16="http://schemas.microsoft.com/office/drawing/2014/main" id="{ADACCCCB-E82E-4914-6D34-FD50327A7238}"/>
                </a:ext>
              </a:extLst>
            </p:cNvPr>
            <p:cNvSpPr/>
            <p:nvPr/>
          </p:nvSpPr>
          <p:spPr>
            <a:xfrm>
              <a:off x="4908901" y="1940000"/>
              <a:ext cx="220196" cy="214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66"/>
                <a:gd name="f4" fmla="val 5624"/>
                <a:gd name="f5" fmla="val 4080"/>
                <a:gd name="f6" fmla="val 1504"/>
                <a:gd name="f7" fmla="val 4167"/>
                <a:gd name="f8" fmla="val 4253"/>
                <a:gd name="f9" fmla="val 1528"/>
                <a:gd name="f10" fmla="val 4316"/>
                <a:gd name="f11" fmla="val 1575"/>
                <a:gd name="f12" fmla="val 4442"/>
                <a:gd name="f13" fmla="val 1701"/>
                <a:gd name="f14" fmla="val 1953"/>
                <a:gd name="f15" fmla="val 2048"/>
                <a:gd name="f16" fmla="val 2205"/>
                <a:gd name="f17" fmla="val 4159"/>
                <a:gd name="f18" fmla="val 2158"/>
                <a:gd name="f19" fmla="val 4206"/>
                <a:gd name="f20" fmla="val 2072"/>
                <a:gd name="f21" fmla="val 4230"/>
                <a:gd name="f22" fmla="val 1985"/>
                <a:gd name="f23" fmla="val 1898"/>
                <a:gd name="f24" fmla="val 1812"/>
                <a:gd name="f25" fmla="val 1764"/>
                <a:gd name="f26" fmla="val 1638"/>
                <a:gd name="f27" fmla="val 4033"/>
                <a:gd name="f28" fmla="val 3781"/>
                <a:gd name="f29" fmla="val 3686"/>
                <a:gd name="f30" fmla="val 3844"/>
                <a:gd name="f31" fmla="val 3907"/>
                <a:gd name="f32" fmla="val 3993"/>
                <a:gd name="f33" fmla="val 567"/>
                <a:gd name="f34" fmla="val 3277"/>
                <a:gd name="f35" fmla="val 4694"/>
                <a:gd name="f36" fmla="val 5198"/>
                <a:gd name="f37" fmla="val 835"/>
                <a:gd name="f38" fmla="val 5482"/>
                <a:gd name="f39" fmla="val 1189"/>
                <a:gd name="f40" fmla="val 1540"/>
                <a:gd name="f41" fmla="val 1890"/>
                <a:gd name="f42" fmla="val 2237"/>
                <a:gd name="f43" fmla="val 2489"/>
                <a:gd name="f44" fmla="*/ f0 1 5766"/>
                <a:gd name="f45" fmla="*/ f1 1 562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5766"/>
                <a:gd name="f52" fmla="*/ f49 1 562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5766" h="562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0" y="f2"/>
                  </a:moveTo>
                  <a:lnTo>
                    <a:pt x="f33" y="f34"/>
                  </a:lnTo>
                  <a:cubicBezTo>
                    <a:pt x="f2" y="f30"/>
                    <a:pt x="f2" y="f35"/>
                    <a:pt x="f33" y="f36"/>
                  </a:cubicBezTo>
                  <a:cubicBezTo>
                    <a:pt x="f37" y="f38"/>
                    <a:pt x="f39" y="f4"/>
                    <a:pt x="f40" y="f4"/>
                  </a:cubicBezTo>
                  <a:cubicBezTo>
                    <a:pt x="f41" y="f4"/>
                    <a:pt x="f42" y="f38"/>
                    <a:pt x="f43" y="f36"/>
                  </a:cubicBezTo>
                  <a:lnTo>
                    <a:pt x="f3" y="f14"/>
                  </a:lnTo>
                  <a:lnTo>
                    <a:pt x="f3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5" name="Google Shape;6865;p88">
              <a:extLst>
                <a:ext uri="{FF2B5EF4-FFF2-40B4-BE49-F238E27FC236}">
                  <a16:creationId xmlns:a16="http://schemas.microsoft.com/office/drawing/2014/main" id="{E089596D-20A0-48AE-745D-9D27DEC23279}"/>
                </a:ext>
              </a:extLst>
            </p:cNvPr>
            <p:cNvSpPr/>
            <p:nvPr/>
          </p:nvSpPr>
          <p:spPr>
            <a:xfrm>
              <a:off x="5166378" y="1706389"/>
              <a:ext cx="197327" cy="19511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67"/>
                <a:gd name="f4" fmla="val 5109"/>
                <a:gd name="f5" fmla="val 4249"/>
                <a:gd name="f6" fmla="val 1"/>
                <a:gd name="f7" fmla="val 4179"/>
                <a:gd name="f8" fmla="val 4106"/>
                <a:gd name="f9" fmla="val 24"/>
                <a:gd name="f10" fmla="val 4033"/>
                <a:gd name="f11" fmla="val 68"/>
                <a:gd name="f12" fmla="val 2206"/>
                <a:gd name="f13" fmla="val 1171"/>
                <a:gd name="f14" fmla="val 2017"/>
                <a:gd name="f15" fmla="val 1265"/>
                <a:gd name="f16" fmla="val 1985"/>
                <a:gd name="f17" fmla="val 1549"/>
                <a:gd name="f18" fmla="val 2143"/>
                <a:gd name="f19" fmla="val 1706"/>
                <a:gd name="f20" fmla="val 2300"/>
                <a:gd name="f21" fmla="val 1864"/>
                <a:gd name="f22" fmla="val 4164"/>
                <a:gd name="f23" fmla="val 945"/>
                <a:gd name="f24" fmla="val 3245"/>
                <a:gd name="f25" fmla="val 2809"/>
                <a:gd name="f26" fmla="val 3434"/>
                <a:gd name="f27" fmla="val 2998"/>
                <a:gd name="f28" fmla="val 3502"/>
                <a:gd name="f29" fmla="val 3066"/>
                <a:gd name="f30" fmla="val 3594"/>
                <a:gd name="f31" fmla="val 3099"/>
                <a:gd name="f32" fmla="val 3684"/>
                <a:gd name="f33" fmla="val 3802"/>
                <a:gd name="f34" fmla="val 3916"/>
                <a:gd name="f35" fmla="val 3042"/>
                <a:gd name="f36" fmla="val 3970"/>
                <a:gd name="f37" fmla="val 2935"/>
                <a:gd name="f38" fmla="val 5073"/>
                <a:gd name="f39" fmla="val 1108"/>
                <a:gd name="f40" fmla="val 1013"/>
                <a:gd name="f41" fmla="val 793"/>
                <a:gd name="f42" fmla="val 5041"/>
                <a:gd name="f43" fmla="val 698"/>
                <a:gd name="f44" fmla="val 4474"/>
                <a:gd name="f45" fmla="val 100"/>
                <a:gd name="f46" fmla="val 4406"/>
                <a:gd name="f47" fmla="val 32"/>
                <a:gd name="f48" fmla="val 4330"/>
                <a:gd name="f49" fmla="*/ f0 1 5167"/>
                <a:gd name="f50" fmla="*/ f1 1 5109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167"/>
                <a:gd name="f57" fmla="*/ f54 1 5109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167" h="51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" y="f22"/>
                  </a:lnTo>
                  <a:lnTo>
                    <a:pt x="f23" y="f4"/>
                  </a:ln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cubicBezTo>
                    <a:pt x="f3" y="f40"/>
                    <a:pt x="f3" y="f41"/>
                    <a:pt x="f42" y="f43"/>
                  </a:cubicBezTo>
                  <a:lnTo>
                    <a:pt x="f44" y="f45"/>
                  </a:lnTo>
                  <a:cubicBezTo>
                    <a:pt x="f46" y="f47"/>
                    <a:pt x="f4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06" name="Google Shape;6913;p88">
            <a:extLst>
              <a:ext uri="{FF2B5EF4-FFF2-40B4-BE49-F238E27FC236}">
                <a16:creationId xmlns:a16="http://schemas.microsoft.com/office/drawing/2014/main" id="{CF3AD40F-EA8E-A9AA-8F62-CB40BBC14F3E}"/>
              </a:ext>
            </a:extLst>
          </p:cNvPr>
          <p:cNvGrpSpPr/>
          <p:nvPr/>
        </p:nvGrpSpPr>
        <p:grpSpPr>
          <a:xfrm>
            <a:off x="8316404" y="3413204"/>
            <a:ext cx="900042" cy="897611"/>
            <a:chOff x="5475372" y="1706599"/>
            <a:chExt cx="450021" cy="448805"/>
          </a:xfrm>
          <a:solidFill>
            <a:schemeClr val="tx1"/>
          </a:solidFill>
        </p:grpSpPr>
        <p:sp>
          <p:nvSpPr>
            <p:cNvPr id="107" name="Google Shape;6914;p88">
              <a:extLst>
                <a:ext uri="{FF2B5EF4-FFF2-40B4-BE49-F238E27FC236}">
                  <a16:creationId xmlns:a16="http://schemas.microsoft.com/office/drawing/2014/main" id="{899BB21F-3430-86A8-0A1A-328935E92947}"/>
                </a:ext>
              </a:extLst>
            </p:cNvPr>
            <p:cNvSpPr/>
            <p:nvPr/>
          </p:nvSpPr>
          <p:spPr>
            <a:xfrm>
              <a:off x="5475372" y="1706599"/>
              <a:ext cx="450021" cy="4488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84"/>
                <a:gd name="f4" fmla="val 11752"/>
                <a:gd name="f5" fmla="val 5199"/>
                <a:gd name="f6" fmla="val 1"/>
                <a:gd name="f7" fmla="val 5042"/>
                <a:gd name="f8" fmla="val 4916"/>
                <a:gd name="f9" fmla="val 127"/>
                <a:gd name="f10" fmla="val 4884"/>
                <a:gd name="f11" fmla="val 284"/>
                <a:gd name="f12" fmla="val 4727"/>
                <a:gd name="f13" fmla="val 883"/>
                <a:gd name="f14" fmla="val 4191"/>
                <a:gd name="f15" fmla="val 977"/>
                <a:gd name="f16" fmla="val 3655"/>
                <a:gd name="f17" fmla="val 1229"/>
                <a:gd name="f18" fmla="val 3151"/>
                <a:gd name="f19" fmla="val 1513"/>
                <a:gd name="f20" fmla="val 2647"/>
                <a:gd name="f21" fmla="val 2599"/>
                <a:gd name="f22" fmla="val 1205"/>
                <a:gd name="f23" fmla="val 2542"/>
                <a:gd name="f24" fmla="val 1195"/>
                <a:gd name="f25" fmla="val 2482"/>
                <a:gd name="f26" fmla="val 2386"/>
                <a:gd name="f27" fmla="val 2284"/>
                <a:gd name="f28" fmla="val 1222"/>
                <a:gd name="f29" fmla="val 2206"/>
                <a:gd name="f30" fmla="val 1261"/>
                <a:gd name="f31" fmla="val 1135"/>
                <a:gd name="f32" fmla="val 2332"/>
                <a:gd name="f33" fmla="val 2490"/>
                <a:gd name="f34" fmla="val 1230"/>
                <a:gd name="f35" fmla="val 1198"/>
                <a:gd name="f36" fmla="val 3624"/>
                <a:gd name="f37" fmla="val 978"/>
                <a:gd name="f38" fmla="val 4726"/>
                <a:gd name="f39" fmla="val 4947"/>
                <a:gd name="f40" fmla="val 5041"/>
                <a:gd name="f41" fmla="val 6585"/>
                <a:gd name="f42" fmla="val 6743"/>
                <a:gd name="f43" fmla="val 6869"/>
                <a:gd name="f44" fmla="val 6900"/>
                <a:gd name="f45" fmla="val 7058"/>
                <a:gd name="f46" fmla="val 946"/>
                <a:gd name="f47" fmla="val 7404"/>
                <a:gd name="f48" fmla="val 1072"/>
                <a:gd name="f49" fmla="val 7782"/>
                <a:gd name="f50" fmla="val 8129"/>
                <a:gd name="f51" fmla="val 1504"/>
                <a:gd name="f52" fmla="val 7854"/>
                <a:gd name="f53" fmla="val 2843"/>
                <a:gd name="f54" fmla="val 6486"/>
                <a:gd name="f55" fmla="val 2841"/>
                <a:gd name="f56" fmla="val 2839"/>
                <a:gd name="f57" fmla="val 6488"/>
                <a:gd name="f58" fmla="val 2836"/>
                <a:gd name="f59" fmla="val 6491"/>
                <a:gd name="f60" fmla="val 6459"/>
                <a:gd name="f61" fmla="val 2805"/>
                <a:gd name="f62" fmla="val 6050"/>
                <a:gd name="f63" fmla="val 5955"/>
                <a:gd name="f64" fmla="val 2773"/>
                <a:gd name="f65" fmla="val 4222"/>
                <a:gd name="f66" fmla="val 5861"/>
                <a:gd name="f67" fmla="val 7562"/>
                <a:gd name="f68" fmla="val 8948"/>
                <a:gd name="f69" fmla="val 5924"/>
                <a:gd name="f70" fmla="val 7499"/>
                <a:gd name="f71" fmla="val 7751"/>
                <a:gd name="f72" fmla="val 8822"/>
                <a:gd name="f73" fmla="val 6113"/>
                <a:gd name="f74" fmla="val 6066"/>
                <a:gd name="f75" fmla="val 5963"/>
                <a:gd name="f76" fmla="val 8956"/>
                <a:gd name="f77" fmla="val 5821"/>
                <a:gd name="f78" fmla="val 5680"/>
                <a:gd name="f79" fmla="val 5499"/>
                <a:gd name="f80" fmla="val 5294"/>
                <a:gd name="f81" fmla="val 8917"/>
                <a:gd name="f82" fmla="val 10523"/>
                <a:gd name="f83" fmla="val 4034"/>
                <a:gd name="f84" fmla="val 10681"/>
                <a:gd name="f85" fmla="val 4349"/>
                <a:gd name="f86" fmla="val 10807"/>
                <a:gd name="f87" fmla="val 10870"/>
                <a:gd name="f88" fmla="val 11468"/>
                <a:gd name="f89" fmla="val 11626"/>
                <a:gd name="f90" fmla="val 6901"/>
                <a:gd name="f91" fmla="val 7594"/>
                <a:gd name="f92" fmla="val 10775"/>
                <a:gd name="f93" fmla="val 8633"/>
                <a:gd name="f94" fmla="val 10240"/>
                <a:gd name="f95" fmla="val 9137"/>
                <a:gd name="f96" fmla="val 9185"/>
                <a:gd name="f97" fmla="val 10547"/>
                <a:gd name="f98" fmla="val 9243"/>
                <a:gd name="f99" fmla="val 10558"/>
                <a:gd name="f100" fmla="val 9302"/>
                <a:gd name="f101" fmla="val 9399"/>
                <a:gd name="f102" fmla="val 9501"/>
                <a:gd name="f103" fmla="val 10531"/>
                <a:gd name="f104" fmla="val 9578"/>
                <a:gd name="f105" fmla="val 10492"/>
                <a:gd name="f106" fmla="val 10524"/>
                <a:gd name="f107" fmla="val 9547"/>
                <a:gd name="f108" fmla="val 10650"/>
                <a:gd name="f109" fmla="val 9421"/>
                <a:gd name="f110" fmla="val 9263"/>
                <a:gd name="f111" fmla="val 10555"/>
                <a:gd name="f112" fmla="val 9106"/>
                <a:gd name="f113" fmla="val 10303"/>
                <a:gd name="f114" fmla="val 8601"/>
                <a:gd name="f115" fmla="val 10618"/>
                <a:gd name="f116" fmla="val 10933"/>
                <a:gd name="f117" fmla="val 7026"/>
                <a:gd name="f118" fmla="val 11500"/>
                <a:gd name="f119" fmla="val 11658"/>
                <a:gd name="f120" fmla="val 6806"/>
                <a:gd name="f121" fmla="val 6711"/>
                <a:gd name="f122" fmla="val 6554"/>
                <a:gd name="f123" fmla="val 5167"/>
                <a:gd name="f124" fmla="val 4915"/>
                <a:gd name="f125" fmla="val 10902"/>
                <a:gd name="f126" fmla="val 3687"/>
                <a:gd name="f127" fmla="val 10272"/>
                <a:gd name="f128" fmla="val 2521"/>
                <a:gd name="f129" fmla="val 10587"/>
                <a:gd name="f130" fmla="val 9509"/>
                <a:gd name="f131" fmla="val 1209"/>
                <a:gd name="f132" fmla="val 9430"/>
                <a:gd name="f133" fmla="val 1185"/>
                <a:gd name="f134" fmla="val 9347"/>
                <a:gd name="f135" fmla="val 9279"/>
                <a:gd name="f136" fmla="val 9208"/>
                <a:gd name="f137" fmla="val 1201"/>
                <a:gd name="f138" fmla="val 8161"/>
                <a:gd name="f139" fmla="*/ f0 1 11784"/>
                <a:gd name="f140" fmla="*/ f1 1 11752"/>
                <a:gd name="f141" fmla="val f2"/>
                <a:gd name="f142" fmla="val f3"/>
                <a:gd name="f143" fmla="val f4"/>
                <a:gd name="f144" fmla="+- f143 0 f141"/>
                <a:gd name="f145" fmla="+- f142 0 f141"/>
                <a:gd name="f146" fmla="*/ f145 1 11784"/>
                <a:gd name="f147" fmla="*/ f144 1 11752"/>
                <a:gd name="f148" fmla="*/ f141 1 f146"/>
                <a:gd name="f149" fmla="*/ f142 1 f146"/>
                <a:gd name="f150" fmla="*/ f141 1 f147"/>
                <a:gd name="f151" fmla="*/ f143 1 f147"/>
                <a:gd name="f152" fmla="*/ f148 f139 1"/>
                <a:gd name="f153" fmla="*/ f149 f139 1"/>
                <a:gd name="f154" fmla="*/ f151 f140 1"/>
                <a:gd name="f155" fmla="*/ f150 f1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2" t="f155" r="f153" b="f154"/>
              <a:pathLst>
                <a:path w="11784" h="11752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17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0" y="f29"/>
                  </a:lnTo>
                  <a:cubicBezTo>
                    <a:pt x="f31" y="f32"/>
                    <a:pt x="f31" y="f33"/>
                    <a:pt x="f34" y="f20"/>
                  </a:cubicBezTo>
                  <a:lnTo>
                    <a:pt x="f19" y="f18"/>
                  </a:lnTo>
                  <a:cubicBezTo>
                    <a:pt x="f35" y="f36"/>
                    <a:pt x="f37" y="f14"/>
                    <a:pt x="f13" y="f38"/>
                  </a:cubicBezTo>
                  <a:lnTo>
                    <a:pt x="f11" y="f10"/>
                  </a:lnTo>
                  <a:cubicBezTo>
                    <a:pt x="f9" y="f39"/>
                    <a:pt x="f6" y="f40"/>
                    <a:pt x="f6" y="f5"/>
                  </a:cubicBezTo>
                  <a:lnTo>
                    <a:pt x="f6" y="f41"/>
                  </a:lnTo>
                  <a:cubicBezTo>
                    <a:pt x="f6" y="f42"/>
                    <a:pt x="f9" y="f43"/>
                    <a:pt x="f11" y="f44"/>
                  </a:cubicBezTo>
                  <a:lnTo>
                    <a:pt x="f13" y="f45"/>
                  </a:lnTo>
                  <a:cubicBezTo>
                    <a:pt x="f46" y="f47"/>
                    <a:pt x="f48" y="f49"/>
                    <a:pt x="f34" y="f50"/>
                  </a:cubicBezTo>
                  <a:cubicBezTo>
                    <a:pt x="f51" y="f52"/>
                    <a:pt x="f53" y="f54"/>
                    <a:pt x="f55" y="f54"/>
                  </a:cubicBezTo>
                  <a:lnTo>
                    <a:pt x="f55" y="f54"/>
                  </a:lnTo>
                  <a:cubicBezTo>
                    <a:pt x="f55" y="f54"/>
                    <a:pt x="f56" y="f57"/>
                    <a:pt x="f58" y="f59"/>
                  </a:cubicBezTo>
                  <a:cubicBezTo>
                    <a:pt x="f58" y="f60"/>
                    <a:pt x="f61" y="f62"/>
                    <a:pt x="f61" y="f63"/>
                  </a:cubicBezTo>
                  <a:cubicBezTo>
                    <a:pt x="f64" y="f65"/>
                    <a:pt x="f14" y="f58"/>
                    <a:pt x="f66" y="f58"/>
                  </a:cubicBezTo>
                  <a:cubicBezTo>
                    <a:pt x="f67" y="f58"/>
                    <a:pt x="f68" y="f65"/>
                    <a:pt x="f68" y="f69"/>
                  </a:cubicBezTo>
                  <a:cubicBezTo>
                    <a:pt x="f68" y="f70"/>
                    <a:pt x="f71" y="f72"/>
                    <a:pt x="f73" y="f68"/>
                  </a:cubicBezTo>
                  <a:cubicBezTo>
                    <a:pt x="f74" y="f68"/>
                    <a:pt x="f75" y="f76"/>
                    <a:pt x="f77" y="f76"/>
                  </a:cubicBezTo>
                  <a:cubicBezTo>
                    <a:pt x="f78" y="f76"/>
                    <a:pt x="f79" y="f68"/>
                    <a:pt x="f80" y="f81"/>
                  </a:cubicBezTo>
                  <a:lnTo>
                    <a:pt x="f16" y="f82"/>
                  </a:lnTo>
                  <a:cubicBezTo>
                    <a:pt x="f83" y="f84"/>
                    <a:pt x="f85" y="f86"/>
                    <a:pt x="f12" y="f87"/>
                  </a:cubicBezTo>
                  <a:lnTo>
                    <a:pt x="f10" y="f88"/>
                  </a:lnTo>
                  <a:cubicBezTo>
                    <a:pt x="f8" y="f89"/>
                    <a:pt x="f7" y="f4"/>
                    <a:pt x="f5" y="f4"/>
                  </a:cubicBezTo>
                  <a:lnTo>
                    <a:pt x="f41" y="f4"/>
                  </a:lnTo>
                  <a:cubicBezTo>
                    <a:pt x="f42" y="f4"/>
                    <a:pt x="f43" y="f89"/>
                    <a:pt x="f90" y="f88"/>
                  </a:cubicBezTo>
                  <a:lnTo>
                    <a:pt x="f45" y="f87"/>
                  </a:lnTo>
                  <a:cubicBezTo>
                    <a:pt x="f91" y="f92"/>
                    <a:pt x="f50" y="f82"/>
                    <a:pt x="f93" y="f94"/>
                  </a:cubicBezTo>
                  <a:lnTo>
                    <a:pt x="f95" y="f82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lnTo>
                    <a:pt x="f106" y="f107"/>
                  </a:lnTo>
                  <a:cubicBezTo>
                    <a:pt x="f108" y="f109"/>
                    <a:pt x="f108" y="f110"/>
                    <a:pt x="f111" y="f112"/>
                  </a:cubicBezTo>
                  <a:lnTo>
                    <a:pt x="f113" y="f114"/>
                  </a:lnTo>
                  <a:cubicBezTo>
                    <a:pt x="f115" y="f50"/>
                    <a:pt x="f86" y="f67"/>
                    <a:pt x="f116" y="f117"/>
                  </a:cubicBezTo>
                  <a:lnTo>
                    <a:pt x="f118" y="f43"/>
                  </a:lnTo>
                  <a:cubicBezTo>
                    <a:pt x="f119" y="f120"/>
                    <a:pt x="f3" y="f121"/>
                    <a:pt x="f3" y="f122"/>
                  </a:cubicBezTo>
                  <a:lnTo>
                    <a:pt x="f3" y="f123"/>
                  </a:lnTo>
                  <a:cubicBezTo>
                    <a:pt x="f4" y="f40"/>
                    <a:pt x="f119" y="f124"/>
                    <a:pt x="f118" y="f10"/>
                  </a:cubicBezTo>
                  <a:lnTo>
                    <a:pt x="f125" y="f38"/>
                  </a:lnTo>
                  <a:cubicBezTo>
                    <a:pt x="f86" y="f14"/>
                    <a:pt x="f111" y="f126"/>
                    <a:pt x="f127" y="f18"/>
                  </a:cubicBezTo>
                  <a:lnTo>
                    <a:pt x="f111" y="f20"/>
                  </a:lnTo>
                  <a:cubicBezTo>
                    <a:pt x="f108" y="f128"/>
                    <a:pt x="f129" y="f32"/>
                    <a:pt x="f106" y="f29"/>
                  </a:cubicBezTo>
                  <a:lnTo>
                    <a:pt x="f104" y="f30"/>
                  </a:lnTo>
                  <a:cubicBezTo>
                    <a:pt x="f130" y="f131"/>
                    <a:pt x="f132" y="f133"/>
                    <a:pt x="f134" y="f133"/>
                  </a:cubicBezTo>
                  <a:cubicBezTo>
                    <a:pt x="f135" y="f133"/>
                    <a:pt x="f136" y="f137"/>
                    <a:pt x="f95" y="f17"/>
                  </a:cubicBezTo>
                  <a:lnTo>
                    <a:pt x="f93" y="f19"/>
                  </a:lnTo>
                  <a:cubicBezTo>
                    <a:pt x="f138" y="f35"/>
                    <a:pt x="f91" y="f15"/>
                    <a:pt x="f45" y="f13"/>
                  </a:cubicBezTo>
                  <a:lnTo>
                    <a:pt x="f90" y="f11"/>
                  </a:lnTo>
                  <a:cubicBezTo>
                    <a:pt x="f43" y="f9"/>
                    <a:pt x="f42" y="f6"/>
                    <a:pt x="f4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8" name="Google Shape;6915;p88">
              <a:extLst>
                <a:ext uri="{FF2B5EF4-FFF2-40B4-BE49-F238E27FC236}">
                  <a16:creationId xmlns:a16="http://schemas.microsoft.com/office/drawing/2014/main" id="{1240680D-6068-DF61-A08C-8120AC931F9F}"/>
                </a:ext>
              </a:extLst>
            </p:cNvPr>
            <p:cNvSpPr/>
            <p:nvPr/>
          </p:nvSpPr>
          <p:spPr>
            <a:xfrm>
              <a:off x="5475372" y="1841025"/>
              <a:ext cx="328507" cy="3131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02"/>
                <a:gd name="f4" fmla="val 8201"/>
                <a:gd name="f5" fmla="val 5939"/>
                <a:gd name="f6" fmla="val 4729"/>
                <a:gd name="f7" fmla="val 3750"/>
                <a:gd name="f8" fmla="val 854"/>
                <a:gd name="f9" fmla="val 3561"/>
                <a:gd name="f10" fmla="val 1963"/>
                <a:gd name="f11" fmla="val 3466"/>
                <a:gd name="f12" fmla="val 2404"/>
                <a:gd name="f13" fmla="val 3498"/>
                <a:gd name="f14" fmla="val 2813"/>
                <a:gd name="f15" fmla="val 3624"/>
                <a:gd name="f16" fmla="val 3223"/>
                <a:gd name="f17" fmla="val 410"/>
                <a:gd name="f18" fmla="val 6468"/>
                <a:gd name="f19" fmla="val 1"/>
                <a:gd name="f20" fmla="val 6846"/>
                <a:gd name="f21" fmla="val 7507"/>
                <a:gd name="f22" fmla="val 7917"/>
                <a:gd name="f23" fmla="val 600"/>
                <a:gd name="f24" fmla="val 8106"/>
                <a:gd name="f25" fmla="val 852"/>
                <a:gd name="f26" fmla="val 8200"/>
                <a:gd name="f27" fmla="val 1111"/>
                <a:gd name="f28" fmla="val 1371"/>
                <a:gd name="f29" fmla="val 1639"/>
                <a:gd name="f30" fmla="val 1860"/>
                <a:gd name="f31" fmla="val 5136"/>
                <a:gd name="f32" fmla="val 4640"/>
                <a:gd name="f33" fmla="val 5388"/>
                <a:gd name="f34" fmla="val 4735"/>
                <a:gd name="f35" fmla="val 5664"/>
                <a:gd name="f36" fmla="val 4782"/>
                <a:gd name="f37" fmla="val 5947"/>
                <a:gd name="f38" fmla="val 6231"/>
                <a:gd name="f39" fmla="val 6522"/>
                <a:gd name="f40" fmla="val 6806"/>
                <a:gd name="f41" fmla="val 7846"/>
                <a:gd name="f42" fmla="val 4294"/>
                <a:gd name="f43" fmla="val 3065"/>
                <a:gd name="f44" fmla="val 8224"/>
                <a:gd name="f45" fmla="val 1773"/>
                <a:gd name="f46" fmla="val 8192"/>
                <a:gd name="f47" fmla="val 1647"/>
                <a:gd name="f48" fmla="val 8129"/>
                <a:gd name="f49" fmla="val 1553"/>
                <a:gd name="f50" fmla="val 8003"/>
                <a:gd name="f51" fmla="val 1521"/>
                <a:gd name="f52" fmla="val 7972"/>
                <a:gd name="f53" fmla="val 1514"/>
                <a:gd name="f54" fmla="val 7942"/>
                <a:gd name="f55" fmla="val 1510"/>
                <a:gd name="f56" fmla="val 7914"/>
                <a:gd name="f57" fmla="val 7830"/>
                <a:gd name="f58" fmla="val 7759"/>
                <a:gd name="f59" fmla="val 1545"/>
                <a:gd name="f60" fmla="val 7688"/>
                <a:gd name="f61" fmla="val 1616"/>
                <a:gd name="f62" fmla="val 6901"/>
                <a:gd name="f63" fmla="val 6759"/>
                <a:gd name="f64" fmla="val 2530"/>
                <a:gd name="f65" fmla="val 6578"/>
                <a:gd name="f66" fmla="val 2593"/>
                <a:gd name="f67" fmla="val 6400"/>
                <a:gd name="f68" fmla="val 6223"/>
                <a:gd name="f69" fmla="val 6050"/>
                <a:gd name="f70" fmla="val 5924"/>
                <a:gd name="f71" fmla="val 5640"/>
                <a:gd name="f72" fmla="val 2120"/>
                <a:gd name="f73" fmla="val 1679"/>
                <a:gd name="f74" fmla="val 1395"/>
                <a:gd name="f75" fmla="val 6711"/>
                <a:gd name="f76" fmla="val 608"/>
                <a:gd name="f77" fmla="val 6774"/>
                <a:gd name="f78" fmla="val 545"/>
                <a:gd name="f79" fmla="val 419"/>
                <a:gd name="f80" fmla="val 293"/>
                <a:gd name="f81" fmla="val 6743"/>
                <a:gd name="f82" fmla="val 198"/>
                <a:gd name="f83" fmla="val 6648"/>
                <a:gd name="f84" fmla="val 104"/>
                <a:gd name="f85" fmla="val 6554"/>
                <a:gd name="f86" fmla="val 72"/>
                <a:gd name="f87" fmla="val 6344"/>
                <a:gd name="f88" fmla="val 23"/>
                <a:gd name="f89" fmla="val 6139"/>
                <a:gd name="f90" fmla="*/ f0 1 8602"/>
                <a:gd name="f91" fmla="*/ f1 1 8201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8602"/>
                <a:gd name="f98" fmla="*/ f95 1 8201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8602" h="820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6"/>
                  </a:cubicBezTo>
                  <a:cubicBezTo>
                    <a:pt x="f38" y="f36"/>
                    <a:pt x="f39" y="f34"/>
                    <a:pt x="f40" y="f32"/>
                  </a:cubicBezTo>
                  <a:cubicBezTo>
                    <a:pt x="f41" y="f42"/>
                    <a:pt x="f3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60" y="f61"/>
                  </a:cubicBezTo>
                  <a:lnTo>
                    <a:pt x="f62" y="f12"/>
                  </a:lnTo>
                  <a:cubicBezTo>
                    <a:pt x="f63" y="f64"/>
                    <a:pt x="f65" y="f66"/>
                    <a:pt x="f67" y="f66"/>
                  </a:cubicBezTo>
                  <a:cubicBezTo>
                    <a:pt x="f68" y="f66"/>
                    <a:pt x="f69" y="f64"/>
                    <a:pt x="f70" y="f12"/>
                  </a:cubicBezTo>
                  <a:cubicBezTo>
                    <a:pt x="f71" y="f72"/>
                    <a:pt x="f71" y="f73"/>
                    <a:pt x="f70" y="f74"/>
                  </a:cubicBezTo>
                  <a:lnTo>
                    <a:pt x="f75" y="f76"/>
                  </a:lnTo>
                  <a:cubicBezTo>
                    <a:pt x="f77" y="f78"/>
                    <a:pt x="f40" y="f79"/>
                    <a:pt x="f77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09" name="Google Shape;6947;p88">
            <a:extLst>
              <a:ext uri="{FF2B5EF4-FFF2-40B4-BE49-F238E27FC236}">
                <a16:creationId xmlns:a16="http://schemas.microsoft.com/office/drawing/2014/main" id="{FF7DDA40-65ED-3876-562D-91A1B805F667}"/>
              </a:ext>
            </a:extLst>
          </p:cNvPr>
          <p:cNvGrpSpPr/>
          <p:nvPr/>
        </p:nvGrpSpPr>
        <p:grpSpPr>
          <a:xfrm>
            <a:off x="3661358" y="3451571"/>
            <a:ext cx="892782" cy="895235"/>
            <a:chOff x="3147849" y="1725783"/>
            <a:chExt cx="446391" cy="447617"/>
          </a:xfrm>
          <a:solidFill>
            <a:schemeClr val="tx1"/>
          </a:solidFill>
        </p:grpSpPr>
        <p:sp>
          <p:nvSpPr>
            <p:cNvPr id="110" name="Google Shape;6948;p88">
              <a:extLst>
                <a:ext uri="{FF2B5EF4-FFF2-40B4-BE49-F238E27FC236}">
                  <a16:creationId xmlns:a16="http://schemas.microsoft.com/office/drawing/2014/main" id="{34592157-4E7D-84DC-C784-5E0B0F39001B}"/>
                </a:ext>
              </a:extLst>
            </p:cNvPr>
            <p:cNvSpPr/>
            <p:nvPr/>
          </p:nvSpPr>
          <p:spPr>
            <a:xfrm>
              <a:off x="3147849" y="1725783"/>
              <a:ext cx="105896" cy="4464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1689"/>
                <a:gd name="f5" fmla="val 1418"/>
                <a:gd name="f6" fmla="val 1072"/>
                <a:gd name="f7" fmla="val 757"/>
                <a:gd name="f8" fmla="val 315"/>
                <a:gd name="f9" fmla="val 662"/>
                <a:gd name="f10" fmla="val 9578"/>
                <a:gd name="f11" fmla="val 9830"/>
                <a:gd name="f12" fmla="val 914"/>
                <a:gd name="f13" fmla="val 10050"/>
                <a:gd name="f14" fmla="val 1103"/>
                <a:gd name="f15" fmla="val 10176"/>
                <a:gd name="f16" fmla="val 10996"/>
                <a:gd name="f17" fmla="val 347"/>
                <a:gd name="f18" fmla="val 158"/>
                <a:gd name="f19" fmla="val 1"/>
                <a:gd name="f20" fmla="val 11153"/>
                <a:gd name="f21" fmla="val 11342"/>
                <a:gd name="f22" fmla="val 11531"/>
                <a:gd name="f23" fmla="val 2395"/>
                <a:gd name="f24" fmla="val 2616"/>
                <a:gd name="f25" fmla="val 1733"/>
                <a:gd name="f26" fmla="val 1922"/>
                <a:gd name="f27" fmla="val 2080"/>
                <a:gd name="f28" fmla="val 9861"/>
                <a:gd name="f29" fmla="val 284"/>
                <a:gd name="f30" fmla="val 1765"/>
                <a:gd name="f31" fmla="*/ f0 1 2773"/>
                <a:gd name="f32" fmla="*/ f1 1 11689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11689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1168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lnTo>
                    <a:pt x="f14" y="f16"/>
                  </a:lnTo>
                  <a:lnTo>
                    <a:pt x="f17" y="f16"/>
                  </a:lnTo>
                  <a:cubicBezTo>
                    <a:pt x="f18" y="f16"/>
                    <a:pt x="f19" y="f20"/>
                    <a:pt x="f19" y="f21"/>
                  </a:cubicBezTo>
                  <a:cubicBezTo>
                    <a:pt x="f19" y="f22"/>
                    <a:pt x="f18" y="f4"/>
                    <a:pt x="f17" y="f4"/>
                  </a:cubicBezTo>
                  <a:lnTo>
                    <a:pt x="f23" y="f4"/>
                  </a:lnTo>
                  <a:cubicBezTo>
                    <a:pt x="f24" y="f4"/>
                    <a:pt x="f3" y="f22"/>
                    <a:pt x="f3" y="f21"/>
                  </a:cubicBezTo>
                  <a:cubicBezTo>
                    <a:pt x="f3" y="f20"/>
                    <a:pt x="f24" y="f16"/>
                    <a:pt x="f23" y="f16"/>
                  </a:cubicBezTo>
                  <a:lnTo>
                    <a:pt x="f25" y="f16"/>
                  </a:lnTo>
                  <a:lnTo>
                    <a:pt x="f25" y="f15"/>
                  </a:lnTo>
                  <a:cubicBezTo>
                    <a:pt x="f26" y="f13"/>
                    <a:pt x="f27" y="f28"/>
                    <a:pt x="f27" y="f10"/>
                  </a:cubicBezTo>
                  <a:lnTo>
                    <a:pt x="f27" y="f9"/>
                  </a:lnTo>
                  <a:cubicBezTo>
                    <a:pt x="f27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1" name="Google Shape;6949;p88">
              <a:extLst>
                <a:ext uri="{FF2B5EF4-FFF2-40B4-BE49-F238E27FC236}">
                  <a16:creationId xmlns:a16="http://schemas.microsoft.com/office/drawing/2014/main" id="{B590D756-14A6-57D0-9771-6C3D52A33072}"/>
                </a:ext>
              </a:extLst>
            </p:cNvPr>
            <p:cNvSpPr/>
            <p:nvPr/>
          </p:nvSpPr>
          <p:spPr>
            <a:xfrm>
              <a:off x="3464286" y="1897828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val 190"/>
                <a:gd name="f12" fmla="*/ f0 1 3403"/>
                <a:gd name="f13" fmla="*/ f1 1 10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03"/>
                <a:gd name="f20" fmla="*/ f17 1 10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11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2" name="Google Shape;6950;p88">
              <a:extLst>
                <a:ext uri="{FF2B5EF4-FFF2-40B4-BE49-F238E27FC236}">
                  <a16:creationId xmlns:a16="http://schemas.microsoft.com/office/drawing/2014/main" id="{E4CD7997-759D-3094-573D-A399D0E80C0B}"/>
                </a:ext>
              </a:extLst>
            </p:cNvPr>
            <p:cNvSpPr/>
            <p:nvPr/>
          </p:nvSpPr>
          <p:spPr>
            <a:xfrm>
              <a:off x="3464286" y="1962787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*/ f0 1 3403"/>
                <a:gd name="f12" fmla="*/ f1 1 100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03"/>
                <a:gd name="f19" fmla="*/ f16 1 100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3" name="Google Shape;6951;p88">
              <a:extLst>
                <a:ext uri="{FF2B5EF4-FFF2-40B4-BE49-F238E27FC236}">
                  <a16:creationId xmlns:a16="http://schemas.microsoft.com/office/drawing/2014/main" id="{7AC14CE2-6C7C-31B8-771C-9A5ADF6DD59B}"/>
                </a:ext>
              </a:extLst>
            </p:cNvPr>
            <p:cNvSpPr/>
            <p:nvPr/>
          </p:nvSpPr>
          <p:spPr>
            <a:xfrm>
              <a:off x="3464286" y="2026566"/>
              <a:ext cx="103491" cy="397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10"/>
                <a:gd name="f4" fmla="val 1041"/>
                <a:gd name="f5" fmla="val 505"/>
                <a:gd name="f6" fmla="val 1"/>
                <a:gd name="f7" fmla="val 221"/>
                <a:gd name="f8" fmla="val 253"/>
                <a:gd name="f9" fmla="val 536"/>
                <a:gd name="f10" fmla="val 788"/>
                <a:gd name="f11" fmla="val 1040"/>
                <a:gd name="f12" fmla="val 2206"/>
                <a:gd name="f13" fmla="val 2458"/>
                <a:gd name="f14" fmla="val 2521"/>
                <a:gd name="f15" fmla="*/ f0 1 2710"/>
                <a:gd name="f16" fmla="*/ f1 1 1041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2710"/>
                <a:gd name="f23" fmla="*/ f20 1 1041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2710" h="104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8"/>
                    <a:pt x="f14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4" name="Google Shape;6952;p88">
              <a:extLst>
                <a:ext uri="{FF2B5EF4-FFF2-40B4-BE49-F238E27FC236}">
                  <a16:creationId xmlns:a16="http://schemas.microsoft.com/office/drawing/2014/main" id="{4309DC8E-500F-D381-BC8D-E9680887ACE6}"/>
                </a:ext>
              </a:extLst>
            </p:cNvPr>
            <p:cNvSpPr/>
            <p:nvPr/>
          </p:nvSpPr>
          <p:spPr>
            <a:xfrm>
              <a:off x="3412540" y="1725783"/>
              <a:ext cx="78254" cy="794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2080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*/ f0 1 2049"/>
                <a:gd name="f11" fmla="*/ f1 1 2080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049"/>
                <a:gd name="f18" fmla="*/ f15 1 2080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049" h="208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3" y="f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5" name="Google Shape;6953;p88">
              <a:extLst>
                <a:ext uri="{FF2B5EF4-FFF2-40B4-BE49-F238E27FC236}">
                  <a16:creationId xmlns:a16="http://schemas.microsoft.com/office/drawing/2014/main" id="{CA357093-6453-2402-CCBC-02EACFB89C7C}"/>
                </a:ext>
              </a:extLst>
            </p:cNvPr>
            <p:cNvSpPr/>
            <p:nvPr/>
          </p:nvSpPr>
          <p:spPr>
            <a:xfrm>
              <a:off x="3514816" y="1725783"/>
              <a:ext cx="52971" cy="842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6"/>
                <a:gd name="f5" fmla="val 1"/>
                <a:gd name="f6" fmla="val 2111"/>
                <a:gd name="f7" fmla="val 883"/>
                <a:gd name="f8" fmla="val 1072"/>
                <a:gd name="f9" fmla="val 1261"/>
                <a:gd name="f10" fmla="val 2143"/>
                <a:gd name="f11" fmla="val 1040"/>
                <a:gd name="f12" fmla="val 473"/>
                <a:gd name="f13" fmla="val 914"/>
                <a:gd name="f14" fmla="val 347"/>
                <a:gd name="f15" fmla="*/ f0 1 1387"/>
                <a:gd name="f16" fmla="*/ f1 1 220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220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2206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3" y="f4"/>
                  </a:cubicBez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6" name="Google Shape;6954;p88">
              <a:extLst>
                <a:ext uri="{FF2B5EF4-FFF2-40B4-BE49-F238E27FC236}">
                  <a16:creationId xmlns:a16="http://schemas.microsoft.com/office/drawing/2014/main" id="{F620744D-42D6-65CA-390A-C106FEDA513F}"/>
                </a:ext>
              </a:extLst>
            </p:cNvPr>
            <p:cNvSpPr/>
            <p:nvPr/>
          </p:nvSpPr>
          <p:spPr>
            <a:xfrm>
              <a:off x="3251350" y="1831643"/>
              <a:ext cx="316437" cy="2346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6145"/>
                <a:gd name="f5" fmla="val 1"/>
                <a:gd name="f6" fmla="val 6144"/>
                <a:gd name="f7" fmla="val 378"/>
                <a:gd name="f8" fmla="val 756"/>
                <a:gd name="f9" fmla="val 1071"/>
                <a:gd name="f10" fmla="val 5892"/>
                <a:gd name="f11" fmla="val 1260"/>
                <a:gd name="f12" fmla="val 5577"/>
                <a:gd name="f13" fmla="val 2016"/>
                <a:gd name="f14" fmla="val 5955"/>
                <a:gd name="f15" fmla="val 2268"/>
                <a:gd name="f16" fmla="val 6050"/>
                <a:gd name="f17" fmla="val 2552"/>
                <a:gd name="f18" fmla="val 2773"/>
                <a:gd name="f19" fmla="val 3497"/>
                <a:gd name="f20" fmla="val 3057"/>
                <a:gd name="f21" fmla="val 3214"/>
                <a:gd name="f22" fmla="val 3309"/>
                <a:gd name="f23" fmla="val 2867"/>
                <a:gd name="f24" fmla="val 3435"/>
                <a:gd name="f25" fmla="val 2457"/>
                <a:gd name="f26" fmla="val 2111"/>
                <a:gd name="f27" fmla="val 3277"/>
                <a:gd name="f28" fmla="val 2868"/>
                <a:gd name="f29" fmla="val 2710"/>
                <a:gd name="f30" fmla="val 3025"/>
                <a:gd name="f31" fmla="val 2238"/>
                <a:gd name="f32" fmla="val 1702"/>
                <a:gd name="f33" fmla="val 1009"/>
                <a:gd name="f34" fmla="val 7782"/>
                <a:gd name="f35" fmla="val 8065"/>
                <a:gd name="f36" fmla="val 788"/>
                <a:gd name="f37" fmla="val 505"/>
                <a:gd name="f38" fmla="val 221"/>
                <a:gd name="f39" fmla="val 3560"/>
                <a:gd name="f40" fmla="val 3308"/>
                <a:gd name="f41" fmla="val 2899"/>
                <a:gd name="f42" fmla="val 158"/>
                <a:gd name="f43" fmla="val 2583"/>
                <a:gd name="f44" fmla="val 442"/>
                <a:gd name="f45" fmla="val 2426"/>
                <a:gd name="f46" fmla="val 599"/>
                <a:gd name="f47" fmla="val 2205"/>
                <a:gd name="f48" fmla="val 662"/>
                <a:gd name="f49" fmla="val 1985"/>
                <a:gd name="f50" fmla="val 1323"/>
                <a:gd name="f51" fmla="val 1166"/>
                <a:gd name="f52" fmla="val 284"/>
                <a:gd name="f53" fmla="*/ f0 1 8286"/>
                <a:gd name="f54" fmla="*/ f1 1 614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8286"/>
                <a:gd name="f61" fmla="*/ f58 1 614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8286" h="6145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12"/>
                  </a:cubicBezTo>
                  <a:lnTo>
                    <a:pt x="f13" y="f14"/>
                  </a:lnTo>
                  <a:cubicBezTo>
                    <a:pt x="f15" y="f16"/>
                    <a:pt x="f17" y="f6"/>
                    <a:pt x="f18" y="f6"/>
                  </a:cubicBezTo>
                  <a:lnTo>
                    <a:pt x="f19" y="f6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15" y="f24"/>
                    <a:pt x="f26" y="f27"/>
                    <a:pt x="f26" y="f20"/>
                  </a:cubicBezTo>
                  <a:cubicBezTo>
                    <a:pt x="f26" y="f28"/>
                    <a:pt x="f15" y="f29"/>
                    <a:pt x="f25" y="f29"/>
                  </a:cubicBezTo>
                  <a:cubicBezTo>
                    <a:pt x="f30" y="f29"/>
                    <a:pt x="f19" y="f31"/>
                    <a:pt x="f19" y="f32"/>
                  </a:cubicBezTo>
                  <a:lnTo>
                    <a:pt x="f19" y="f33"/>
                  </a:lnTo>
                  <a:lnTo>
                    <a:pt x="f34" y="f33"/>
                  </a:lnTo>
                  <a:cubicBezTo>
                    <a:pt x="f35" y="f33"/>
                    <a:pt x="f3" y="f36"/>
                    <a:pt x="f3" y="f37"/>
                  </a:cubicBezTo>
                  <a:cubicBezTo>
                    <a:pt x="f3" y="f38"/>
                    <a:pt x="f35" y="f5"/>
                    <a:pt x="f34" y="f5"/>
                  </a:cubicBezTo>
                  <a:lnTo>
                    <a:pt x="f39" y="f5"/>
                  </a:lnTo>
                  <a:cubicBezTo>
                    <a:pt x="f40" y="f5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lnTo>
                    <a:pt x="f50" y="f48"/>
                  </a:lnTo>
                  <a:cubicBezTo>
                    <a:pt x="f51" y="f52"/>
                    <a:pt x="f36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7" name="Google Shape;6955;p88">
              <a:extLst>
                <a:ext uri="{FF2B5EF4-FFF2-40B4-BE49-F238E27FC236}">
                  <a16:creationId xmlns:a16="http://schemas.microsoft.com/office/drawing/2014/main" id="{EBE83A48-9915-FA20-E360-F9CA91C66E59}"/>
                </a:ext>
              </a:extLst>
            </p:cNvPr>
            <p:cNvSpPr/>
            <p:nvPr/>
          </p:nvSpPr>
          <p:spPr>
            <a:xfrm>
              <a:off x="3411361" y="1895423"/>
              <a:ext cx="78208" cy="2767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7247"/>
                <a:gd name="f5" fmla="val 1"/>
                <a:gd name="f6" fmla="val 64"/>
                <a:gd name="f7" fmla="val 5514"/>
                <a:gd name="f8" fmla="val 6459"/>
                <a:gd name="f9" fmla="val 756"/>
                <a:gd name="f10" fmla="val 1701"/>
                <a:gd name="f11" fmla="val 5167"/>
                <a:gd name="f12" fmla="val 1891"/>
                <a:gd name="f13" fmla="val 1229"/>
                <a:gd name="f14" fmla="val 725"/>
                <a:gd name="f15" fmla="val 4632"/>
                <a:gd name="f16" fmla="val 4002"/>
                <a:gd name="f17" fmla="val 3624"/>
                <a:gd name="f18" fmla="val 882"/>
                <a:gd name="f19" fmla="val 3372"/>
                <a:gd name="f20" fmla="val 1071"/>
                <a:gd name="f21" fmla="val 3120"/>
                <a:gd name="f22" fmla="val 819"/>
                <a:gd name="f23" fmla="val 2899"/>
                <a:gd name="f24" fmla="val 2615"/>
                <a:gd name="f25" fmla="val 2269"/>
                <a:gd name="f26" fmla="val 1922"/>
                <a:gd name="f27" fmla="val 1639"/>
                <a:gd name="f28" fmla="val 1387"/>
                <a:gd name="f29" fmla="val 1166"/>
                <a:gd name="f30" fmla="val 883"/>
                <a:gd name="f31" fmla="val 536"/>
                <a:gd name="f32" fmla="val 316"/>
                <a:gd name="f33" fmla="val 190"/>
                <a:gd name="f34" fmla="*/ f0 1 2048"/>
                <a:gd name="f35" fmla="*/ f1 1 72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2048"/>
                <a:gd name="f42" fmla="*/ f39 1 72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2048" h="7247">
                  <a:moveTo>
                    <a:pt x="f2" y="f5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4"/>
                    <a:pt x="f10" y="f4"/>
                  </a:cubicBezTo>
                  <a:lnTo>
                    <a:pt x="f3" y="f4"/>
                  </a:lnTo>
                  <a:lnTo>
                    <a:pt x="f3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21"/>
                  </a:cubicBezTo>
                  <a:cubicBezTo>
                    <a:pt x="f22" y="f23"/>
                    <a:pt x="f14" y="f24"/>
                    <a:pt x="f14" y="f25"/>
                  </a:cubicBezTo>
                  <a:cubicBezTo>
                    <a:pt x="f14" y="f26"/>
                    <a:pt x="f18" y="f27"/>
                    <a:pt x="f20" y="f28"/>
                  </a:cubicBezTo>
                  <a:cubicBezTo>
                    <a:pt x="f22" y="f29"/>
                    <a:pt x="f14" y="f30"/>
                    <a:pt x="f14" y="f31"/>
                  </a:cubicBezTo>
                  <a:cubicBezTo>
                    <a:pt x="f14" y="f32"/>
                    <a:pt x="f9" y="f33"/>
                    <a:pt x="f2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8" name="Google Shape;6956;p88">
              <a:extLst>
                <a:ext uri="{FF2B5EF4-FFF2-40B4-BE49-F238E27FC236}">
                  <a16:creationId xmlns:a16="http://schemas.microsoft.com/office/drawing/2014/main" id="{C7458D01-F7C0-2980-63AB-22A3DAC668B1}"/>
                </a:ext>
              </a:extLst>
            </p:cNvPr>
            <p:cNvSpPr/>
            <p:nvPr/>
          </p:nvSpPr>
          <p:spPr>
            <a:xfrm>
              <a:off x="3516041" y="2089120"/>
              <a:ext cx="52971" cy="842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7"/>
                <a:gd name="f5" fmla="val 1386"/>
                <a:gd name="f6" fmla="val 1"/>
                <a:gd name="f7" fmla="val 1229"/>
                <a:gd name="f8" fmla="val 64"/>
                <a:gd name="f9" fmla="val 1071"/>
                <a:gd name="f10" fmla="val 95"/>
                <a:gd name="f11" fmla="val 882"/>
                <a:gd name="f12" fmla="val 2206"/>
                <a:gd name="f13" fmla="val 378"/>
                <a:gd name="f14" fmla="val 914"/>
                <a:gd name="f15" fmla="val 1734"/>
                <a:gd name="f16" fmla="val 1167"/>
                <a:gd name="f17" fmla="*/ f0 1 1387"/>
                <a:gd name="f18" fmla="*/ f1 1 2207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387"/>
                <a:gd name="f25" fmla="*/ f22 1 2207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387" h="2207">
                  <a:moveTo>
                    <a:pt x="f5" y="f6"/>
                  </a:moveTo>
                  <a:cubicBezTo>
                    <a:pt x="f7" y="f8"/>
                    <a:pt x="f9" y="f10"/>
                    <a:pt x="f11" y="f10"/>
                  </a:cubicBezTo>
                  <a:lnTo>
                    <a:pt x="f2" y="f10"/>
                  </a:lnTo>
                  <a:lnTo>
                    <a:pt x="f2" y="f12"/>
                  </a:lnTo>
                  <a:lnTo>
                    <a:pt x="f13" y="f12"/>
                  </a:lnTo>
                  <a:cubicBezTo>
                    <a:pt x="f14" y="f12"/>
                    <a:pt x="f5" y="f15"/>
                    <a:pt x="f5" y="f16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6971;p88">
            <a:extLst>
              <a:ext uri="{FF2B5EF4-FFF2-40B4-BE49-F238E27FC236}">
                <a16:creationId xmlns:a16="http://schemas.microsoft.com/office/drawing/2014/main" id="{573FEC7D-225C-4B67-26A8-5B45E1BE5F8F}"/>
              </a:ext>
            </a:extLst>
          </p:cNvPr>
          <p:cNvGrpSpPr/>
          <p:nvPr/>
        </p:nvGrpSpPr>
        <p:grpSpPr>
          <a:xfrm>
            <a:off x="9581165" y="3400439"/>
            <a:ext cx="890424" cy="890351"/>
            <a:chOff x="6107753" y="1700217"/>
            <a:chExt cx="445212" cy="445175"/>
          </a:xfrm>
          <a:solidFill>
            <a:schemeClr val="tx1"/>
          </a:solidFill>
        </p:grpSpPr>
        <p:sp>
          <p:nvSpPr>
            <p:cNvPr id="120" name="Google Shape;6972;p88">
              <a:extLst>
                <a:ext uri="{FF2B5EF4-FFF2-40B4-BE49-F238E27FC236}">
                  <a16:creationId xmlns:a16="http://schemas.microsoft.com/office/drawing/2014/main" id="{37955411-57CA-59F6-50D3-31EEC189A9A7}"/>
                </a:ext>
              </a:extLst>
            </p:cNvPr>
            <p:cNvSpPr/>
            <p:nvPr/>
          </p:nvSpPr>
          <p:spPr>
            <a:xfrm>
              <a:off x="6107753" y="1700217"/>
              <a:ext cx="445212" cy="445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58"/>
                <a:gd name="f4" fmla="val 11657"/>
                <a:gd name="f5" fmla="val 5829"/>
                <a:gd name="f6" fmla="val 3372"/>
                <a:gd name="f7" fmla="val 1261"/>
                <a:gd name="f8" fmla="val 1796"/>
                <a:gd name="f9" fmla="val 788"/>
                <a:gd name="f10" fmla="val 4159"/>
                <a:gd name="f11" fmla="val 347"/>
                <a:gd name="f12" fmla="val 4285"/>
                <a:gd name="f13" fmla="val 1"/>
                <a:gd name="f14" fmla="val 4694"/>
                <a:gd name="f15" fmla="val 5167"/>
                <a:gd name="f16" fmla="val 7876"/>
                <a:gd name="f17" fmla="val 8412"/>
                <a:gd name="f18" fmla="val 473"/>
                <a:gd name="f19" fmla="val 8885"/>
                <a:gd name="f20" fmla="val 1009"/>
                <a:gd name="f21" fmla="val 1702"/>
                <a:gd name="f22" fmla="val 1891"/>
                <a:gd name="f23" fmla="val 2049"/>
                <a:gd name="f24" fmla="val 8727"/>
                <a:gd name="f25" fmla="val 8538"/>
                <a:gd name="f26" fmla="val 4442"/>
                <a:gd name="f27" fmla="val 4253"/>
                <a:gd name="f28" fmla="val 4096"/>
                <a:gd name="f29" fmla="val 1481"/>
                <a:gd name="f30" fmla="val 1954"/>
                <a:gd name="f31" fmla="val 2111"/>
                <a:gd name="f32" fmla="val 3781"/>
                <a:gd name="f33" fmla="val 630"/>
                <a:gd name="f34" fmla="val 7877"/>
                <a:gd name="f35" fmla="val 9673"/>
                <a:gd name="f36" fmla="val 10145"/>
                <a:gd name="f37" fmla="val 9956"/>
                <a:gd name="f38" fmla="val 9767"/>
                <a:gd name="f39" fmla="val 9610"/>
                <a:gd name="f40" fmla="val 10271"/>
                <a:gd name="f41" fmla="val 10114"/>
                <a:gd name="f42" fmla="val 9672"/>
                <a:gd name="f43" fmla="val 9421"/>
                <a:gd name="f44" fmla="val 8570"/>
                <a:gd name="f45" fmla="val 6774"/>
                <a:gd name="f46" fmla="val 6617"/>
                <a:gd name="f47" fmla="val 9893"/>
                <a:gd name="f48" fmla="val 6270"/>
                <a:gd name="f49" fmla="val 9609"/>
                <a:gd name="f50" fmla="val 5262"/>
                <a:gd name="f51" fmla="val 4789"/>
                <a:gd name="f52" fmla="val 10082"/>
                <a:gd name="f53" fmla="val 10617"/>
                <a:gd name="f54" fmla="val 11184"/>
                <a:gd name="f55" fmla="val 6648"/>
                <a:gd name="f56" fmla="val 11373"/>
                <a:gd name="f57" fmla="val 10995"/>
                <a:gd name="f58" fmla="val 9799"/>
                <a:gd name="f59" fmla="val 10775"/>
                <a:gd name="f60" fmla="val 10933"/>
                <a:gd name="f61" fmla="val 11342"/>
                <a:gd name="f62" fmla="val 8790"/>
                <a:gd name="f63" fmla="val 8380"/>
                <a:gd name="f64" fmla="val 7908"/>
                <a:gd name="f65" fmla="val 5198"/>
                <a:gd name="f66" fmla="val 11311"/>
                <a:gd name="f67" fmla="val 10870"/>
                <a:gd name="f68" fmla="val 10397"/>
                <a:gd name="f69" fmla="val 8255"/>
                <a:gd name="f70" fmla="*/ f0 1 11658"/>
                <a:gd name="f71" fmla="*/ f1 1 11657"/>
                <a:gd name="f72" fmla="val f2"/>
                <a:gd name="f73" fmla="val f3"/>
                <a:gd name="f74" fmla="val f4"/>
                <a:gd name="f75" fmla="+- f74 0 f72"/>
                <a:gd name="f76" fmla="+- f73 0 f72"/>
                <a:gd name="f77" fmla="*/ f76 1 11658"/>
                <a:gd name="f78" fmla="*/ f75 1 11657"/>
                <a:gd name="f79" fmla="*/ f72 1 f77"/>
                <a:gd name="f80" fmla="*/ f73 1 f77"/>
                <a:gd name="f81" fmla="*/ f72 1 f78"/>
                <a:gd name="f82" fmla="*/ f74 1 f78"/>
                <a:gd name="f83" fmla="*/ f79 f70 1"/>
                <a:gd name="f84" fmla="*/ f80 f70 1"/>
                <a:gd name="f85" fmla="*/ f82 f71 1"/>
                <a:gd name="f86" fmla="*/ f81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3" t="f86" r="f84" b="f85"/>
              <a:pathLst>
                <a:path w="11658" h="1165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3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19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2" y="f28"/>
                    <a:pt x="f21" y="f28"/>
                  </a:cubicBezTo>
                  <a:lnTo>
                    <a:pt x="f29" y="f28"/>
                  </a:lnTo>
                  <a:cubicBezTo>
                    <a:pt x="f30" y="f31"/>
                    <a:pt x="f32" y="f33"/>
                    <a:pt x="f5" y="f33"/>
                  </a:cubicBezTo>
                  <a:cubicBezTo>
                    <a:pt x="f34" y="f33"/>
                    <a:pt x="f35" y="f31"/>
                    <a:pt x="f36" y="f28"/>
                  </a:cubicBezTo>
                  <a:lnTo>
                    <a:pt x="f37" y="f28"/>
                  </a:lnTo>
                  <a:cubicBezTo>
                    <a:pt x="f38" y="f28"/>
                    <a:pt x="f39" y="f27"/>
                    <a:pt x="f39" y="f26"/>
                  </a:cubicBezTo>
                  <a:lnTo>
                    <a:pt x="f39" y="f25"/>
                  </a:lnTo>
                  <a:cubicBezTo>
                    <a:pt x="f39" y="f24"/>
                    <a:pt x="f38" y="f19"/>
                    <a:pt x="f37" y="f19"/>
                  </a:cubicBezTo>
                  <a:lnTo>
                    <a:pt x="f40" y="f19"/>
                  </a:lnTo>
                  <a:cubicBezTo>
                    <a:pt x="f41" y="f42"/>
                    <a:pt x="f43" y="f40"/>
                    <a:pt x="f44" y="f40"/>
                  </a:cubicBezTo>
                  <a:lnTo>
                    <a:pt x="f45" y="f40"/>
                  </a:lnTo>
                  <a:cubicBezTo>
                    <a:pt x="f46" y="f47"/>
                    <a:pt x="f48" y="f49"/>
                    <a:pt x="f5" y="f49"/>
                  </a:cubicBezTo>
                  <a:cubicBezTo>
                    <a:pt x="f50" y="f49"/>
                    <a:pt x="f51" y="f52"/>
                    <a:pt x="f51" y="f53"/>
                  </a:cubicBezTo>
                  <a:cubicBezTo>
                    <a:pt x="f51" y="f54"/>
                    <a:pt x="f50" y="f4"/>
                    <a:pt x="f5" y="f4"/>
                  </a:cubicBezTo>
                  <a:cubicBezTo>
                    <a:pt x="f48" y="f4"/>
                    <a:pt x="f55" y="f56"/>
                    <a:pt x="f45" y="f57"/>
                  </a:cubicBezTo>
                  <a:lnTo>
                    <a:pt x="f44" y="f57"/>
                  </a:lnTo>
                  <a:cubicBezTo>
                    <a:pt x="f58" y="f57"/>
                    <a:pt x="f59" y="f52"/>
                    <a:pt x="f60" y="f19"/>
                  </a:cubicBezTo>
                  <a:cubicBezTo>
                    <a:pt x="f61" y="f62"/>
                    <a:pt x="f3" y="f63"/>
                    <a:pt x="f3" y="f64"/>
                  </a:cubicBezTo>
                  <a:lnTo>
                    <a:pt x="f3" y="f65"/>
                  </a:lnTo>
                  <a:cubicBezTo>
                    <a:pt x="f3" y="f14"/>
                    <a:pt x="f66" y="f27"/>
                    <a:pt x="f67" y="f10"/>
                  </a:cubicBezTo>
                  <a:cubicBezTo>
                    <a:pt x="f68" y="f8"/>
                    <a:pt x="f6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21" name="Google Shape;6973;p88">
              <a:extLst>
                <a:ext uri="{FF2B5EF4-FFF2-40B4-BE49-F238E27FC236}">
                  <a16:creationId xmlns:a16="http://schemas.microsoft.com/office/drawing/2014/main" id="{BE5AA39F-9606-D2B3-A527-9211E3D71C04}"/>
                </a:ext>
              </a:extLst>
            </p:cNvPr>
            <p:cNvSpPr/>
            <p:nvPr/>
          </p:nvSpPr>
          <p:spPr>
            <a:xfrm>
              <a:off x="6211244" y="1804897"/>
              <a:ext cx="239444" cy="2356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0"/>
                <a:gd name="f4" fmla="val 6170"/>
                <a:gd name="f5" fmla="val 3119"/>
                <a:gd name="f6" fmla="val 1386"/>
                <a:gd name="f7" fmla="val 3308"/>
                <a:gd name="f8" fmla="val 3466"/>
                <a:gd name="f9" fmla="val 1544"/>
                <a:gd name="f10" fmla="val 1733"/>
                <a:gd name="f11" fmla="val 1953"/>
                <a:gd name="f12" fmla="val 2079"/>
                <a:gd name="f13" fmla="val 2930"/>
                <a:gd name="f14" fmla="val 2773"/>
                <a:gd name="f15" fmla="val 2741"/>
                <a:gd name="f16" fmla="val 2867"/>
                <a:gd name="f17" fmla="val 3088"/>
                <a:gd name="f18" fmla="val 4474"/>
                <a:gd name="f19" fmla="val 4663"/>
                <a:gd name="f20" fmla="val 4820"/>
                <a:gd name="f21" fmla="val 3151"/>
                <a:gd name="f22" fmla="val 1449"/>
                <a:gd name="f23" fmla="val 63"/>
                <a:gd name="f24" fmla="val 3592"/>
                <a:gd name="f25" fmla="val 158"/>
                <a:gd name="f26" fmla="val 4096"/>
                <a:gd name="f27" fmla="val 441"/>
                <a:gd name="f28" fmla="val 4568"/>
                <a:gd name="f29" fmla="val 5734"/>
                <a:gd name="f30" fmla="val 5828"/>
                <a:gd name="f31" fmla="val 5955"/>
                <a:gd name="f32" fmla="val 126"/>
                <a:gd name="f33" fmla="val 6081"/>
                <a:gd name="f34" fmla="val 171"/>
                <a:gd name="f35" fmla="val 6125"/>
                <a:gd name="f36" fmla="val 263"/>
                <a:gd name="f37" fmla="val 357"/>
                <a:gd name="f38" fmla="val 396"/>
                <a:gd name="f39" fmla="val 436"/>
                <a:gd name="f40" fmla="val 6162"/>
                <a:gd name="f41" fmla="val 473"/>
                <a:gd name="f42" fmla="val 6144"/>
                <a:gd name="f43" fmla="val 1638"/>
                <a:gd name="f44" fmla="val 5765"/>
                <a:gd name="f45" fmla="val 6049"/>
                <a:gd name="f46" fmla="val 2615"/>
                <a:gd name="f47" fmla="val 4852"/>
                <a:gd name="f48" fmla="val 4789"/>
                <a:gd name="f49" fmla="*/ f0 1 6270"/>
                <a:gd name="f50" fmla="*/ f1 1 6170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6270"/>
                <a:gd name="f57" fmla="*/ f54 1 6170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6270" h="617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21" y="f2"/>
                  </a:moveTo>
                  <a:cubicBezTo>
                    <a:pt x="f22" y="f2"/>
                    <a:pt x="f23" y="f6"/>
                    <a:pt x="f23" y="f17"/>
                  </a:cubicBezTo>
                  <a:cubicBezTo>
                    <a:pt x="f23" y="f24"/>
                    <a:pt x="f25" y="f26"/>
                    <a:pt x="f27" y="f28"/>
                  </a:cubicBezTo>
                  <a:lnTo>
                    <a:pt x="f23" y="f29"/>
                  </a:lnTo>
                  <a:cubicBezTo>
                    <a:pt x="f2" y="f30"/>
                    <a:pt x="f2" y="f31"/>
                    <a:pt x="f32" y="f33"/>
                  </a:cubicBezTo>
                  <a:cubicBezTo>
                    <a:pt x="f34" y="f35"/>
                    <a:pt x="f36" y="f4"/>
                    <a:pt x="f37" y="f4"/>
                  </a:cubicBezTo>
                  <a:cubicBezTo>
                    <a:pt x="f38" y="f4"/>
                    <a:pt x="f39" y="f40"/>
                    <a:pt x="f41" y="f42"/>
                  </a:cubicBezTo>
                  <a:lnTo>
                    <a:pt x="f43" y="f44"/>
                  </a:lnTo>
                  <a:cubicBezTo>
                    <a:pt x="f12" y="f45"/>
                    <a:pt x="f46" y="f42"/>
                    <a:pt x="f21" y="f42"/>
                  </a:cubicBezTo>
                  <a:cubicBezTo>
                    <a:pt x="f47" y="f42"/>
                    <a:pt x="f3" y="f48"/>
                    <a:pt x="f3" y="f17"/>
                  </a:cubicBezTo>
                  <a:cubicBezTo>
                    <a:pt x="f3" y="f6"/>
                    <a:pt x="f47" y="f2"/>
                    <a:pt x="f2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22" name="Google Shape;7004;p88">
            <a:extLst>
              <a:ext uri="{FF2B5EF4-FFF2-40B4-BE49-F238E27FC236}">
                <a16:creationId xmlns:a16="http://schemas.microsoft.com/office/drawing/2014/main" id="{9ADC5959-C660-360C-449B-DBA0ED80CA4A}"/>
              </a:ext>
            </a:extLst>
          </p:cNvPr>
          <p:cNvGrpSpPr/>
          <p:nvPr/>
        </p:nvGrpSpPr>
        <p:grpSpPr>
          <a:xfrm>
            <a:off x="4928734" y="3415910"/>
            <a:ext cx="938540" cy="892199"/>
            <a:chOff x="3781537" y="1707952"/>
            <a:chExt cx="469270" cy="446099"/>
          </a:xfrm>
          <a:solidFill>
            <a:schemeClr val="tx1"/>
          </a:solidFill>
        </p:grpSpPr>
        <p:sp>
          <p:nvSpPr>
            <p:cNvPr id="123" name="Google Shape;7005;p88">
              <a:extLst>
                <a:ext uri="{FF2B5EF4-FFF2-40B4-BE49-F238E27FC236}">
                  <a16:creationId xmlns:a16="http://schemas.microsoft.com/office/drawing/2014/main" id="{2A036D39-CFAD-C250-2C28-0A94F5979E0C}"/>
                </a:ext>
              </a:extLst>
            </p:cNvPr>
            <p:cNvSpPr/>
            <p:nvPr/>
          </p:nvSpPr>
          <p:spPr>
            <a:xfrm>
              <a:off x="3924705" y="1707952"/>
              <a:ext cx="326102" cy="327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8586"/>
                <a:gd name="f5" fmla="val 5156"/>
                <a:gd name="f6" fmla="val 1"/>
                <a:gd name="f7" fmla="val 4372"/>
                <a:gd name="f8" fmla="val 3593"/>
                <a:gd name="f9" fmla="val 308"/>
                <a:gd name="f10" fmla="val 2994"/>
                <a:gd name="f11" fmla="val 922"/>
                <a:gd name="f12" fmla="val 1450"/>
                <a:gd name="f13" fmla="val 2466"/>
                <a:gd name="f14" fmla="val 1681"/>
                <a:gd name="f15" fmla="val 2417"/>
                <a:gd name="f16" fmla="val 1916"/>
                <a:gd name="f17" fmla="val 2392"/>
                <a:gd name="f18" fmla="val 2152"/>
                <a:gd name="f19" fmla="val 2529"/>
                <a:gd name="f20" fmla="val 2909"/>
                <a:gd name="f21" fmla="val 2456"/>
                <a:gd name="f22" fmla="val 3277"/>
                <a:gd name="f23" fmla="val 2592"/>
                <a:gd name="f24" fmla="val 3939"/>
                <a:gd name="f25" fmla="val 1899"/>
                <a:gd name="f26" fmla="val 4270"/>
                <a:gd name="f27" fmla="val 1568"/>
                <a:gd name="f28" fmla="val 4703"/>
                <a:gd name="f29" fmla="val 1402"/>
                <a:gd name="f30" fmla="val 5136"/>
                <a:gd name="f31" fmla="val 5569"/>
                <a:gd name="f32" fmla="val 6003"/>
                <a:gd name="f33" fmla="val 6333"/>
                <a:gd name="f34" fmla="val 7027"/>
                <a:gd name="f35" fmla="val 3631"/>
                <a:gd name="f36" fmla="val 4325"/>
                <a:gd name="f37" fmla="val 6719"/>
                <a:gd name="f38" fmla="val 3608"/>
                <a:gd name="f39" fmla="val 7050"/>
                <a:gd name="f40" fmla="val 3175"/>
                <a:gd name="f41" fmla="val 7215"/>
                <a:gd name="f42" fmla="val 2742"/>
                <a:gd name="f43" fmla="val 2309"/>
                <a:gd name="f44" fmla="val 1875"/>
                <a:gd name="f45" fmla="val 1545"/>
                <a:gd name="f46" fmla="val 1261"/>
                <a:gd name="f47" fmla="val 6435"/>
                <a:gd name="f48" fmla="val 1104"/>
                <a:gd name="f49" fmla="val 6089"/>
                <a:gd name="f50" fmla="val 1072"/>
                <a:gd name="f51" fmla="val 5742"/>
                <a:gd name="f52" fmla="val 6782"/>
                <a:gd name="f53" fmla="val 158"/>
                <a:gd name="f54" fmla="val 7097"/>
                <a:gd name="f55" fmla="val 348"/>
                <a:gd name="f56" fmla="val 7381"/>
                <a:gd name="f57" fmla="val 600"/>
                <a:gd name="f58" fmla="val 7664"/>
                <a:gd name="f59" fmla="val 1214"/>
                <a:gd name="f60" fmla="val 8278"/>
                <a:gd name="f61" fmla="val 2002"/>
                <a:gd name="f62" fmla="val 2781"/>
                <a:gd name="f63" fmla="val 3561"/>
                <a:gd name="f64" fmla="val 4333"/>
                <a:gd name="f65" fmla="val 4916"/>
                <a:gd name="f66" fmla="val 7342"/>
                <a:gd name="f67" fmla="val 5270"/>
                <a:gd name="f68" fmla="val 4073"/>
                <a:gd name="f69" fmla="val 2151"/>
                <a:gd name="f70" fmla="val 6727"/>
                <a:gd name="f71" fmla="val 5940"/>
                <a:gd name="f72" fmla="*/ f0 1 8539"/>
                <a:gd name="f73" fmla="*/ f1 1 8586"/>
                <a:gd name="f74" fmla="val f2"/>
                <a:gd name="f75" fmla="val f3"/>
                <a:gd name="f76" fmla="val f4"/>
                <a:gd name="f77" fmla="+- f76 0 f74"/>
                <a:gd name="f78" fmla="+- f75 0 f74"/>
                <a:gd name="f79" fmla="*/ f78 1 8539"/>
                <a:gd name="f80" fmla="*/ f77 1 8586"/>
                <a:gd name="f81" fmla="*/ f74 1 f79"/>
                <a:gd name="f82" fmla="*/ f75 1 f79"/>
                <a:gd name="f83" fmla="*/ f74 1 f80"/>
                <a:gd name="f84" fmla="*/ f76 1 f80"/>
                <a:gd name="f85" fmla="*/ f81 f72 1"/>
                <a:gd name="f86" fmla="*/ f82 f72 1"/>
                <a:gd name="f87" fmla="*/ f84 f73 1"/>
                <a:gd name="f88" fmla="*/ f83 f7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5" t="f88" r="f86" b="f87"/>
              <a:pathLst>
                <a:path w="8539" h="858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27"/>
                    <a:pt x="f33" y="f25"/>
                  </a:cubicBezTo>
                  <a:cubicBezTo>
                    <a:pt x="f34" y="f23"/>
                    <a:pt x="f34" y="f35"/>
                    <a:pt x="f33" y="f36"/>
                  </a:cubicBezTo>
                  <a:lnTo>
                    <a:pt x="f24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8" y="f49"/>
                    <a:pt x="f50" y="f51"/>
                  </a:cubicBezTo>
                  <a:lnTo>
                    <a:pt x="f6" y="f52"/>
                  </a:ln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4"/>
                    <a:pt x="f62" y="f4"/>
                  </a:cubicBezTo>
                  <a:cubicBezTo>
                    <a:pt x="f63" y="f4"/>
                    <a:pt x="f64" y="f60"/>
                    <a:pt x="f65" y="f58"/>
                  </a:cubicBezTo>
                  <a:lnTo>
                    <a:pt x="f66" y="f67"/>
                  </a:lnTo>
                  <a:cubicBezTo>
                    <a:pt x="f3" y="f68"/>
                    <a:pt x="f3" y="f69"/>
                    <a:pt x="f66" y="f11"/>
                  </a:cubicBezTo>
                  <a:cubicBezTo>
                    <a:pt x="f70" y="f9"/>
                    <a:pt x="f7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24" name="Google Shape;7006;p88">
              <a:extLst>
                <a:ext uri="{FF2B5EF4-FFF2-40B4-BE49-F238E27FC236}">
                  <a16:creationId xmlns:a16="http://schemas.microsoft.com/office/drawing/2014/main" id="{20303F55-A9E5-7549-4481-3972677E8A93}"/>
                </a:ext>
              </a:extLst>
            </p:cNvPr>
            <p:cNvSpPr/>
            <p:nvPr/>
          </p:nvSpPr>
          <p:spPr>
            <a:xfrm>
              <a:off x="3781537" y="1823441"/>
              <a:ext cx="329723" cy="3306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34"/>
                <a:gd name="f4" fmla="val 8657"/>
                <a:gd name="f5" fmla="val 5865"/>
                <a:gd name="f6" fmla="val 1"/>
                <a:gd name="f7" fmla="val 5081"/>
                <a:gd name="f8" fmla="val 4301"/>
                <a:gd name="f9" fmla="val 308"/>
                <a:gd name="f10" fmla="val 3718"/>
                <a:gd name="f11" fmla="val 922"/>
                <a:gd name="f12" fmla="val 1230"/>
                <a:gd name="f13" fmla="val 3411"/>
                <a:gd name="f14" fmla="val 4640"/>
                <a:gd name="f15" fmla="val 6562"/>
                <a:gd name="f16" fmla="val 7759"/>
                <a:gd name="f17" fmla="val 1844"/>
                <a:gd name="f18" fmla="val 8358"/>
                <a:gd name="f19" fmla="val 2632"/>
                <a:gd name="f20" fmla="val 3415"/>
                <a:gd name="f21" fmla="val 4199"/>
                <a:gd name="f22" fmla="val 4979"/>
                <a:gd name="f23" fmla="val 5577"/>
                <a:gd name="f24" fmla="val 7152"/>
                <a:gd name="f25" fmla="val 6184"/>
                <a:gd name="f26" fmla="val 6938"/>
                <a:gd name="f27" fmla="val 6218"/>
                <a:gd name="f28" fmla="val 6719"/>
                <a:gd name="f29" fmla="val 6235"/>
                <a:gd name="f30" fmla="val 6499"/>
                <a:gd name="f31" fmla="val 6106"/>
                <a:gd name="f32" fmla="val 5709"/>
                <a:gd name="f33" fmla="val 6179"/>
                <a:gd name="f34" fmla="val 5325"/>
                <a:gd name="f35" fmla="val 6058"/>
                <a:gd name="f36" fmla="val 4569"/>
                <a:gd name="f37" fmla="val 6814"/>
                <a:gd name="f38" fmla="val 4238"/>
                <a:gd name="f39" fmla="val 7145"/>
                <a:gd name="f40" fmla="val 3805"/>
                <a:gd name="f41" fmla="val 7310"/>
                <a:gd name="f42" fmla="val 3372"/>
                <a:gd name="f43" fmla="val 2939"/>
                <a:gd name="f44" fmla="val 2505"/>
                <a:gd name="f45" fmla="val 2175"/>
                <a:gd name="f46" fmla="val 1513"/>
                <a:gd name="f47" fmla="val 6121"/>
                <a:gd name="f48" fmla="val 4388"/>
                <a:gd name="f49" fmla="val 4664"/>
                <a:gd name="f50" fmla="val 1899"/>
                <a:gd name="f51" fmla="val 4994"/>
                <a:gd name="f52" fmla="val 1568"/>
                <a:gd name="f53" fmla="val 5428"/>
                <a:gd name="f54" fmla="val 1403"/>
                <a:gd name="f55" fmla="val 5861"/>
                <a:gd name="f56" fmla="val 6294"/>
                <a:gd name="f57" fmla="val 6727"/>
                <a:gd name="f58" fmla="val 7058"/>
                <a:gd name="f59" fmla="val 7342"/>
                <a:gd name="f60" fmla="val 2183"/>
                <a:gd name="f61" fmla="val 7499"/>
                <a:gd name="f62" fmla="val 2561"/>
                <a:gd name="f63" fmla="val 7531"/>
                <a:gd name="f64" fmla="val 2907"/>
                <a:gd name="f65" fmla="val 8287"/>
                <a:gd name="f66" fmla="val 2151"/>
                <a:gd name="f67" fmla="val 8633"/>
                <a:gd name="f68" fmla="val 1805"/>
                <a:gd name="f69" fmla="val 8476"/>
                <a:gd name="f70" fmla="val 1490"/>
                <a:gd name="f71" fmla="val 1206"/>
                <a:gd name="f72" fmla="val 8035"/>
                <a:gd name="f73" fmla="val 7436"/>
                <a:gd name="f74" fmla="val 6648"/>
                <a:gd name="f75" fmla="*/ f0 1 8634"/>
                <a:gd name="f76" fmla="*/ f1 1 8657"/>
                <a:gd name="f77" fmla="val f2"/>
                <a:gd name="f78" fmla="val f3"/>
                <a:gd name="f79" fmla="val f4"/>
                <a:gd name="f80" fmla="+- f79 0 f77"/>
                <a:gd name="f81" fmla="+- f78 0 f77"/>
                <a:gd name="f82" fmla="*/ f81 1 8634"/>
                <a:gd name="f83" fmla="*/ f80 1 8657"/>
                <a:gd name="f84" fmla="*/ f77 1 f82"/>
                <a:gd name="f85" fmla="*/ f78 1 f82"/>
                <a:gd name="f86" fmla="*/ f77 1 f83"/>
                <a:gd name="f87" fmla="*/ f79 1 f83"/>
                <a:gd name="f88" fmla="*/ f84 f75 1"/>
                <a:gd name="f89" fmla="*/ f85 f75 1"/>
                <a:gd name="f90" fmla="*/ f87 f76 1"/>
                <a:gd name="f91" fmla="*/ f86 f7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8" t="f91" r="f89" b="f90"/>
              <a:pathLst>
                <a:path w="8634" h="86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lnTo>
                    <a:pt x="f24" y="f25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6" y="f7"/>
                    <a:pt x="f45" y="f48"/>
                  </a:cubicBezTo>
                  <a:lnTo>
                    <a:pt x="f49" y="f50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2"/>
                    <a:pt x="f58" y="f50"/>
                  </a:cubicBezTo>
                  <a:cubicBezTo>
                    <a:pt x="f59" y="f60"/>
                    <a:pt x="f61" y="f62"/>
                    <a:pt x="f63" y="f64"/>
                  </a:cubicBezTo>
                  <a:lnTo>
                    <a:pt x="f65" y="f66"/>
                  </a:lnTo>
                  <a:lnTo>
                    <a:pt x="f67" y="f68"/>
                  </a:lnTo>
                  <a:cubicBezTo>
                    <a:pt x="f69" y="f70"/>
                    <a:pt x="f65" y="f71"/>
                    <a:pt x="f72" y="f11"/>
                  </a:cubicBezTo>
                  <a:cubicBezTo>
                    <a:pt x="f73" y="f9"/>
                    <a:pt x="f7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25" name="Google Shape;7018;p88">
            <a:extLst>
              <a:ext uri="{FF2B5EF4-FFF2-40B4-BE49-F238E27FC236}">
                <a16:creationId xmlns:a16="http://schemas.microsoft.com/office/drawing/2014/main" id="{C7C5AD2B-B520-8741-5E4F-26A25A677CCF}"/>
              </a:ext>
            </a:extLst>
          </p:cNvPr>
          <p:cNvGrpSpPr/>
          <p:nvPr/>
        </p:nvGrpSpPr>
        <p:grpSpPr>
          <a:xfrm>
            <a:off x="10826357" y="3414480"/>
            <a:ext cx="892800" cy="890424"/>
            <a:chOff x="6730349" y="1707239"/>
            <a:chExt cx="446400" cy="445212"/>
          </a:xfrm>
          <a:solidFill>
            <a:schemeClr val="tx1"/>
          </a:solidFill>
        </p:grpSpPr>
        <p:sp>
          <p:nvSpPr>
            <p:cNvPr id="126" name="Google Shape;7019;p88">
              <a:extLst>
                <a:ext uri="{FF2B5EF4-FFF2-40B4-BE49-F238E27FC236}">
                  <a16:creationId xmlns:a16="http://schemas.microsoft.com/office/drawing/2014/main" id="{23A74C74-7072-A9B6-5AF0-093F2568263A}"/>
                </a:ext>
              </a:extLst>
            </p:cNvPr>
            <p:cNvSpPr/>
            <p:nvPr/>
          </p:nvSpPr>
          <p:spPr>
            <a:xfrm>
              <a:off x="6809747" y="1786637"/>
              <a:ext cx="287606" cy="2852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7468"/>
                <a:gd name="f5" fmla="val 3750"/>
                <a:gd name="f6" fmla="val 663"/>
                <a:gd name="f7" fmla="val 3939"/>
                <a:gd name="f8" fmla="val 4096"/>
                <a:gd name="f9" fmla="val 820"/>
                <a:gd name="f10" fmla="val 1009"/>
                <a:gd name="f11" fmla="val 3624"/>
                <a:gd name="f12" fmla="val 5357"/>
                <a:gd name="f13" fmla="val 4884"/>
                <a:gd name="f14" fmla="val 5514"/>
                <a:gd name="f15" fmla="val 5042"/>
                <a:gd name="f16" fmla="val 5231"/>
                <a:gd name="f17" fmla="val 5294"/>
                <a:gd name="f18" fmla="val 5420"/>
                <a:gd name="f19" fmla="val 5207"/>
                <a:gd name="f20" fmla="val 5451"/>
                <a:gd name="f21" fmla="val 5120"/>
                <a:gd name="f22" fmla="val 5034"/>
                <a:gd name="f23" fmla="val 4947"/>
                <a:gd name="f24" fmla="val 3498"/>
                <a:gd name="f25" fmla="val 3971"/>
                <a:gd name="f26" fmla="val 3435"/>
                <a:gd name="f27" fmla="val 3908"/>
                <a:gd name="f28" fmla="val 3403"/>
                <a:gd name="f29" fmla="val 3813"/>
                <a:gd name="f30" fmla="val 3719"/>
                <a:gd name="f31" fmla="val 3561"/>
                <a:gd name="f32" fmla="val 1"/>
                <a:gd name="f33" fmla="val 1671"/>
                <a:gd name="f34" fmla="val 1702"/>
                <a:gd name="f35" fmla="val 5829"/>
                <a:gd name="f36" fmla="val 5798"/>
                <a:gd name="f37" fmla="val 7499"/>
                <a:gd name="f38" fmla="val 7530"/>
                <a:gd name="f39" fmla="*/ f0 1 7531"/>
                <a:gd name="f40" fmla="*/ f1 1 746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7531"/>
                <a:gd name="f47" fmla="*/ f44 1 746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7531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2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13" y="f12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28" y="f30"/>
                  </a:cubicBezTo>
                  <a:lnTo>
                    <a:pt x="f28" y="f10"/>
                  </a:lnTo>
                  <a:cubicBezTo>
                    <a:pt x="f28" y="f9"/>
                    <a:pt x="f31" y="f6"/>
                    <a:pt x="f5" y="f6"/>
                  </a:cubicBezTo>
                  <a:close/>
                  <a:moveTo>
                    <a:pt x="f5" y="f32"/>
                  </a:moveTo>
                  <a:cubicBezTo>
                    <a:pt x="f33" y="f32"/>
                    <a:pt x="f32" y="f34"/>
                    <a:pt x="f32" y="f5"/>
                  </a:cubicBezTo>
                  <a:cubicBezTo>
                    <a:pt x="f32" y="f35"/>
                    <a:pt x="f34" y="f4"/>
                    <a:pt x="f5" y="f4"/>
                  </a:cubicBezTo>
                  <a:cubicBezTo>
                    <a:pt x="f36" y="f4"/>
                    <a:pt x="f37" y="f36"/>
                    <a:pt x="f37" y="f5"/>
                  </a:cubicBezTo>
                  <a:cubicBezTo>
                    <a:pt x="f38" y="f34"/>
                    <a:pt x="f35" y="f32"/>
                    <a:pt x="f5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27" name="Google Shape;7020;p88">
              <a:extLst>
                <a:ext uri="{FF2B5EF4-FFF2-40B4-BE49-F238E27FC236}">
                  <a16:creationId xmlns:a16="http://schemas.microsoft.com/office/drawing/2014/main" id="{A3D24D6D-9BCE-9BE4-F8EB-FA35579BE71C}"/>
                </a:ext>
              </a:extLst>
            </p:cNvPr>
            <p:cNvSpPr/>
            <p:nvPr/>
          </p:nvSpPr>
          <p:spPr>
            <a:xfrm>
              <a:off x="6730349" y="1707239"/>
              <a:ext cx="446400" cy="4452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89"/>
                <a:gd name="f4" fmla="val 11658"/>
                <a:gd name="f5" fmla="val 5829"/>
                <a:gd name="f6" fmla="val 1355"/>
                <a:gd name="f7" fmla="val 8286"/>
                <a:gd name="f8" fmla="val 10271"/>
                <a:gd name="f9" fmla="val 3372"/>
                <a:gd name="f10" fmla="val 8318"/>
                <a:gd name="f11" fmla="val 3403"/>
                <a:gd name="f12" fmla="val 1387"/>
                <a:gd name="f13" fmla="val 8255"/>
                <a:gd name="f14" fmla="val 3371"/>
                <a:gd name="f15" fmla="val 1"/>
                <a:gd name="f16" fmla="val 2647"/>
                <a:gd name="f17" fmla="val 2616"/>
                <a:gd name="f18" fmla="val 9011"/>
                <a:gd name="f19" fmla="val 11657"/>
                <a:gd name="f20" fmla="val 9042"/>
                <a:gd name="f21" fmla="*/ f0 1 11689"/>
                <a:gd name="f22" fmla="*/ f1 1 11658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1689"/>
                <a:gd name="f29" fmla="*/ f26 1 11658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1689" h="11658">
                  <a:moveTo>
                    <a:pt x="f5" y="f6"/>
                  </a:moveTo>
                  <a:cubicBezTo>
                    <a:pt x="f7" y="f6"/>
                    <a:pt x="f8" y="f9"/>
                    <a:pt x="f8" y="f5"/>
                  </a:cubicBezTo>
                  <a:cubicBezTo>
                    <a:pt x="f8" y="f7"/>
                    <a:pt x="f10" y="f8"/>
                    <a:pt x="f5" y="f8"/>
                  </a:cubicBezTo>
                  <a:cubicBezTo>
                    <a:pt x="f11" y="f8"/>
                    <a:pt x="f12" y="f13"/>
                    <a:pt x="f12" y="f5"/>
                  </a:cubicBezTo>
                  <a:cubicBezTo>
                    <a:pt x="f12" y="f9"/>
                    <a:pt x="f14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5"/>
                  </a:cubicBezTo>
                  <a:cubicBezTo>
                    <a:pt x="f2" y="f18"/>
                    <a:pt x="f16" y="f19"/>
                    <a:pt x="f5" y="f19"/>
                  </a:cubicBezTo>
                  <a:cubicBezTo>
                    <a:pt x="f18" y="f19"/>
                    <a:pt x="f19" y="f18"/>
                    <a:pt x="f19" y="f5"/>
                  </a:cubicBezTo>
                  <a:cubicBezTo>
                    <a:pt x="f3" y="f17"/>
                    <a:pt x="f20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sp>
        <p:nvSpPr>
          <p:cNvPr id="128" name="Google Shape;5917;p86">
            <a:extLst>
              <a:ext uri="{FF2B5EF4-FFF2-40B4-BE49-F238E27FC236}">
                <a16:creationId xmlns:a16="http://schemas.microsoft.com/office/drawing/2014/main" id="{04B2DBC0-6173-E03D-00CD-C61F1E9E95B7}"/>
              </a:ext>
            </a:extLst>
          </p:cNvPr>
          <p:cNvSpPr/>
          <p:nvPr/>
        </p:nvSpPr>
        <p:spPr>
          <a:xfrm>
            <a:off x="6045215" y="5154205"/>
            <a:ext cx="902072" cy="926342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37141" tIns="137141" rIns="137141" bIns="137141" anchor="ctr" anchorCtr="0" compatLnSpc="1">
            <a:noAutofit/>
          </a:bodyPr>
          <a:lstStyle/>
          <a:p>
            <a:pPr defTabSz="182871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cs typeface="B Nazanin" panose="00000700000000000000" pitchFamily="2" charset="-78"/>
            </a:endParaRPr>
          </a:p>
        </p:txBody>
      </p:sp>
      <p:sp>
        <p:nvSpPr>
          <p:cNvPr id="129" name="Google Shape;5955;p86">
            <a:extLst>
              <a:ext uri="{FF2B5EF4-FFF2-40B4-BE49-F238E27FC236}">
                <a16:creationId xmlns:a16="http://schemas.microsoft.com/office/drawing/2014/main" id="{9644E34A-06CA-0296-CD52-E56BE39F915C}"/>
              </a:ext>
            </a:extLst>
          </p:cNvPr>
          <p:cNvSpPr/>
          <p:nvPr/>
        </p:nvSpPr>
        <p:spPr>
          <a:xfrm>
            <a:off x="7124410" y="5298986"/>
            <a:ext cx="918002" cy="781536"/>
          </a:xfrm>
          <a:custGeom>
            <a:avLst/>
            <a:gdLst>
              <a:gd name="f0" fmla="val w"/>
              <a:gd name="f1" fmla="val h"/>
              <a:gd name="f2" fmla="val 0"/>
              <a:gd name="f3" fmla="val 12666"/>
              <a:gd name="f4" fmla="val 10713"/>
              <a:gd name="f5" fmla="val 1765"/>
              <a:gd name="f6" fmla="val 3309"/>
              <a:gd name="f7" fmla="val 7058"/>
              <a:gd name="f8" fmla="val 7278"/>
              <a:gd name="f9" fmla="val 1954"/>
              <a:gd name="f10" fmla="val 7436"/>
              <a:gd name="f11" fmla="val 2206"/>
              <a:gd name="f12" fmla="val 2615"/>
              <a:gd name="f13" fmla="val 9925"/>
              <a:gd name="f14" fmla="val 788"/>
              <a:gd name="f15" fmla="val 5073"/>
              <a:gd name="f16" fmla="val 5262"/>
              <a:gd name="f17" fmla="val 5514"/>
              <a:gd name="f18" fmla="val 5892"/>
              <a:gd name="f19" fmla="val 3403"/>
              <a:gd name="f20" fmla="val 3813"/>
              <a:gd name="f21" fmla="val 4033"/>
              <a:gd name="f22" fmla="val 4254"/>
              <a:gd name="f23" fmla="val 7247"/>
              <a:gd name="f24" fmla="val 8412"/>
              <a:gd name="f25" fmla="val 8601"/>
              <a:gd name="f26" fmla="val 8853"/>
              <a:gd name="f27" fmla="val 9294"/>
              <a:gd name="f28" fmla="val 6711"/>
              <a:gd name="f29" fmla="val 7152"/>
              <a:gd name="f30" fmla="val 7404"/>
              <a:gd name="f31" fmla="val 7593"/>
              <a:gd name="f32" fmla="val 11815"/>
              <a:gd name="f33" fmla="val 9988"/>
              <a:gd name="f34" fmla="val 10429"/>
              <a:gd name="f35" fmla="val 10649"/>
              <a:gd name="f36" fmla="val 10870"/>
              <a:gd name="f37" fmla="val 379"/>
              <a:gd name="f38" fmla="val 1"/>
              <a:gd name="f39" fmla="val 158"/>
              <a:gd name="f40" fmla="val 190"/>
              <a:gd name="f41" fmla="val 10334"/>
              <a:gd name="f42" fmla="val 10555"/>
              <a:gd name="f43" fmla="val 10712"/>
              <a:gd name="f44" fmla="val 12224"/>
              <a:gd name="f45" fmla="val 12476"/>
              <a:gd name="f46" fmla="val 12665"/>
              <a:gd name="f47" fmla="val 10523"/>
              <a:gd name="f48" fmla="val 12634"/>
              <a:gd name="f49" fmla="val 12445"/>
              <a:gd name="f50" fmla="*/ f0 1 12666"/>
              <a:gd name="f51" fmla="*/ f1 1 10713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666"/>
              <a:gd name="f58" fmla="*/ f55 1 10713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666" h="1071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10"/>
                </a:cubicBezTo>
                <a:lnTo>
                  <a:pt x="f12" y="f10"/>
                </a:lnTo>
                <a:lnTo>
                  <a:pt x="f12" y="f13"/>
                </a:lnTo>
                <a:lnTo>
                  <a:pt x="f14" y="f13"/>
                </a:lnTo>
                <a:lnTo>
                  <a:pt x="f14" y="f6"/>
                </a:lnTo>
                <a:close/>
                <a:moveTo>
                  <a:pt x="f15" y="f6"/>
                </a:moveTo>
                <a:lnTo>
                  <a:pt x="f15" y="f7"/>
                </a:lnTo>
                <a:cubicBezTo>
                  <a:pt x="f15" y="f8"/>
                  <a:pt x="f16" y="f10"/>
                  <a:pt x="f17" y="f10"/>
                </a:cubicBezTo>
                <a:lnTo>
                  <a:pt x="f18" y="f10"/>
                </a:lnTo>
                <a:lnTo>
                  <a:pt x="f18" y="f13"/>
                </a:lnTo>
                <a:lnTo>
                  <a:pt x="f19" y="f13"/>
                </a:lnTo>
                <a:lnTo>
                  <a:pt x="f19" y="f10"/>
                </a:lnTo>
                <a:lnTo>
                  <a:pt x="f20" y="f10"/>
                </a:lnTo>
                <a:cubicBezTo>
                  <a:pt x="f21" y="f10"/>
                  <a:pt x="f22" y="f23"/>
                  <a:pt x="f22" y="f7"/>
                </a:cubicBezTo>
                <a:lnTo>
                  <a:pt x="f22" y="f6"/>
                </a:lnTo>
                <a:close/>
                <a:moveTo>
                  <a:pt x="f24" y="f6"/>
                </a:moveTo>
                <a:lnTo>
                  <a:pt x="f24" y="f7"/>
                </a:lnTo>
                <a:cubicBezTo>
                  <a:pt x="f24" y="f8"/>
                  <a:pt x="f25" y="f10"/>
                  <a:pt x="f26" y="f10"/>
                </a:cubicBezTo>
                <a:lnTo>
                  <a:pt x="f27" y="f10"/>
                </a:lnTo>
                <a:lnTo>
                  <a:pt x="f27" y="f13"/>
                </a:lnTo>
                <a:lnTo>
                  <a:pt x="f28" y="f13"/>
                </a:lnTo>
                <a:lnTo>
                  <a:pt x="f28" y="f10"/>
                </a:lnTo>
                <a:lnTo>
                  <a:pt x="f29" y="f10"/>
                </a:lnTo>
                <a:cubicBezTo>
                  <a:pt x="f30" y="f10"/>
                  <a:pt x="f31" y="f23"/>
                  <a:pt x="f31" y="f7"/>
                </a:cubicBezTo>
                <a:lnTo>
                  <a:pt x="f31" y="f6"/>
                </a:lnTo>
                <a:close/>
                <a:moveTo>
                  <a:pt x="f32" y="f6"/>
                </a:moveTo>
                <a:lnTo>
                  <a:pt x="f32" y="f13"/>
                </a:lnTo>
                <a:lnTo>
                  <a:pt x="f33" y="f13"/>
                </a:lnTo>
                <a:lnTo>
                  <a:pt x="f33" y="f10"/>
                </a:lnTo>
                <a:lnTo>
                  <a:pt x="f34" y="f10"/>
                </a:lnTo>
                <a:cubicBezTo>
                  <a:pt x="f35" y="f10"/>
                  <a:pt x="f36" y="f23"/>
                  <a:pt x="f36" y="f7"/>
                </a:cubicBezTo>
                <a:lnTo>
                  <a:pt x="f36" y="f6"/>
                </a:lnTo>
                <a:close/>
                <a:moveTo>
                  <a:pt x="f37" y="f38"/>
                </a:moveTo>
                <a:cubicBezTo>
                  <a:pt x="f39" y="f38"/>
                  <a:pt x="f38" y="f40"/>
                  <a:pt x="f38" y="f37"/>
                </a:cubicBezTo>
                <a:lnTo>
                  <a:pt x="f38" y="f41"/>
                </a:lnTo>
                <a:cubicBezTo>
                  <a:pt x="f38" y="f42"/>
                  <a:pt x="f40" y="f43"/>
                  <a:pt x="f37" y="f43"/>
                </a:cubicBezTo>
                <a:lnTo>
                  <a:pt x="f44" y="f43"/>
                </a:lnTo>
                <a:cubicBezTo>
                  <a:pt x="f45" y="f43"/>
                  <a:pt x="f46" y="f47"/>
                  <a:pt x="f46" y="f41"/>
                </a:cubicBezTo>
                <a:lnTo>
                  <a:pt x="f46" y="f37"/>
                </a:lnTo>
                <a:cubicBezTo>
                  <a:pt x="f48" y="f40"/>
                  <a:pt x="f49" y="f38"/>
                  <a:pt x="f44" y="f38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37141" tIns="137141" rIns="137141" bIns="137141" anchor="ctr" anchorCtr="0" compatLnSpc="1">
            <a:noAutofit/>
          </a:bodyPr>
          <a:lstStyle/>
          <a:p>
            <a:pPr defTabSz="182871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cs typeface="B Nazanin" panose="00000700000000000000" pitchFamily="2" charset="-78"/>
            </a:endParaRPr>
          </a:p>
        </p:txBody>
      </p:sp>
      <p:grpSp>
        <p:nvGrpSpPr>
          <p:cNvPr id="130" name="Google Shape;5983;p86">
            <a:extLst>
              <a:ext uri="{FF2B5EF4-FFF2-40B4-BE49-F238E27FC236}">
                <a16:creationId xmlns:a16="http://schemas.microsoft.com/office/drawing/2014/main" id="{753FA3AD-772B-5514-9358-E1B9DFAFB8F9}"/>
              </a:ext>
            </a:extLst>
          </p:cNvPr>
          <p:cNvGrpSpPr/>
          <p:nvPr/>
        </p:nvGrpSpPr>
        <p:grpSpPr>
          <a:xfrm>
            <a:off x="8419328" y="5178486"/>
            <a:ext cx="922574" cy="924000"/>
            <a:chOff x="5526834" y="2589242"/>
            <a:chExt cx="461287" cy="462000"/>
          </a:xfrm>
          <a:solidFill>
            <a:schemeClr val="tx1"/>
          </a:solidFill>
        </p:grpSpPr>
        <p:sp>
          <p:nvSpPr>
            <p:cNvPr id="131" name="Google Shape;5984;p86">
              <a:extLst>
                <a:ext uri="{FF2B5EF4-FFF2-40B4-BE49-F238E27FC236}">
                  <a16:creationId xmlns:a16="http://schemas.microsoft.com/office/drawing/2014/main" id="{F203BDFD-8A3E-153C-9CCF-9150B0F2C0EB}"/>
                </a:ext>
              </a:extLst>
            </p:cNvPr>
            <p:cNvSpPr/>
            <p:nvPr/>
          </p:nvSpPr>
          <p:spPr>
            <a:xfrm>
              <a:off x="5526834" y="2589242"/>
              <a:ext cx="368804" cy="3700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32" name="Google Shape;5985;p86">
              <a:extLst>
                <a:ext uri="{FF2B5EF4-FFF2-40B4-BE49-F238E27FC236}">
                  <a16:creationId xmlns:a16="http://schemas.microsoft.com/office/drawing/2014/main" id="{871FCE81-A02B-CDB9-77E8-D949AFE6E6B5}"/>
                </a:ext>
              </a:extLst>
            </p:cNvPr>
            <p:cNvSpPr/>
            <p:nvPr/>
          </p:nvSpPr>
          <p:spPr>
            <a:xfrm>
              <a:off x="5588474" y="2775231"/>
              <a:ext cx="399647" cy="2760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33" name="Google Shape;5986;p86">
            <a:extLst>
              <a:ext uri="{FF2B5EF4-FFF2-40B4-BE49-F238E27FC236}">
                <a16:creationId xmlns:a16="http://schemas.microsoft.com/office/drawing/2014/main" id="{2F9A5532-B90A-9C41-2920-DC56D3865D52}"/>
              </a:ext>
            </a:extLst>
          </p:cNvPr>
          <p:cNvGrpSpPr/>
          <p:nvPr/>
        </p:nvGrpSpPr>
        <p:grpSpPr>
          <a:xfrm>
            <a:off x="12073364" y="5143229"/>
            <a:ext cx="931646" cy="928590"/>
            <a:chOff x="7353851" y="2571612"/>
            <a:chExt cx="465823" cy="464295"/>
          </a:xfrm>
          <a:solidFill>
            <a:schemeClr val="tx1"/>
          </a:solidFill>
        </p:grpSpPr>
        <p:sp>
          <p:nvSpPr>
            <p:cNvPr id="134" name="Google Shape;5987;p86">
              <a:extLst>
                <a:ext uri="{FF2B5EF4-FFF2-40B4-BE49-F238E27FC236}">
                  <a16:creationId xmlns:a16="http://schemas.microsoft.com/office/drawing/2014/main" id="{D25F9F50-05C6-10CD-8DCF-725B6316422F}"/>
                </a:ext>
              </a:extLst>
            </p:cNvPr>
            <p:cNvSpPr/>
            <p:nvPr/>
          </p:nvSpPr>
          <p:spPr>
            <a:xfrm>
              <a:off x="7635834" y="2856594"/>
              <a:ext cx="183840" cy="1793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73"/>
                <a:gd name="f4" fmla="val 4916"/>
                <a:gd name="f5" fmla="val 2238"/>
                <a:gd name="f6" fmla="val 1"/>
                <a:gd name="f7" fmla="val 1986"/>
                <a:gd name="f8" fmla="val 442"/>
                <a:gd name="f9" fmla="val 1671"/>
                <a:gd name="f10" fmla="val 820"/>
                <a:gd name="f11" fmla="val 1324"/>
                <a:gd name="f12" fmla="val 1229"/>
                <a:gd name="f13" fmla="val 946"/>
                <a:gd name="f14" fmla="val 473"/>
                <a:gd name="f15" fmla="val 2206"/>
                <a:gd name="f16" fmla="val 4443"/>
                <a:gd name="f17" fmla="val 2521"/>
                <a:gd name="f18" fmla="val 4758"/>
                <a:gd name="f19" fmla="val 2923"/>
                <a:gd name="f20" fmla="val 3325"/>
                <a:gd name="f21" fmla="val 3726"/>
                <a:gd name="f22" fmla="val 4128"/>
                <a:gd name="f23" fmla="val 3813"/>
                <a:gd name="f24" fmla="val 2836"/>
                <a:gd name="f25" fmla="*/ f0 1 5073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5073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5073" h="4916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9"/>
                    <a:pt x="f14" y="f7"/>
                    <a:pt x="f6" y="f5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16" y="f16"/>
                  </a:cubicBezTo>
                  <a:cubicBezTo>
                    <a:pt x="f3" y="f23"/>
                    <a:pt x="f3" y="f24"/>
                    <a:pt x="f16" y="f15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35" name="Google Shape;5988;p86">
              <a:extLst>
                <a:ext uri="{FF2B5EF4-FFF2-40B4-BE49-F238E27FC236}">
                  <a16:creationId xmlns:a16="http://schemas.microsoft.com/office/drawing/2014/main" id="{C7B444F9-F405-8797-78EE-E6185284985D}"/>
                </a:ext>
              </a:extLst>
            </p:cNvPr>
            <p:cNvSpPr/>
            <p:nvPr/>
          </p:nvSpPr>
          <p:spPr>
            <a:xfrm>
              <a:off x="7353851" y="2571612"/>
              <a:ext cx="359670" cy="3632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925"/>
                <a:gd name="f4" fmla="val 9958"/>
                <a:gd name="f5" fmla="val 4978"/>
                <a:gd name="f6" fmla="val 1702"/>
                <a:gd name="f7" fmla="val 6774"/>
                <a:gd name="f8" fmla="val 8286"/>
                <a:gd name="f9" fmla="val 3214"/>
                <a:gd name="f10" fmla="val 5010"/>
                <a:gd name="f11" fmla="val 8254"/>
                <a:gd name="f12" fmla="val 5892"/>
                <a:gd name="f13" fmla="val 7939"/>
                <a:gd name="f14" fmla="val 6711"/>
                <a:gd name="f15" fmla="val 7341"/>
                <a:gd name="f16" fmla="val 7310"/>
                <a:gd name="f17" fmla="val 6742"/>
                <a:gd name="f18" fmla="val 7908"/>
                <a:gd name="f19" fmla="val 5923"/>
                <a:gd name="f20" fmla="val 8318"/>
                <a:gd name="f21" fmla="val 3151"/>
                <a:gd name="f22" fmla="val 1670"/>
                <a:gd name="f23" fmla="val 6837"/>
                <a:gd name="f24" fmla="val 1"/>
                <a:gd name="f25" fmla="val 2268"/>
                <a:gd name="f26" fmla="val 2269"/>
                <a:gd name="f27" fmla="val 7688"/>
                <a:gd name="f28" fmla="val 9956"/>
                <a:gd name="f29" fmla="val 5013"/>
                <a:gd name="f30" fmla="val 9957"/>
                <a:gd name="f31" fmla="val 5048"/>
                <a:gd name="f32" fmla="val 5083"/>
                <a:gd name="f33" fmla="val 6367"/>
                <a:gd name="f34" fmla="val 7586"/>
                <a:gd name="f35" fmla="val 9395"/>
                <a:gd name="f36" fmla="val 8506"/>
                <a:gd name="f37" fmla="val 8444"/>
                <a:gd name="f38" fmla="val 9420"/>
                <a:gd name="f39" fmla="val 7499"/>
                <a:gd name="f40" fmla="val 9924"/>
                <a:gd name="f41" fmla="val 6270"/>
                <a:gd name="f42" fmla="val 7687"/>
                <a:gd name="f43" fmla="*/ f0 1 9925"/>
                <a:gd name="f44" fmla="*/ f1 1 9958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9925"/>
                <a:gd name="f51" fmla="*/ f48 1 9958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9925" h="995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5" y="f20"/>
                  </a:cubicBezTo>
                  <a:cubicBezTo>
                    <a:pt x="f21" y="f20"/>
                    <a:pt x="f22" y="f23"/>
                    <a:pt x="f22" y="f10"/>
                  </a:cubicBezTo>
                  <a:cubicBezTo>
                    <a:pt x="f22" y="f9"/>
                    <a:pt x="f21" y="f6"/>
                    <a:pt x="f5" y="f6"/>
                  </a:cubicBezTo>
                  <a:close/>
                  <a:moveTo>
                    <a:pt x="f5" y="f24"/>
                  </a:moveTo>
                  <a:cubicBezTo>
                    <a:pt x="f25" y="f24"/>
                    <a:pt x="f2" y="f26"/>
                    <a:pt x="f2" y="f5"/>
                  </a:cubicBezTo>
                  <a:cubicBezTo>
                    <a:pt x="f2" y="f27"/>
                    <a:pt x="f25" y="f28"/>
                    <a:pt x="f5" y="f28"/>
                  </a:cubicBezTo>
                  <a:cubicBezTo>
                    <a:pt x="f29" y="f30"/>
                    <a:pt x="f31" y="f30"/>
                    <a:pt x="f32" y="f30"/>
                  </a:cubicBezTo>
                  <a:cubicBezTo>
                    <a:pt x="f33" y="f30"/>
                    <a:pt x="f34" y="f35"/>
                    <a:pt x="f36" y="f37"/>
                  </a:cubicBezTo>
                  <a:cubicBezTo>
                    <a:pt x="f38" y="f39"/>
                    <a:pt x="f40" y="f41"/>
                    <a:pt x="f40" y="f5"/>
                  </a:cubicBezTo>
                  <a:cubicBezTo>
                    <a:pt x="f40" y="f26"/>
                    <a:pt x="f42" y="f24"/>
                    <a:pt x="f5" y="f24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36" name="Google Shape;6005;p86">
            <a:extLst>
              <a:ext uri="{FF2B5EF4-FFF2-40B4-BE49-F238E27FC236}">
                <a16:creationId xmlns:a16="http://schemas.microsoft.com/office/drawing/2014/main" id="{646F3AF4-BE29-A550-C790-1F2EF8E0D593}"/>
              </a:ext>
            </a:extLst>
          </p:cNvPr>
          <p:cNvGrpSpPr/>
          <p:nvPr/>
        </p:nvGrpSpPr>
        <p:grpSpPr>
          <a:xfrm>
            <a:off x="7168355" y="6990590"/>
            <a:ext cx="812573" cy="817800"/>
            <a:chOff x="4901348" y="3495294"/>
            <a:chExt cx="406286" cy="408900"/>
          </a:xfrm>
          <a:solidFill>
            <a:schemeClr val="tx1"/>
          </a:solidFill>
        </p:grpSpPr>
        <p:sp>
          <p:nvSpPr>
            <p:cNvPr id="137" name="Google Shape;6006;p86">
              <a:extLst>
                <a:ext uri="{FF2B5EF4-FFF2-40B4-BE49-F238E27FC236}">
                  <a16:creationId xmlns:a16="http://schemas.microsoft.com/office/drawing/2014/main" id="{941ADE97-3C0E-CEEE-EBC9-513AB4E2E004}"/>
                </a:ext>
              </a:extLst>
            </p:cNvPr>
            <p:cNvSpPr/>
            <p:nvPr/>
          </p:nvSpPr>
          <p:spPr>
            <a:xfrm>
              <a:off x="4901348" y="3495294"/>
              <a:ext cx="406286" cy="3000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9294"/>
                <a:gd name="f5" fmla="val 11405"/>
                <a:gd name="f6" fmla="val 1701"/>
                <a:gd name="f7" fmla="val 11626"/>
                <a:gd name="f8" fmla="val 11846"/>
                <a:gd name="f9" fmla="val 1890"/>
                <a:gd name="f10" fmla="val 2142"/>
                <a:gd name="f11" fmla="val 3749"/>
                <a:gd name="f12" fmla="val 11090"/>
                <a:gd name="f13" fmla="val 4663"/>
                <a:gd name="f14" fmla="val 9956"/>
                <a:gd name="f15" fmla="val 4978"/>
                <a:gd name="f16" fmla="val 10051"/>
                <a:gd name="f17" fmla="val 4631"/>
                <a:gd name="f18" fmla="val 10145"/>
                <a:gd name="f19" fmla="val 4222"/>
                <a:gd name="f20" fmla="val 3844"/>
                <a:gd name="f21" fmla="val 2584"/>
                <a:gd name="f22" fmla="val 3812"/>
                <a:gd name="f23" fmla="val 2647"/>
                <a:gd name="f24" fmla="val 4600"/>
                <a:gd name="f25" fmla="val 2773"/>
                <a:gd name="f26" fmla="val 5009"/>
                <a:gd name="f27" fmla="val 1639"/>
                <a:gd name="f28" fmla="val 4694"/>
                <a:gd name="f29" fmla="val 851"/>
                <a:gd name="f30" fmla="val 3781"/>
                <a:gd name="f31" fmla="val 1040"/>
                <a:gd name="f32" fmla="val 1292"/>
                <a:gd name="f33" fmla="val 4065"/>
                <a:gd name="f34" fmla="val 3655"/>
                <a:gd name="f35" fmla="val 4317"/>
                <a:gd name="f36" fmla="val 4506"/>
                <a:gd name="f37" fmla="val 3875"/>
                <a:gd name="f38" fmla="val 4096"/>
                <a:gd name="f39" fmla="val 4821"/>
                <a:gd name="f40" fmla="val 5041"/>
                <a:gd name="f41" fmla="val 5262"/>
                <a:gd name="f42" fmla="val 5261"/>
                <a:gd name="f43" fmla="val 5451"/>
                <a:gd name="f44" fmla="val 5324"/>
                <a:gd name="f45" fmla="val 5577"/>
                <a:gd name="f46" fmla="val 5608"/>
                <a:gd name="f47" fmla="val 5482"/>
                <a:gd name="f48" fmla="val 5797"/>
                <a:gd name="f49" fmla="val 5431"/>
                <a:gd name="f50" fmla="val 5952"/>
                <a:gd name="f51" fmla="val 5229"/>
                <a:gd name="f52" fmla="val 6065"/>
                <a:gd name="f53" fmla="val 5054"/>
                <a:gd name="f54" fmla="val 5017"/>
                <a:gd name="f55" fmla="val 4980"/>
                <a:gd name="f56" fmla="val 6060"/>
                <a:gd name="f57" fmla="val 4947"/>
                <a:gd name="f58" fmla="val 6049"/>
                <a:gd name="f59" fmla="val 4128"/>
                <a:gd name="f60" fmla="val 5734"/>
                <a:gd name="f61" fmla="val 4946"/>
                <a:gd name="f62" fmla="val 2993"/>
                <a:gd name="f63" fmla="val 2741"/>
                <a:gd name="f64" fmla="val 2552"/>
                <a:gd name="f65" fmla="val 189"/>
                <a:gd name="f66" fmla="val 441"/>
                <a:gd name="f67" fmla="val 882"/>
                <a:gd name="f68" fmla="val 1261"/>
                <a:gd name="f69" fmla="val 536"/>
                <a:gd name="f70" fmla="val 1"/>
                <a:gd name="f71" fmla="val 1418"/>
                <a:gd name="f72" fmla="val 4568"/>
                <a:gd name="f73" fmla="val 1513"/>
                <a:gd name="f74" fmla="val 3183"/>
                <a:gd name="f75" fmla="val 5923"/>
                <a:gd name="f76" fmla="val 4159"/>
                <a:gd name="f77" fmla="val 7372"/>
                <a:gd name="f78" fmla="val 5073"/>
                <a:gd name="f79" fmla="val 7089"/>
                <a:gd name="f80" fmla="val 7687"/>
                <a:gd name="f81" fmla="val 8286"/>
                <a:gd name="f82" fmla="val 8884"/>
                <a:gd name="f83" fmla="val 4443"/>
                <a:gd name="f84" fmla="val 8192"/>
                <a:gd name="f85" fmla="val 7782"/>
                <a:gd name="f86" fmla="val 7562"/>
                <a:gd name="f87" fmla="val 8507"/>
                <a:gd name="f88" fmla="val 9484"/>
                <a:gd name="f89" fmla="val 11216"/>
                <a:gd name="f90" fmla="val 4537"/>
                <a:gd name="f91" fmla="val 12098"/>
                <a:gd name="f92" fmla="val 9704"/>
                <a:gd name="f93" fmla="*/ f0 1 12666"/>
                <a:gd name="f94" fmla="*/ f1 1 9294"/>
                <a:gd name="f95" fmla="val f2"/>
                <a:gd name="f96" fmla="val f3"/>
                <a:gd name="f97" fmla="val f4"/>
                <a:gd name="f98" fmla="+- f97 0 f95"/>
                <a:gd name="f99" fmla="+- f96 0 f95"/>
                <a:gd name="f100" fmla="*/ f99 1 12666"/>
                <a:gd name="f101" fmla="*/ f98 1 9294"/>
                <a:gd name="f102" fmla="*/ f95 1 f100"/>
                <a:gd name="f103" fmla="*/ f96 1 f100"/>
                <a:gd name="f104" fmla="*/ f95 1 f101"/>
                <a:gd name="f105" fmla="*/ f97 1 f101"/>
                <a:gd name="f106" fmla="*/ f102 f93 1"/>
                <a:gd name="f107" fmla="*/ f103 f93 1"/>
                <a:gd name="f108" fmla="*/ f105 f94 1"/>
                <a:gd name="f109" fmla="*/ f104 f9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6" t="f109" r="f107" b="f108"/>
              <a:pathLst>
                <a:path w="12666" h="92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6"/>
                  </a:lnTo>
                  <a:close/>
                  <a:moveTo>
                    <a:pt x="f21" y="f6"/>
                  </a:moveTo>
                  <a:lnTo>
                    <a:pt x="f21" y="f22"/>
                  </a:lnTo>
                  <a:cubicBezTo>
                    <a:pt x="f21" y="f19"/>
                    <a:pt x="f23" y="f24"/>
                    <a:pt x="f25" y="f26"/>
                  </a:cubicBezTo>
                  <a:cubicBezTo>
                    <a:pt x="f27" y="f28"/>
                    <a:pt x="f29" y="f30"/>
                    <a:pt x="f29" y="f10"/>
                  </a:cubicBezTo>
                  <a:cubicBezTo>
                    <a:pt x="f29" y="f9"/>
                    <a:pt x="f31" y="f6"/>
                    <a:pt x="f32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6" y="f38"/>
                  </a:cubicBezTo>
                  <a:cubicBezTo>
                    <a:pt x="f36" y="f1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6"/>
                    <a:pt x="f57" y="f58"/>
                  </a:cubicBezTo>
                  <a:cubicBezTo>
                    <a:pt x="f59" y="f60"/>
                    <a:pt x="f34" y="f61"/>
                    <a:pt x="f34" y="f38"/>
                  </a:cubicBezTo>
                  <a:cubicBezTo>
                    <a:pt x="f34" y="f37"/>
                    <a:pt x="f20" y="f34"/>
                    <a:pt x="f33" y="f34"/>
                  </a:cubicBezTo>
                  <a:close/>
                  <a:moveTo>
                    <a:pt x="f62" y="f2"/>
                  </a:moveTo>
                  <a:cubicBezTo>
                    <a:pt x="f63" y="f2"/>
                    <a:pt x="f64" y="f65"/>
                    <a:pt x="f64" y="f66"/>
                  </a:cubicBezTo>
                  <a:lnTo>
                    <a:pt x="f64" y="f67"/>
                  </a:lnTo>
                  <a:lnTo>
                    <a:pt x="f68" y="f67"/>
                  </a:lnTo>
                  <a:cubicBezTo>
                    <a:pt x="f69" y="f67"/>
                    <a:pt x="f70" y="f71"/>
                    <a:pt x="f70" y="f10"/>
                  </a:cubicBezTo>
                  <a:cubicBezTo>
                    <a:pt x="f70" y="f72"/>
                    <a:pt x="f73" y="f48"/>
                    <a:pt x="f74" y="f75"/>
                  </a:cubicBezTo>
                  <a:cubicBezTo>
                    <a:pt x="f76" y="f77"/>
                    <a:pt x="f78" y="f79"/>
                    <a:pt x="f78" y="f80"/>
                  </a:cubicBezTo>
                  <a:cubicBezTo>
                    <a:pt x="f78" y="f81"/>
                    <a:pt x="f39" y="f82"/>
                    <a:pt x="f83" y="f4"/>
                  </a:cubicBezTo>
                  <a:lnTo>
                    <a:pt x="f84" y="f4"/>
                  </a:lnTo>
                  <a:cubicBezTo>
                    <a:pt x="f85" y="f82"/>
                    <a:pt x="f86" y="f81"/>
                    <a:pt x="f86" y="f80"/>
                  </a:cubicBezTo>
                  <a:cubicBezTo>
                    <a:pt x="f86" y="f79"/>
                    <a:pt x="f87" y="f77"/>
                    <a:pt x="f88" y="f75"/>
                  </a:cubicBezTo>
                  <a:cubicBezTo>
                    <a:pt x="f89" y="f48"/>
                    <a:pt x="f3" y="f90"/>
                    <a:pt x="f3" y="f10"/>
                  </a:cubicBezTo>
                  <a:cubicBezTo>
                    <a:pt x="f3" y="f71"/>
                    <a:pt x="f91" y="f67"/>
                    <a:pt x="f5" y="f67"/>
                  </a:cubicBezTo>
                  <a:lnTo>
                    <a:pt x="f18" y="f67"/>
                  </a:lnTo>
                  <a:lnTo>
                    <a:pt x="f18" y="f66"/>
                  </a:lnTo>
                  <a:cubicBezTo>
                    <a:pt x="f18" y="f65"/>
                    <a:pt x="f14" y="f2"/>
                    <a:pt x="f9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38" name="Google Shape;6007;p86">
              <a:extLst>
                <a:ext uri="{FF2B5EF4-FFF2-40B4-BE49-F238E27FC236}">
                  <a16:creationId xmlns:a16="http://schemas.microsoft.com/office/drawing/2014/main" id="{DA0B80C2-2F0E-009A-C952-95D5CDC7920B}"/>
                </a:ext>
              </a:extLst>
            </p:cNvPr>
            <p:cNvSpPr/>
            <p:nvPr/>
          </p:nvSpPr>
          <p:spPr>
            <a:xfrm>
              <a:off x="4979173" y="3822804"/>
              <a:ext cx="249658" cy="813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3"/>
                <a:gd name="f4" fmla="val 2521"/>
                <a:gd name="f5" fmla="val 757"/>
                <a:gd name="f6" fmla="val 1"/>
                <a:gd name="f7" fmla="val 63"/>
                <a:gd name="f8" fmla="val 1954"/>
                <a:gd name="f9" fmla="val 2237"/>
                <a:gd name="f10" fmla="val 158"/>
                <a:gd name="f11" fmla="val 473"/>
                <a:gd name="f12" fmla="val 7278"/>
                <a:gd name="f13" fmla="val 7593"/>
                <a:gd name="f14" fmla="val 7782"/>
                <a:gd name="f15" fmla="val 7688"/>
                <a:gd name="f16" fmla="val 6995"/>
                <a:gd name="f17" fmla="*/ f0 1 7783"/>
                <a:gd name="f18" fmla="*/ f1 1 2521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783"/>
                <a:gd name="f25" fmla="*/ f22 1 2521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783" h="2521">
                  <a:moveTo>
                    <a:pt x="f5" y="f6"/>
                  </a:moveTo>
                  <a:lnTo>
                    <a:pt x="f7" y="f8"/>
                  </a:lnTo>
                  <a:cubicBezTo>
                    <a:pt x="f2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5" y="f8"/>
                  </a:cubicBezTo>
                  <a:lnTo>
                    <a:pt x="f16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39" name="Google Shape;6020;p86">
            <a:extLst>
              <a:ext uri="{FF2B5EF4-FFF2-40B4-BE49-F238E27FC236}">
                <a16:creationId xmlns:a16="http://schemas.microsoft.com/office/drawing/2014/main" id="{BD04068B-0941-E656-17E5-E65A330B6C6F}"/>
              </a:ext>
            </a:extLst>
          </p:cNvPr>
          <p:cNvGrpSpPr/>
          <p:nvPr/>
        </p:nvGrpSpPr>
        <p:grpSpPr>
          <a:xfrm>
            <a:off x="9662290" y="5166032"/>
            <a:ext cx="545840" cy="924000"/>
            <a:chOff x="6148315" y="2583015"/>
            <a:chExt cx="272920" cy="462000"/>
          </a:xfrm>
          <a:solidFill>
            <a:schemeClr val="tx1"/>
          </a:solidFill>
        </p:grpSpPr>
        <p:sp>
          <p:nvSpPr>
            <p:cNvPr id="140" name="Google Shape;6021;p86">
              <a:extLst>
                <a:ext uri="{FF2B5EF4-FFF2-40B4-BE49-F238E27FC236}">
                  <a16:creationId xmlns:a16="http://schemas.microsoft.com/office/drawing/2014/main" id="{3A59458A-64B0-2EAC-7251-2DB03D42CD57}"/>
                </a:ext>
              </a:extLst>
            </p:cNvPr>
            <p:cNvSpPr/>
            <p:nvPr/>
          </p:nvSpPr>
          <p:spPr>
            <a:xfrm>
              <a:off x="6148315" y="2583015"/>
              <a:ext cx="272920" cy="321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823"/>
                <a:gd name="f5" fmla="val 3372"/>
                <a:gd name="f6" fmla="val 1"/>
                <a:gd name="f7" fmla="val 95"/>
                <a:gd name="f8" fmla="val 5703"/>
                <a:gd name="f9" fmla="val 5829"/>
                <a:gd name="f10" fmla="val 5987"/>
                <a:gd name="f11" fmla="val 6113"/>
                <a:gd name="f12" fmla="val 1418"/>
                <a:gd name="f13" fmla="val 8822"/>
                <a:gd name="f14" fmla="val 6081"/>
                <a:gd name="f15" fmla="val 7467"/>
                <a:gd name="f16" fmla="val 7530"/>
                <a:gd name="f17" fmla="val 7499"/>
                <a:gd name="f18" fmla="val 4191"/>
                <a:gd name="f19" fmla="val 4727"/>
                <a:gd name="f20" fmla="val 4663"/>
                <a:gd name="f21" fmla="val 4884"/>
                <a:gd name="f22" fmla="val 5010"/>
                <a:gd name="f23" fmla="val 5357"/>
                <a:gd name="f24" fmla="val 5892"/>
                <a:gd name="f25" fmla="val 6585"/>
                <a:gd name="f26" fmla="val 4474"/>
                <a:gd name="f27" fmla="val 7121"/>
                <a:gd name="f28" fmla="val 3750"/>
                <a:gd name="f29" fmla="val 3088"/>
                <a:gd name="f30" fmla="val 2521"/>
                <a:gd name="f31" fmla="val 2899"/>
                <a:gd name="f32" fmla="val 4916"/>
                <a:gd name="f33" fmla="*/ f0 1 7531"/>
                <a:gd name="f34" fmla="*/ f1 1 8823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7531"/>
                <a:gd name="f41" fmla="*/ f38 1 8823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7531" h="8823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12" y="f13"/>
                  </a:lnTo>
                  <a:lnTo>
                    <a:pt x="f14" y="f13"/>
                  </a:lnTo>
                  <a:lnTo>
                    <a:pt x="f15" y="f11"/>
                  </a:lnTo>
                  <a:cubicBezTo>
                    <a:pt x="f16" y="f10"/>
                    <a:pt x="f17" y="f9"/>
                    <a:pt x="f15" y="f8"/>
                  </a:cubicBezTo>
                  <a:lnTo>
                    <a:pt x="f18" y="f6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23"/>
                    <a:pt x="f31" y="f32"/>
                    <a:pt x="f5" y="f19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41" name="Google Shape;6022;p86">
              <a:extLst>
                <a:ext uri="{FF2B5EF4-FFF2-40B4-BE49-F238E27FC236}">
                  <a16:creationId xmlns:a16="http://schemas.microsoft.com/office/drawing/2014/main" id="{322DC2E4-3E43-4863-47FC-5DA9675A14AB}"/>
                </a:ext>
              </a:extLst>
            </p:cNvPr>
            <p:cNvSpPr/>
            <p:nvPr/>
          </p:nvSpPr>
          <p:spPr>
            <a:xfrm>
              <a:off x="6209955" y="2934675"/>
              <a:ext cx="151881" cy="1103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3025"/>
                <a:gd name="f5" fmla="val 32"/>
                <a:gd name="f6" fmla="val 2615"/>
                <a:gd name="f7" fmla="val 1"/>
                <a:gd name="f8" fmla="val 2836"/>
                <a:gd name="f9" fmla="val 190"/>
                <a:gd name="f10" fmla="val 442"/>
                <a:gd name="f11" fmla="val 3750"/>
                <a:gd name="f12" fmla="val 3970"/>
                <a:gd name="f13" fmla="*/ f0 1 4191"/>
                <a:gd name="f14" fmla="*/ f1 1 3025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4191"/>
                <a:gd name="f21" fmla="*/ f18 1 3025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4191" h="3025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4"/>
                    <a:pt x="f10" y="f4"/>
                  </a:cubicBezTo>
                  <a:lnTo>
                    <a:pt x="f11" y="f4"/>
                  </a:lnTo>
                  <a:cubicBezTo>
                    <a:pt x="f12" y="f4"/>
                    <a:pt x="f3" y="f8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42" name="Google Shape;6038;p86">
            <a:extLst>
              <a:ext uri="{FF2B5EF4-FFF2-40B4-BE49-F238E27FC236}">
                <a16:creationId xmlns:a16="http://schemas.microsoft.com/office/drawing/2014/main" id="{1BC62C47-C953-9339-2DE6-99A88EAA10FE}"/>
              </a:ext>
            </a:extLst>
          </p:cNvPr>
          <p:cNvGrpSpPr/>
          <p:nvPr/>
        </p:nvGrpSpPr>
        <p:grpSpPr>
          <a:xfrm>
            <a:off x="4957775" y="5209009"/>
            <a:ext cx="908876" cy="925172"/>
            <a:chOff x="3796058" y="2604503"/>
            <a:chExt cx="454438" cy="462586"/>
          </a:xfrm>
          <a:solidFill>
            <a:schemeClr val="tx1"/>
          </a:solidFill>
        </p:grpSpPr>
        <p:sp>
          <p:nvSpPr>
            <p:cNvPr id="143" name="Google Shape;6039;p86">
              <a:extLst>
                <a:ext uri="{FF2B5EF4-FFF2-40B4-BE49-F238E27FC236}">
                  <a16:creationId xmlns:a16="http://schemas.microsoft.com/office/drawing/2014/main" id="{4E7695E8-4147-3BCD-914E-F1758AC136B6}"/>
                </a:ext>
              </a:extLst>
            </p:cNvPr>
            <p:cNvSpPr/>
            <p:nvPr/>
          </p:nvSpPr>
          <p:spPr>
            <a:xfrm>
              <a:off x="3796058" y="2604503"/>
              <a:ext cx="138184" cy="2246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6159"/>
                <a:gd name="f5" fmla="val 1698"/>
                <a:gd name="f6" fmla="val 1"/>
                <a:gd name="f7" fmla="val 1520"/>
                <a:gd name="f8" fmla="val 1373"/>
                <a:gd name="f9" fmla="val 138"/>
                <a:gd name="f10" fmla="val 1293"/>
                <a:gd name="f11" fmla="val 299"/>
                <a:gd name="f12" fmla="val 5119"/>
                <a:gd name="f13" fmla="val 5308"/>
                <a:gd name="f14" fmla="val 127"/>
                <a:gd name="f15" fmla="val 5528"/>
                <a:gd name="f16" fmla="val 316"/>
                <a:gd name="f17" fmla="val 5623"/>
                <a:gd name="f18" fmla="val 2332"/>
                <a:gd name="f19" fmla="val 6158"/>
                <a:gd name="f20" fmla="val 3277"/>
                <a:gd name="f21" fmla="val 2630"/>
                <a:gd name="f22" fmla="val 2868"/>
                <a:gd name="f23" fmla="val 4111"/>
                <a:gd name="f24" fmla="val 582"/>
                <a:gd name="f25" fmla="val 1797"/>
                <a:gd name="f26" fmla="val 15"/>
                <a:gd name="f27" fmla="val 1763"/>
                <a:gd name="f28" fmla="val 5"/>
                <a:gd name="f29" fmla="val 1730"/>
                <a:gd name="f30" fmla="*/ f0 1 3813"/>
                <a:gd name="f31" fmla="*/ f1 1 6159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3813"/>
                <a:gd name="f38" fmla="*/ f35 1 6159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3813" h="615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cubicBezTo>
                    <a:pt x="f6" y="f13"/>
                    <a:pt x="f14" y="f15"/>
                    <a:pt x="f16" y="f17"/>
                  </a:cubicBezTo>
                  <a:lnTo>
                    <a:pt x="f18" y="f19"/>
                  </a:lnTo>
                  <a:cubicBezTo>
                    <a:pt x="f20" y="f21"/>
                    <a:pt x="f22" y="f23"/>
                    <a:pt x="f3" y="f24"/>
                  </a:cubicBezTo>
                  <a:lnTo>
                    <a:pt x="f25" y="f26"/>
                  </a:lnTo>
                  <a:cubicBezTo>
                    <a:pt x="f27" y="f28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44" name="Google Shape;6040;p86">
              <a:extLst>
                <a:ext uri="{FF2B5EF4-FFF2-40B4-BE49-F238E27FC236}">
                  <a16:creationId xmlns:a16="http://schemas.microsoft.com/office/drawing/2014/main" id="{A3813D48-9D03-D307-2FC9-F2880E90E9EC}"/>
                </a:ext>
              </a:extLst>
            </p:cNvPr>
            <p:cNvSpPr/>
            <p:nvPr/>
          </p:nvSpPr>
          <p:spPr>
            <a:xfrm>
              <a:off x="3880567" y="2662495"/>
              <a:ext cx="313977" cy="404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64"/>
                <a:gd name="f4" fmla="val 11092"/>
                <a:gd name="f5" fmla="val 4348"/>
                <a:gd name="f6" fmla="val 3466"/>
                <a:gd name="f7" fmla="val 4820"/>
                <a:gd name="f8" fmla="val 5199"/>
                <a:gd name="f9" fmla="val 3844"/>
                <a:gd name="f10" fmla="val 4316"/>
                <a:gd name="f11" fmla="val 4789"/>
                <a:gd name="f12" fmla="val 5136"/>
                <a:gd name="f13" fmla="val 3907"/>
                <a:gd name="f14" fmla="val 3529"/>
                <a:gd name="f15" fmla="val 3875"/>
                <a:gd name="f16" fmla="val 5104"/>
                <a:gd name="f17" fmla="val 5766"/>
                <a:gd name="f18" fmla="val 6081"/>
                <a:gd name="f19" fmla="val 7624"/>
                <a:gd name="f20" fmla="val 2615"/>
                <a:gd name="f21" fmla="val 3560"/>
                <a:gd name="f22" fmla="val 3812"/>
                <a:gd name="f23" fmla="val 5892"/>
                <a:gd name="f24" fmla="val 4096"/>
                <a:gd name="f25" fmla="val 5955"/>
                <a:gd name="f26" fmla="val 4631"/>
                <a:gd name="f27" fmla="val 4883"/>
                <a:gd name="f28" fmla="val 2048"/>
                <a:gd name="f29" fmla="val 1386"/>
                <a:gd name="f30" fmla="val 2458"/>
                <a:gd name="f31" fmla="val 1638"/>
                <a:gd name="f32" fmla="val 1544"/>
                <a:gd name="f33" fmla="val 977"/>
                <a:gd name="f34" fmla="val 4001"/>
                <a:gd name="f35" fmla="val 2678"/>
                <a:gd name="f36" fmla="val 4474"/>
                <a:gd name="f37" fmla="val 4726"/>
                <a:gd name="f38" fmla="val 2741"/>
                <a:gd name="f39" fmla="val 5010"/>
                <a:gd name="f40" fmla="val 2899"/>
                <a:gd name="f41" fmla="val 32"/>
                <a:gd name="f42" fmla="val 10523"/>
                <a:gd name="f43" fmla="val 10680"/>
                <a:gd name="f44" fmla="val 63"/>
                <a:gd name="f45" fmla="val 10964"/>
                <a:gd name="f46" fmla="val 252"/>
                <a:gd name="f47" fmla="val 11027"/>
                <a:gd name="f48" fmla="val 328"/>
                <a:gd name="f49" fmla="val 11070"/>
                <a:gd name="f50" fmla="val 404"/>
                <a:gd name="f51" fmla="val 11091"/>
                <a:gd name="f52" fmla="val 475"/>
                <a:gd name="f53" fmla="val 613"/>
                <a:gd name="f54" fmla="val 737"/>
                <a:gd name="f55" fmla="val 11014"/>
                <a:gd name="f56" fmla="val 819"/>
                <a:gd name="f57" fmla="val 10869"/>
                <a:gd name="f58" fmla="val 2143"/>
                <a:gd name="f59" fmla="val 8475"/>
                <a:gd name="f60" fmla="val 6490"/>
                <a:gd name="f61" fmla="val 7845"/>
                <a:gd name="f62" fmla="val 7907"/>
                <a:gd name="f63" fmla="val 8037"/>
                <a:gd name="f64" fmla="val 8173"/>
                <a:gd name="f65" fmla="val 8243"/>
                <a:gd name="f66" fmla="val 8316"/>
                <a:gd name="f67" fmla="val 8381"/>
                <a:gd name="f68" fmla="val 8570"/>
                <a:gd name="f69" fmla="val 10932"/>
                <a:gd name="f70" fmla="val 8538"/>
                <a:gd name="f71" fmla="val 10491"/>
                <a:gd name="f72" fmla="val 5734"/>
                <a:gd name="f73" fmla="val 5262"/>
                <a:gd name="f74" fmla="val 6585"/>
                <a:gd name="f75" fmla="val 5482"/>
                <a:gd name="f76" fmla="val 7120"/>
                <a:gd name="f77" fmla="val 3434"/>
                <a:gd name="f78" fmla="val 6931"/>
                <a:gd name="f79" fmla="val 4222"/>
                <a:gd name="f80" fmla="val 1513"/>
                <a:gd name="f81" fmla="*/ f0 1 8664"/>
                <a:gd name="f82" fmla="*/ f1 1 11092"/>
                <a:gd name="f83" fmla="val f2"/>
                <a:gd name="f84" fmla="val f3"/>
                <a:gd name="f85" fmla="val f4"/>
                <a:gd name="f86" fmla="+- f85 0 f83"/>
                <a:gd name="f87" fmla="+- f84 0 f83"/>
                <a:gd name="f88" fmla="*/ f87 1 8664"/>
                <a:gd name="f89" fmla="*/ f86 1 11092"/>
                <a:gd name="f90" fmla="*/ f83 1 f88"/>
                <a:gd name="f91" fmla="*/ f84 1 f88"/>
                <a:gd name="f92" fmla="*/ f83 1 f89"/>
                <a:gd name="f93" fmla="*/ f85 1 f89"/>
                <a:gd name="f94" fmla="*/ f90 f81 1"/>
                <a:gd name="f95" fmla="*/ f91 f81 1"/>
                <a:gd name="f96" fmla="*/ f93 f82 1"/>
                <a:gd name="f97" fmla="*/ f92 f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4" t="f97" r="f95" b="f96"/>
              <a:pathLst>
                <a:path w="8664" h="1109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16" y="f17"/>
                  </a:moveTo>
                  <a:lnTo>
                    <a:pt x="f18" y="f19"/>
                  </a:lnTo>
                  <a:lnTo>
                    <a:pt x="f20" y="f19"/>
                  </a:lnTo>
                  <a:lnTo>
                    <a:pt x="f21" y="f17"/>
                  </a:lnTo>
                  <a:cubicBezTo>
                    <a:pt x="f22" y="f23"/>
                    <a:pt x="f24" y="f25"/>
                    <a:pt x="f5" y="f25"/>
                  </a:cubicBezTo>
                  <a:cubicBezTo>
                    <a:pt x="f26" y="f25"/>
                    <a:pt x="f27" y="f23"/>
                    <a:pt x="f16" y="f17"/>
                  </a:cubicBezTo>
                  <a:close/>
                  <a:moveTo>
                    <a:pt x="f28" y="f2"/>
                  </a:moveTo>
                  <a:cubicBezTo>
                    <a:pt x="f29" y="f30"/>
                    <a:pt x="f31" y="f32"/>
                    <a:pt x="f33" y="f34"/>
                  </a:cubicBezTo>
                  <a:lnTo>
                    <a:pt x="f35" y="f36"/>
                  </a:lnTo>
                  <a:cubicBezTo>
                    <a:pt x="f35" y="f37"/>
                    <a:pt x="f38" y="f39"/>
                    <a:pt x="f40" y="f8"/>
                  </a:cubicBezTo>
                  <a:lnTo>
                    <a:pt x="f41" y="f42"/>
                  </a:lnTo>
                  <a:cubicBezTo>
                    <a:pt x="f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56" y="f57"/>
                  </a:cubicBezTo>
                  <a:lnTo>
                    <a:pt x="f58" y="f59"/>
                  </a:lnTo>
                  <a:lnTo>
                    <a:pt x="f60" y="f59"/>
                  </a:lnTo>
                  <a:lnTo>
                    <a:pt x="f61" y="f57"/>
                  </a:lnTo>
                  <a:cubicBezTo>
                    <a:pt x="f62" y="f55"/>
                    <a:pt x="f63" y="f51"/>
                    <a:pt x="f64" y="f51"/>
                  </a:cubicBezTo>
                  <a:cubicBezTo>
                    <a:pt x="f65" y="f51"/>
                    <a:pt x="f66" y="f49"/>
                    <a:pt x="f67" y="f47"/>
                  </a:cubicBezTo>
                  <a:cubicBezTo>
                    <a:pt x="f68" y="f69"/>
                    <a:pt x="f3" y="f43"/>
                    <a:pt x="f70" y="f71"/>
                  </a:cubicBezTo>
                  <a:lnTo>
                    <a:pt x="f72" y="f73"/>
                  </a:lnTo>
                  <a:lnTo>
                    <a:pt x="f74" y="f75"/>
                  </a:lnTo>
                  <a:cubicBezTo>
                    <a:pt x="f76" y="f77"/>
                    <a:pt x="f78" y="f79"/>
                    <a:pt x="f19" y="f80"/>
                  </a:cubicBezTo>
                  <a:lnTo>
                    <a:pt x="f28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45" name="Google Shape;6041;p86">
              <a:extLst>
                <a:ext uri="{FF2B5EF4-FFF2-40B4-BE49-F238E27FC236}">
                  <a16:creationId xmlns:a16="http://schemas.microsoft.com/office/drawing/2014/main" id="{6612A772-F491-E02D-8456-FD16464FEC64}"/>
                </a:ext>
              </a:extLst>
            </p:cNvPr>
            <p:cNvSpPr/>
            <p:nvPr/>
          </p:nvSpPr>
          <p:spPr>
            <a:xfrm>
              <a:off x="4156853" y="2753285"/>
              <a:ext cx="93643" cy="1044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84"/>
                <a:gd name="f4" fmla="val 2864"/>
                <a:gd name="f5" fmla="val 630"/>
                <a:gd name="f6" fmla="val 252"/>
                <a:gd name="f7" fmla="val 1449"/>
                <a:gd name="f8" fmla="val 410"/>
                <a:gd name="f9" fmla="val 945"/>
                <a:gd name="f10" fmla="val 2395"/>
                <a:gd name="f11" fmla="val 1607"/>
                <a:gd name="f12" fmla="val 2836"/>
                <a:gd name="f13" fmla="val 1658"/>
                <a:gd name="f14" fmla="val 2855"/>
                <a:gd name="f15" fmla="val 1707"/>
                <a:gd name="f16" fmla="val 1753"/>
                <a:gd name="f17" fmla="val 1932"/>
                <a:gd name="f18" fmla="val 2067"/>
                <a:gd name="f19" fmla="val 2728"/>
                <a:gd name="f20" fmla="val 2143"/>
                <a:gd name="f21" fmla="val 2552"/>
                <a:gd name="f22" fmla="val 725"/>
                <a:gd name="f23" fmla="val 2458"/>
                <a:gd name="f24" fmla="val 473"/>
                <a:gd name="f25" fmla="val 2237"/>
                <a:gd name="f26" fmla="val 441"/>
                <a:gd name="f27" fmla="*/ f0 1 2584"/>
                <a:gd name="f28" fmla="*/ f1 1 2864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584"/>
                <a:gd name="f35" fmla="*/ f32 1 2864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584" h="2864">
                  <a:moveTo>
                    <a:pt x="f5" y="f2"/>
                  </a:moveTo>
                  <a:cubicBezTo>
                    <a:pt x="f6" y="f7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9"/>
                  </a:lnTo>
                  <a:cubicBezTo>
                    <a:pt x="f21" y="f22"/>
                    <a:pt x="f23" y="f24"/>
                    <a:pt x="f25" y="f2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46" name="Google Shape;6048;p86">
            <a:extLst>
              <a:ext uri="{FF2B5EF4-FFF2-40B4-BE49-F238E27FC236}">
                <a16:creationId xmlns:a16="http://schemas.microsoft.com/office/drawing/2014/main" id="{13A87405-C2F4-BE0E-B4B1-4756BF310ABC}"/>
              </a:ext>
            </a:extLst>
          </p:cNvPr>
          <p:cNvGrpSpPr/>
          <p:nvPr/>
        </p:nvGrpSpPr>
        <p:grpSpPr>
          <a:xfrm>
            <a:off x="10776231" y="5152554"/>
            <a:ext cx="913446" cy="928608"/>
            <a:chOff x="6705286" y="2576276"/>
            <a:chExt cx="456723" cy="464304"/>
          </a:xfrm>
          <a:solidFill>
            <a:schemeClr val="tx1"/>
          </a:solidFill>
        </p:grpSpPr>
        <p:sp>
          <p:nvSpPr>
            <p:cNvPr id="147" name="Google Shape;6049;p86">
              <a:extLst>
                <a:ext uri="{FF2B5EF4-FFF2-40B4-BE49-F238E27FC236}">
                  <a16:creationId xmlns:a16="http://schemas.microsoft.com/office/drawing/2014/main" id="{75CE7C28-237A-D05C-8E15-4007D438ED7E}"/>
                </a:ext>
              </a:extLst>
            </p:cNvPr>
            <p:cNvSpPr/>
            <p:nvPr/>
          </p:nvSpPr>
          <p:spPr>
            <a:xfrm>
              <a:off x="6981608" y="2578580"/>
              <a:ext cx="180401" cy="2716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78"/>
                <a:gd name="f4" fmla="val 7448"/>
                <a:gd name="f5" fmla="val 2489"/>
                <a:gd name="f6" fmla="val 820"/>
                <a:gd name="f7" fmla="val 3403"/>
                <a:gd name="f8" fmla="val 4127"/>
                <a:gd name="f9" fmla="val 1576"/>
                <a:gd name="f10" fmla="val 2490"/>
                <a:gd name="f11" fmla="val 3372"/>
                <a:gd name="f12" fmla="val 4128"/>
                <a:gd name="f13" fmla="val 1575"/>
                <a:gd name="f14" fmla="val 819"/>
                <a:gd name="f15" fmla="val 1"/>
                <a:gd name="f16" fmla="val 1103"/>
                <a:gd name="f17" fmla="val 1104"/>
                <a:gd name="f18" fmla="val 3214"/>
                <a:gd name="f19" fmla="val 315"/>
                <a:gd name="f20" fmla="val 3845"/>
                <a:gd name="f21" fmla="val 4317"/>
                <a:gd name="f22" fmla="val 7058"/>
                <a:gd name="f23" fmla="val 7287"/>
                <a:gd name="f24" fmla="val 1012"/>
                <a:gd name="f25" fmla="val 1225"/>
                <a:gd name="f26" fmla="val 1334"/>
                <a:gd name="f27" fmla="val 1448"/>
                <a:gd name="f28" fmla="val 7406"/>
                <a:gd name="f29" fmla="val 1544"/>
                <a:gd name="f30" fmla="val 7310"/>
                <a:gd name="f31" fmla="val 6365"/>
                <a:gd name="f32" fmla="val 3434"/>
                <a:gd name="f33" fmla="val 3530"/>
                <a:gd name="f34" fmla="val 3640"/>
                <a:gd name="f35" fmla="val 3744"/>
                <a:gd name="f36" fmla="val 3948"/>
                <a:gd name="f37" fmla="val 4663"/>
                <a:gd name="f38" fmla="val 3875"/>
                <a:gd name="f39" fmla="*/ f0 1 4978"/>
                <a:gd name="f40" fmla="*/ f1 1 744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4978"/>
                <a:gd name="f47" fmla="*/ f44 1 744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4978" h="74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10"/>
                  </a:cubicBezTo>
                  <a:cubicBezTo>
                    <a:pt x="f2" y="f18"/>
                    <a:pt x="f19" y="f20"/>
                    <a:pt x="f14" y="f21"/>
                  </a:cubicBezTo>
                  <a:lnTo>
                    <a:pt x="f14" y="f22"/>
                  </a:lnTo>
                  <a:cubicBezTo>
                    <a:pt x="f14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5" y="f31"/>
                  </a:lnTo>
                  <a:lnTo>
                    <a:pt x="f32" y="f30"/>
                  </a:lnTo>
                  <a:cubicBezTo>
                    <a:pt x="f33" y="f28"/>
                    <a:pt x="f34" y="f4"/>
                    <a:pt x="f35" y="f4"/>
                  </a:cubicBezTo>
                  <a:cubicBezTo>
                    <a:pt x="f36" y="f4"/>
                    <a:pt x="f8" y="f23"/>
                    <a:pt x="f8" y="f22"/>
                  </a:cubicBezTo>
                  <a:lnTo>
                    <a:pt x="f8" y="f21"/>
                  </a:lnTo>
                  <a:cubicBezTo>
                    <a:pt x="f37" y="f20"/>
                    <a:pt x="f3" y="f18"/>
                    <a:pt x="f3" y="f10"/>
                  </a:cubicBezTo>
                  <a:cubicBezTo>
                    <a:pt x="f3" y="f17"/>
                    <a:pt x="f38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48" name="Google Shape;6050;p86">
              <a:extLst>
                <a:ext uri="{FF2B5EF4-FFF2-40B4-BE49-F238E27FC236}">
                  <a16:creationId xmlns:a16="http://schemas.microsoft.com/office/drawing/2014/main" id="{557A47E5-D70F-80FA-992B-AF3F2D015DF4}"/>
                </a:ext>
              </a:extLst>
            </p:cNvPr>
            <p:cNvSpPr/>
            <p:nvPr/>
          </p:nvSpPr>
          <p:spPr>
            <a:xfrm>
              <a:off x="6768087" y="2980797"/>
              <a:ext cx="391637" cy="59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1639"/>
                <a:gd name="f5" fmla="val 1450"/>
                <a:gd name="f6" fmla="val 1"/>
                <a:gd name="f7" fmla="val 1292"/>
                <a:gd name="f8" fmla="val 788"/>
                <a:gd name="f9" fmla="val 662"/>
                <a:gd name="f10" fmla="val 1387"/>
                <a:gd name="f11" fmla="val 8822"/>
                <a:gd name="f12" fmla="val 9799"/>
                <a:gd name="f13" fmla="val 10649"/>
                <a:gd name="f14" fmla="val 946"/>
                <a:gd name="f15" fmla="*/ f0 1 10807"/>
                <a:gd name="f16" fmla="*/ f1 1 163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0807"/>
                <a:gd name="f23" fmla="*/ f20 1 163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0807" h="1639">
                  <a:moveTo>
                    <a:pt x="f5" y="f6"/>
                  </a:moveTo>
                  <a:cubicBezTo>
                    <a:pt x="f7" y="f8"/>
                    <a:pt x="f9" y="f10"/>
                    <a:pt x="f6" y="f4"/>
                  </a:cubicBezTo>
                  <a:lnTo>
                    <a:pt x="f11" y="f4"/>
                  </a:lnTo>
                  <a:cubicBezTo>
                    <a:pt x="f12" y="f4"/>
                    <a:pt x="f13" y="f14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49" name="Google Shape;6051;p86">
              <a:extLst>
                <a:ext uri="{FF2B5EF4-FFF2-40B4-BE49-F238E27FC236}">
                  <a16:creationId xmlns:a16="http://schemas.microsoft.com/office/drawing/2014/main" id="{5785663D-6B53-BE65-D7C7-4C649400A50E}"/>
                </a:ext>
              </a:extLst>
            </p:cNvPr>
            <p:cNvSpPr/>
            <p:nvPr/>
          </p:nvSpPr>
          <p:spPr>
            <a:xfrm>
              <a:off x="6705286" y="2576276"/>
              <a:ext cx="397361" cy="4314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65"/>
                <a:gd name="f4" fmla="val 11827"/>
                <a:gd name="f5" fmla="val 379"/>
                <a:gd name="f6" fmla="val 1"/>
                <a:gd name="f7" fmla="val 158"/>
                <a:gd name="f8" fmla="val 221"/>
                <a:gd name="f9" fmla="val 411"/>
                <a:gd name="f10" fmla="val 10618"/>
                <a:gd name="f11" fmla="val 11280"/>
                <a:gd name="f12" fmla="val 537"/>
                <a:gd name="f13" fmla="val 11815"/>
                <a:gd name="f14" fmla="val 1198"/>
                <a:gd name="f15" fmla="val 1247"/>
                <a:gd name="f16" fmla="val 11823"/>
                <a:gd name="f17" fmla="val 1295"/>
                <a:gd name="f18" fmla="val 11826"/>
                <a:gd name="f19" fmla="val 1342"/>
                <a:gd name="f20" fmla="val 1912"/>
                <a:gd name="f21" fmla="val 2395"/>
                <a:gd name="f22" fmla="val 11318"/>
                <a:gd name="f23" fmla="val 10650"/>
                <a:gd name="f24" fmla="val 10398"/>
                <a:gd name="f25" fmla="val 2584"/>
                <a:gd name="f26" fmla="val 10272"/>
                <a:gd name="f27" fmla="val 2836"/>
                <a:gd name="f28" fmla="val 8255"/>
                <a:gd name="f29" fmla="val 10807"/>
                <a:gd name="f30" fmla="val 8161"/>
                <a:gd name="f31" fmla="val 8098"/>
                <a:gd name="f32" fmla="val 10492"/>
                <a:gd name="f33" fmla="val 7972"/>
                <a:gd name="f34" fmla="val 10146"/>
                <a:gd name="f35" fmla="val 7625"/>
                <a:gd name="f36" fmla="val 9799"/>
                <a:gd name="f37" fmla="val 9547"/>
                <a:gd name="f38" fmla="val 8224"/>
                <a:gd name="f39" fmla="val 9232"/>
                <a:gd name="f40" fmla="val 8318"/>
                <a:gd name="f41" fmla="val 8917"/>
                <a:gd name="f42" fmla="val 7720"/>
                <a:gd name="f43" fmla="val 7783"/>
                <a:gd name="f44" fmla="val 7058"/>
                <a:gd name="f45" fmla="val 4664"/>
                <a:gd name="f46" fmla="val 7184"/>
                <a:gd name="f47" fmla="val 4065"/>
                <a:gd name="f48" fmla="val 6869"/>
                <a:gd name="f49" fmla="val 3309"/>
                <a:gd name="f50" fmla="val 2490"/>
                <a:gd name="f51" fmla="val 1513"/>
                <a:gd name="f52" fmla="val 7310"/>
                <a:gd name="f53" fmla="val 600"/>
                <a:gd name="f54" fmla="val 8035"/>
                <a:gd name="f55" fmla="*/ f0 1 10965"/>
                <a:gd name="f56" fmla="*/ f1 1 11827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10965"/>
                <a:gd name="f63" fmla="*/ f60 1 11827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10965" h="11827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12" y="f13"/>
                    <a:pt x="f14" y="f13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21" y="f23"/>
                  </a:cubicBezTo>
                  <a:cubicBezTo>
                    <a:pt x="f21" y="f24"/>
                    <a:pt x="f25" y="f26"/>
                    <a:pt x="f27" y="f26"/>
                  </a:cubicBezTo>
                  <a:lnTo>
                    <a:pt x="f3" y="f26"/>
                  </a:lnTo>
                  <a:lnTo>
                    <a:pt x="f3" y="f28"/>
                  </a:lnTo>
                  <a:cubicBezTo>
                    <a:pt x="f29" y="f30"/>
                    <a:pt x="f23" y="f31"/>
                    <a:pt x="f32" y="f33"/>
                  </a:cubicBezTo>
                  <a:lnTo>
                    <a:pt x="f34" y="f35"/>
                  </a:lnTo>
                  <a:lnTo>
                    <a:pt x="f36" y="f33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28" y="f40"/>
                    <a:pt x="f42" y="f43"/>
                    <a:pt x="f42" y="f44"/>
                  </a:cubicBezTo>
                  <a:lnTo>
                    <a:pt x="f42" y="f45"/>
                  </a:ln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50" name="Google Shape;5717;p85">
            <a:extLst>
              <a:ext uri="{FF2B5EF4-FFF2-40B4-BE49-F238E27FC236}">
                <a16:creationId xmlns:a16="http://schemas.microsoft.com/office/drawing/2014/main" id="{CE5DD9E5-2EA1-0878-0223-DDE716E90D3B}"/>
              </a:ext>
            </a:extLst>
          </p:cNvPr>
          <p:cNvGrpSpPr/>
          <p:nvPr/>
        </p:nvGrpSpPr>
        <p:grpSpPr>
          <a:xfrm>
            <a:off x="8501332" y="7047100"/>
            <a:ext cx="984755" cy="775868"/>
            <a:chOff x="5567836" y="3523548"/>
            <a:chExt cx="492377" cy="387934"/>
          </a:xfrm>
          <a:solidFill>
            <a:schemeClr val="tx1"/>
          </a:solidFill>
        </p:grpSpPr>
        <p:sp>
          <p:nvSpPr>
            <p:cNvPr id="151" name="Google Shape;5718;p85">
              <a:extLst>
                <a:ext uri="{FF2B5EF4-FFF2-40B4-BE49-F238E27FC236}">
                  <a16:creationId xmlns:a16="http://schemas.microsoft.com/office/drawing/2014/main" id="{0C245FC4-37D1-E64B-5F1F-BCBB84E43101}"/>
                </a:ext>
              </a:extLst>
            </p:cNvPr>
            <p:cNvSpPr/>
            <p:nvPr/>
          </p:nvSpPr>
          <p:spPr>
            <a:xfrm>
              <a:off x="5691198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3"/>
                <a:gd name="f13" fmla="val 5736"/>
                <a:gd name="f14" fmla="val 3506"/>
                <a:gd name="f15" fmla="val 3729"/>
                <a:gd name="f16" fmla="*/ f0 1 4518"/>
                <a:gd name="f17" fmla="*/ f1 1 573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518"/>
                <a:gd name="f24" fmla="*/ f21 1 573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3"/>
                  </a:cubicBezTo>
                  <a:cubicBezTo>
                    <a:pt x="f14" y="f12"/>
                    <a:pt x="f3" y="f10"/>
                    <a:pt x="f3" y="f9"/>
                  </a:cubicBezTo>
                  <a:cubicBezTo>
                    <a:pt x="f3" y="f8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52" name="Google Shape;5719;p85">
              <a:extLst>
                <a:ext uri="{FF2B5EF4-FFF2-40B4-BE49-F238E27FC236}">
                  <a16:creationId xmlns:a16="http://schemas.microsoft.com/office/drawing/2014/main" id="{A6A9371D-4775-5EA1-3C21-AB4EC3D16F24}"/>
                </a:ext>
              </a:extLst>
            </p:cNvPr>
            <p:cNvSpPr/>
            <p:nvPr/>
          </p:nvSpPr>
          <p:spPr>
            <a:xfrm>
              <a:off x="5567836" y="3639321"/>
              <a:ext cx="137196" cy="1328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23"/>
                <a:gd name="f4" fmla="val 5447"/>
                <a:gd name="f5" fmla="val 1951"/>
                <a:gd name="f6" fmla="val 1711"/>
                <a:gd name="f7" fmla="val 1480"/>
                <a:gd name="f8" fmla="val 53"/>
                <a:gd name="f9" fmla="val 1269"/>
                <a:gd name="f10" fmla="val 175"/>
                <a:gd name="f11" fmla="val 1"/>
                <a:gd name="f12" fmla="val 907"/>
                <a:gd name="f13" fmla="val 582"/>
                <a:gd name="f14" fmla="val 3443"/>
                <a:gd name="f15" fmla="val 1088"/>
                <a:gd name="f16" fmla="val 4316"/>
                <a:gd name="f17" fmla="val 1506"/>
                <a:gd name="f18" fmla="val 5041"/>
                <a:gd name="f19" fmla="val 2265"/>
                <a:gd name="f20" fmla="val 3045"/>
                <a:gd name="f21" fmla="val 3428"/>
                <a:gd name="f22" fmla="val 3816"/>
                <a:gd name="f23" fmla="val 5349"/>
                <a:gd name="f24" fmla="val 4172"/>
                <a:gd name="f25" fmla="val 5144"/>
                <a:gd name="f26" fmla="val 5253"/>
                <a:gd name="f27" fmla="val 4521"/>
                <a:gd name="f28" fmla="val 3138"/>
                <a:gd name="f29" fmla="val 5000"/>
                <a:gd name="f30" fmla="val 2057"/>
                <a:gd name="f31" fmla="val 4578"/>
                <a:gd name="f32" fmla="val 1330"/>
                <a:gd name="f33" fmla="val 3149"/>
                <a:gd name="f34" fmla="*/ f0 1 5623"/>
                <a:gd name="f35" fmla="*/ f1 1 54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5623"/>
                <a:gd name="f42" fmla="*/ f39 1 54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5623" h="544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3" y="f28"/>
                    <a:pt x="f29" y="f30"/>
                  </a:cubicBezTo>
                  <a:cubicBezTo>
                    <a:pt x="f31" y="f32"/>
                    <a:pt x="f3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53" name="Google Shape;5720;p85">
              <a:extLst>
                <a:ext uri="{FF2B5EF4-FFF2-40B4-BE49-F238E27FC236}">
                  <a16:creationId xmlns:a16="http://schemas.microsoft.com/office/drawing/2014/main" id="{60889EA0-172F-1BC4-1E7F-AE277C890E8D}"/>
                </a:ext>
              </a:extLst>
            </p:cNvPr>
            <p:cNvSpPr/>
            <p:nvPr/>
          </p:nvSpPr>
          <p:spPr>
            <a:xfrm>
              <a:off x="5828952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6"/>
                <a:gd name="f13" fmla="val 3506"/>
                <a:gd name="f14" fmla="val 3729"/>
                <a:gd name="f15" fmla="*/ f0 1 4518"/>
                <a:gd name="f16" fmla="*/ f1 1 573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518"/>
                <a:gd name="f23" fmla="*/ f20 1 573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cubicBezTo>
                    <a:pt x="f13" y="f12"/>
                    <a:pt x="f3" y="f10"/>
                    <a:pt x="f3" y="f9"/>
                  </a:cubicBezTo>
                  <a:cubicBezTo>
                    <a:pt x="f3" y="f8"/>
                    <a:pt x="f1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54" name="Google Shape;5721;p85">
              <a:extLst>
                <a:ext uri="{FF2B5EF4-FFF2-40B4-BE49-F238E27FC236}">
                  <a16:creationId xmlns:a16="http://schemas.microsoft.com/office/drawing/2014/main" id="{7F542C4B-0A30-1507-E708-47AE3F1FFABA}"/>
                </a:ext>
              </a:extLst>
            </p:cNvPr>
            <p:cNvSpPr/>
            <p:nvPr/>
          </p:nvSpPr>
          <p:spPr>
            <a:xfrm>
              <a:off x="5925138" y="3638827"/>
              <a:ext cx="135075" cy="1329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36"/>
                <a:gd name="f4" fmla="val 5448"/>
                <a:gd name="f5" fmla="val 3670"/>
                <a:gd name="f6" fmla="val 1"/>
                <a:gd name="f7" fmla="val 2471"/>
                <a:gd name="f8" fmla="val 1045"/>
                <a:gd name="f9" fmla="val 1330"/>
                <a:gd name="f10" fmla="val 624"/>
                <a:gd name="f11" fmla="val 2059"/>
                <a:gd name="f12" fmla="val 3137"/>
                <a:gd name="f13" fmla="val 371"/>
                <a:gd name="f14" fmla="val 4523"/>
                <a:gd name="f15" fmla="val 1452"/>
                <a:gd name="f16" fmla="val 5146"/>
                <a:gd name="f17" fmla="val 1808"/>
                <a:gd name="f18" fmla="val 5351"/>
                <a:gd name="f19" fmla="val 2199"/>
                <a:gd name="f20" fmla="val 2586"/>
                <a:gd name="f21" fmla="val 3381"/>
                <a:gd name="f22" fmla="val 4158"/>
                <a:gd name="f23" fmla="val 5039"/>
                <a:gd name="f24" fmla="val 4575"/>
                <a:gd name="f25" fmla="val 4318"/>
                <a:gd name="f26" fmla="val 5168"/>
                <a:gd name="f27" fmla="val 3288"/>
                <a:gd name="f28" fmla="val 5535"/>
                <a:gd name="f29" fmla="val 858"/>
                <a:gd name="f30" fmla="val 4355"/>
                <a:gd name="f31" fmla="val 177"/>
                <a:gd name="f32" fmla="val 4142"/>
                <a:gd name="f33" fmla="val 54"/>
                <a:gd name="f34" fmla="val 3911"/>
                <a:gd name="f35" fmla="*/ f0 1 5536"/>
                <a:gd name="f36" fmla="*/ f1 1 5448"/>
                <a:gd name="f37" fmla="val f2"/>
                <a:gd name="f38" fmla="val f3"/>
                <a:gd name="f39" fmla="val f4"/>
                <a:gd name="f40" fmla="+- f39 0 f37"/>
                <a:gd name="f41" fmla="+- f38 0 f37"/>
                <a:gd name="f42" fmla="*/ f41 1 5536"/>
                <a:gd name="f43" fmla="*/ f40 1 5448"/>
                <a:gd name="f44" fmla="*/ f37 1 f42"/>
                <a:gd name="f45" fmla="*/ f38 1 f42"/>
                <a:gd name="f46" fmla="*/ f37 1 f43"/>
                <a:gd name="f47" fmla="*/ f39 1 f43"/>
                <a:gd name="f48" fmla="*/ f44 f35 1"/>
                <a:gd name="f49" fmla="*/ f45 f35 1"/>
                <a:gd name="f50" fmla="*/ f47 f36 1"/>
                <a:gd name="f51" fmla="*/ f46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8" t="f51" r="f49" b="f50"/>
              <a:pathLst>
                <a:path w="5536" h="544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55" name="Google Shape;5722;p85">
              <a:extLst>
                <a:ext uri="{FF2B5EF4-FFF2-40B4-BE49-F238E27FC236}">
                  <a16:creationId xmlns:a16="http://schemas.microsoft.com/office/drawing/2014/main" id="{3B360340-2939-0A94-40FF-5386AC1810AD}"/>
                </a:ext>
              </a:extLst>
            </p:cNvPr>
            <p:cNvSpPr/>
            <p:nvPr/>
          </p:nvSpPr>
          <p:spPr>
            <a:xfrm>
              <a:off x="5663656" y="3691039"/>
              <a:ext cx="303105" cy="220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23"/>
                <a:gd name="f4" fmla="val 9035"/>
                <a:gd name="f5" fmla="val 6213"/>
                <a:gd name="f6" fmla="val 1"/>
                <a:gd name="f7" fmla="val 5234"/>
                <a:gd name="f8" fmla="val 2259"/>
                <a:gd name="f9" fmla="val 2822"/>
                <a:gd name="f10" fmla="val 3147"/>
                <a:gd name="f11" fmla="val 3376"/>
                <a:gd name="f12" fmla="val 2121"/>
                <a:gd name="f13" fmla="val 3584"/>
                <a:gd name="f14" fmla="val 1907"/>
                <a:gd name="f15" fmla="val 3671"/>
                <a:gd name="f16" fmla="val 750"/>
                <a:gd name="f17" fmla="val 4144"/>
                <a:gd name="f18" fmla="val 5141"/>
                <a:gd name="f19" fmla="val 6210"/>
                <a:gd name="f20" fmla="val 7767"/>
                <a:gd name="f21" fmla="val 1521"/>
                <a:gd name="f22" fmla="val 9034"/>
                <a:gd name="f23" fmla="val 3388"/>
                <a:gd name="f24" fmla="val 3400"/>
                <a:gd name="f25" fmla="val 3413"/>
                <a:gd name="f26" fmla="val 3425"/>
                <a:gd name="f27" fmla="val 3753"/>
                <a:gd name="f28" fmla="val 4081"/>
                <a:gd name="f29" fmla="val 8995"/>
                <a:gd name="f30" fmla="val 4400"/>
                <a:gd name="f31" fmla="val 8917"/>
                <a:gd name="f32" fmla="val 4995"/>
                <a:gd name="f33" fmla="val 8766"/>
                <a:gd name="f34" fmla="val 5604"/>
                <a:gd name="f35" fmla="val 8691"/>
                <a:gd name="f36" fmla="val 6823"/>
                <a:gd name="f37" fmla="val 7432"/>
                <a:gd name="f38" fmla="val 8029"/>
                <a:gd name="f39" fmla="val 8345"/>
                <a:gd name="f40" fmla="val 8670"/>
                <a:gd name="f41" fmla="val 8998"/>
                <a:gd name="f42" fmla="val 9010"/>
                <a:gd name="f43" fmla="val 9022"/>
                <a:gd name="f44" fmla="val 10901"/>
                <a:gd name="f45" fmla="val 12422"/>
                <a:gd name="f46" fmla="val 5138"/>
                <a:gd name="f47" fmla="val 11675"/>
                <a:gd name="f48" fmla="val 4141"/>
                <a:gd name="f49" fmla="val 10516"/>
                <a:gd name="f50" fmla="val 10302"/>
                <a:gd name="f51" fmla="val 10164"/>
                <a:gd name="f52" fmla="val 7191"/>
                <a:gd name="f53" fmla="*/ f0 1 12423"/>
                <a:gd name="f54" fmla="*/ f1 1 903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12423"/>
                <a:gd name="f61" fmla="*/ f58 1 903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12423" h="9035">
                  <a:moveTo>
                    <a:pt x="f5" y="f6"/>
                  </a:moveTo>
                  <a:cubicBezTo>
                    <a:pt x="f7" y="f6"/>
                    <a:pt x="f8" y="f6"/>
                    <a:pt x="f8" y="f9"/>
                  </a:cubicBezTo>
                  <a:lnTo>
                    <a:pt x="f8" y="f10"/>
                  </a:ln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6" y="f18"/>
                    <a:pt x="f6" y="f19"/>
                  </a:cubicBezTo>
                  <a:cubicBezTo>
                    <a:pt x="f6" y="f20"/>
                    <a:pt x="f21" y="f22"/>
                    <a:pt x="f23" y="f22"/>
                  </a:cubicBezTo>
                  <a:cubicBezTo>
                    <a:pt x="f24" y="f4"/>
                    <a:pt x="f25" y="f4"/>
                    <a:pt x="f26" y="f4"/>
                  </a:cubicBezTo>
                  <a:cubicBezTo>
                    <a:pt x="f27" y="f4"/>
                    <a:pt x="f28" y="f29"/>
                    <a:pt x="f30" y="f31"/>
                  </a:cubicBez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3"/>
                    <a:pt x="f38" y="f31"/>
                  </a:cubicBezTo>
                  <a:cubicBezTo>
                    <a:pt x="f39" y="f29"/>
                    <a:pt x="f40" y="f4"/>
                    <a:pt x="f41" y="f4"/>
                  </a:cubicBezTo>
                  <a:cubicBezTo>
                    <a:pt x="f42" y="f4"/>
                    <a:pt x="f43" y="f4"/>
                    <a:pt x="f22" y="f22"/>
                  </a:cubicBezTo>
                  <a:cubicBezTo>
                    <a:pt x="f44" y="f22"/>
                    <a:pt x="f45" y="f20"/>
                    <a:pt x="f45" y="f19"/>
                  </a:cubicBezTo>
                  <a:cubicBezTo>
                    <a:pt x="f45" y="f46"/>
                    <a:pt x="f47" y="f48"/>
                    <a:pt x="f49" y="f15"/>
                  </a:cubicBezTo>
                  <a:cubicBezTo>
                    <a:pt x="f50" y="f13"/>
                    <a:pt x="f51" y="f11"/>
                    <a:pt x="f51" y="f10"/>
                  </a:cubicBezTo>
                  <a:lnTo>
                    <a:pt x="f51" y="f9"/>
                  </a:lnTo>
                  <a:cubicBezTo>
                    <a:pt x="f51" y="f6"/>
                    <a:pt x="f5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56" name="Google Shape;5723;p85">
            <a:extLst>
              <a:ext uri="{FF2B5EF4-FFF2-40B4-BE49-F238E27FC236}">
                <a16:creationId xmlns:a16="http://schemas.microsoft.com/office/drawing/2014/main" id="{A4FE14E6-CAC5-24AE-077F-A43AE998D81B}"/>
              </a:ext>
            </a:extLst>
          </p:cNvPr>
          <p:cNvGrpSpPr/>
          <p:nvPr/>
        </p:nvGrpSpPr>
        <p:grpSpPr>
          <a:xfrm>
            <a:off x="3521561" y="5191694"/>
            <a:ext cx="1112916" cy="914747"/>
            <a:chOff x="3077952" y="2595844"/>
            <a:chExt cx="556458" cy="457373"/>
          </a:xfrm>
          <a:solidFill>
            <a:schemeClr val="tx1"/>
          </a:solidFill>
        </p:grpSpPr>
        <p:sp>
          <p:nvSpPr>
            <p:cNvPr id="157" name="Google Shape;5724;p85">
              <a:extLst>
                <a:ext uri="{FF2B5EF4-FFF2-40B4-BE49-F238E27FC236}">
                  <a16:creationId xmlns:a16="http://schemas.microsoft.com/office/drawing/2014/main" id="{FD9048F5-AA9D-E7DA-9FF6-3B0058F8D89C}"/>
                </a:ext>
              </a:extLst>
            </p:cNvPr>
            <p:cNvSpPr/>
            <p:nvPr/>
          </p:nvSpPr>
          <p:spPr>
            <a:xfrm>
              <a:off x="3319445" y="2595844"/>
              <a:ext cx="147739" cy="1038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2"/>
                <a:gd name="f4" fmla="val 3608"/>
                <a:gd name="f5" fmla="val 567"/>
                <a:gd name="f6" fmla="val 254"/>
                <a:gd name="f7" fmla="val 1"/>
                <a:gd name="f8" fmla="val 253"/>
                <a:gd name="f9" fmla="val 563"/>
                <a:gd name="f10" fmla="val 7"/>
                <a:gd name="f11" fmla="val 1662"/>
                <a:gd name="f12" fmla="val 368"/>
                <a:gd name="f13" fmla="val 2731"/>
                <a:gd name="f14" fmla="val 1034"/>
                <a:gd name="f15" fmla="val 2097"/>
                <a:gd name="f16" fmla="val 3138"/>
                <a:gd name="f17" fmla="val 3325"/>
                <a:gd name="f18" fmla="val 2864"/>
                <a:gd name="f19" fmla="val 5014"/>
                <a:gd name="f20" fmla="val 5054"/>
                <a:gd name="f21" fmla="val 5093"/>
                <a:gd name="f22" fmla="val 2873"/>
                <a:gd name="f23" fmla="val 4289"/>
                <a:gd name="f24" fmla="val 1117"/>
                <a:gd name="f25" fmla="val 2515"/>
                <a:gd name="f26" fmla="*/ f0 1 5132"/>
                <a:gd name="f27" fmla="*/ f1 1 36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5132"/>
                <a:gd name="f34" fmla="*/ f31 1 36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5132" h="3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2" y="f13"/>
                    <a:pt x="f14" y="f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3" y="f22"/>
                  </a:cubicBezTo>
                  <a:cubicBezTo>
                    <a:pt x="f23" y="f24"/>
                    <a:pt x="f2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58" name="Google Shape;5725;p85">
              <a:extLst>
                <a:ext uri="{FF2B5EF4-FFF2-40B4-BE49-F238E27FC236}">
                  <a16:creationId xmlns:a16="http://schemas.microsoft.com/office/drawing/2014/main" id="{5120F1F0-50D5-D1A6-26AB-EF5F9C4A7FAF}"/>
                </a:ext>
              </a:extLst>
            </p:cNvPr>
            <p:cNvSpPr/>
            <p:nvPr/>
          </p:nvSpPr>
          <p:spPr>
            <a:xfrm>
              <a:off x="3319528" y="2949671"/>
              <a:ext cx="147648" cy="103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29"/>
                <a:gd name="f4" fmla="val 3597"/>
                <a:gd name="f5" fmla="val 1022"/>
                <a:gd name="f6" fmla="val 1"/>
                <a:gd name="f7" fmla="val 362"/>
                <a:gd name="f8" fmla="val 874"/>
                <a:gd name="f9" fmla="val 4"/>
                <a:gd name="f10" fmla="val 1937"/>
                <a:gd name="f11" fmla="val 3033"/>
                <a:gd name="f12" fmla="val 3343"/>
                <a:gd name="f13" fmla="val 251"/>
                <a:gd name="f14" fmla="val 3596"/>
                <a:gd name="f15" fmla="val 564"/>
                <a:gd name="f16" fmla="val 2512"/>
                <a:gd name="f17" fmla="val 4286"/>
                <a:gd name="f18" fmla="val 2479"/>
                <a:gd name="f19" fmla="val 724"/>
                <a:gd name="f20" fmla="val 5093"/>
                <a:gd name="f21" fmla="val 5051"/>
                <a:gd name="f22" fmla="val 736"/>
                <a:gd name="f23" fmla="val 5011"/>
                <a:gd name="f24" fmla="val 3319"/>
                <a:gd name="f25" fmla="val 2088"/>
                <a:gd name="f26" fmla="val 462"/>
                <a:gd name="f27" fmla="*/ f0 1 5129"/>
                <a:gd name="f28" fmla="*/ f1 1 359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129"/>
                <a:gd name="f35" fmla="*/ f32 1 359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129" h="3597">
                  <a:moveTo>
                    <a:pt x="f5" y="f6"/>
                  </a:moveTo>
                  <a:cubicBezTo>
                    <a:pt x="f7" y="f8"/>
                    <a:pt x="f9" y="f10"/>
                    <a:pt x="f6" y="f11"/>
                  </a:cubicBez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3" y="f19"/>
                  </a:cubicBezTo>
                  <a:cubicBezTo>
                    <a:pt x="f20" y="f19"/>
                    <a:pt x="f21" y="f22"/>
                    <a:pt x="f23" y="f22"/>
                  </a:cubicBezTo>
                  <a:cubicBezTo>
                    <a:pt x="f24" y="f22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59" name="Google Shape;5726;p85">
              <a:extLst>
                <a:ext uri="{FF2B5EF4-FFF2-40B4-BE49-F238E27FC236}">
                  <a16:creationId xmlns:a16="http://schemas.microsoft.com/office/drawing/2014/main" id="{21F64416-E423-9E95-5CE4-FB30061E97E5}"/>
                </a:ext>
              </a:extLst>
            </p:cNvPr>
            <p:cNvSpPr/>
            <p:nvPr/>
          </p:nvSpPr>
          <p:spPr>
            <a:xfrm>
              <a:off x="3239618" y="2710683"/>
              <a:ext cx="281827" cy="227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90"/>
                <a:gd name="f4" fmla="val 7906"/>
                <a:gd name="f5" fmla="val 6045"/>
                <a:gd name="f6" fmla="val 2610"/>
                <a:gd name="f7" fmla="val 6190"/>
                <a:gd name="f8" fmla="val 6335"/>
                <a:gd name="f9" fmla="val 2666"/>
                <a:gd name="f10" fmla="val 6444"/>
                <a:gd name="f11" fmla="val 2777"/>
                <a:gd name="f12" fmla="val 6664"/>
                <a:gd name="f13" fmla="val 2997"/>
                <a:gd name="f14" fmla="val 3356"/>
                <a:gd name="f15" fmla="val 3575"/>
                <a:gd name="f16" fmla="val 6225"/>
                <a:gd name="f17" fmla="val 3795"/>
                <a:gd name="f18" fmla="val 4153"/>
                <a:gd name="f19" fmla="val 4373"/>
                <a:gd name="f20" fmla="val 4593"/>
                <a:gd name="f21" fmla="val 4951"/>
                <a:gd name="f22" fmla="val 5171"/>
                <a:gd name="f23" fmla="val 5281"/>
                <a:gd name="f24" fmla="val 5336"/>
                <a:gd name="f25" fmla="val 5901"/>
                <a:gd name="f26" fmla="val 5756"/>
                <a:gd name="f27" fmla="val 5646"/>
                <a:gd name="f28" fmla="val 4984"/>
                <a:gd name="f29" fmla="val 4509"/>
                <a:gd name="f30" fmla="val 3440"/>
                <a:gd name="f31" fmla="val 7787"/>
                <a:gd name="f32" fmla="val 1"/>
                <a:gd name="f33" fmla="val 4463"/>
                <a:gd name="f34" fmla="val 3204"/>
                <a:gd name="f35" fmla="val 1064"/>
                <a:gd name="f36" fmla="val 919"/>
                <a:gd name="f37" fmla="val 271"/>
                <a:gd name="f38" fmla="val 3542"/>
                <a:gd name="f39" fmla="val 3765"/>
                <a:gd name="f40" fmla="val 4181"/>
                <a:gd name="f41" fmla="val 4406"/>
                <a:gd name="f42" fmla="val 856"/>
                <a:gd name="f43" fmla="val 4897"/>
                <a:gd name="f44" fmla="val 3147"/>
                <a:gd name="f45" fmla="val 6837"/>
                <a:gd name="f46" fmla="val 4412"/>
                <a:gd name="f47" fmla="val 8450"/>
                <a:gd name="f48" fmla="val 7902"/>
                <a:gd name="f49" fmla="val 9106"/>
                <a:gd name="f50" fmla="val 7788"/>
                <a:gd name="f51" fmla="val 9730"/>
                <a:gd name="f52" fmla="val 7574"/>
                <a:gd name="f53" fmla="val 8357"/>
                <a:gd name="f54" fmla="val 6951"/>
                <a:gd name="f55" fmla="val 7456"/>
                <a:gd name="f56" fmla="val 5602"/>
                <a:gd name="f57" fmla="val 7411"/>
                <a:gd name="f58" fmla="val 4093"/>
                <a:gd name="f59" fmla="val 7366"/>
                <a:gd name="f60" fmla="val 2588"/>
                <a:gd name="f61" fmla="val 8179"/>
                <a:gd name="f62" fmla="val 1184"/>
                <a:gd name="f63" fmla="val 9513"/>
                <a:gd name="f64" fmla="val 480"/>
                <a:gd name="f65" fmla="val 9603"/>
                <a:gd name="f66" fmla="val 432"/>
                <a:gd name="f67" fmla="val 9697"/>
                <a:gd name="f68" fmla="val 398"/>
                <a:gd name="f69" fmla="val 356"/>
                <a:gd name="f70" fmla="val 9149"/>
                <a:gd name="f71" fmla="val 124"/>
                <a:gd name="f72" fmla="val 8471"/>
                <a:gd name="f73" fmla="val 4"/>
                <a:gd name="f74" fmla="*/ f0 1 9790"/>
                <a:gd name="f75" fmla="*/ f1 1 7906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9790"/>
                <a:gd name="f82" fmla="*/ f79 1 7906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9790" h="790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6" y="f18"/>
                    <a:pt x="f10" y="f19"/>
                  </a:cubicBezTo>
                  <a:cubicBezTo>
                    <a:pt x="f12" y="f20"/>
                    <a:pt x="f12" y="f21"/>
                    <a:pt x="f10" y="f22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7" y="f22"/>
                  </a:cubicBezTo>
                  <a:cubicBezTo>
                    <a:pt x="f28" y="f29"/>
                    <a:pt x="f28" y="f30"/>
                    <a:pt x="f27" y="f11"/>
                  </a:cubicBezTo>
                  <a:cubicBezTo>
                    <a:pt x="f26" y="f9"/>
                    <a:pt x="f25" y="f6"/>
                    <a:pt x="f5" y="f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13"/>
                  </a:cubicBezTo>
                  <a:lnTo>
                    <a:pt x="f37" y="f38"/>
                  </a:lnTo>
                  <a:cubicBezTo>
                    <a:pt x="f2" y="f39"/>
                    <a:pt x="f2" y="f40"/>
                    <a:pt x="f37" y="f41"/>
                  </a:cubicBezTo>
                  <a:lnTo>
                    <a:pt x="f42" y="f43"/>
                  </a:lnTo>
                  <a:cubicBezTo>
                    <a:pt x="f44" y="f45"/>
                    <a:pt x="f46" y="f4"/>
                    <a:pt x="f31" y="f4"/>
                  </a:cubicBezTo>
                  <a:cubicBezTo>
                    <a:pt x="f47" y="f48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5" y="f66"/>
                    <a:pt x="f67" y="f68"/>
                    <a:pt x="f3" y="f69"/>
                  </a:cubicBezTo>
                  <a:cubicBezTo>
                    <a:pt x="f70" y="f71"/>
                    <a:pt x="f72" y="f73"/>
                    <a:pt x="f31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60" name="Google Shape;5727;p85">
              <a:extLst>
                <a:ext uri="{FF2B5EF4-FFF2-40B4-BE49-F238E27FC236}">
                  <a16:creationId xmlns:a16="http://schemas.microsoft.com/office/drawing/2014/main" id="{4BB6E54B-E89D-210D-FB5E-8181791E4C50}"/>
                </a:ext>
              </a:extLst>
            </p:cNvPr>
            <p:cNvSpPr/>
            <p:nvPr/>
          </p:nvSpPr>
          <p:spPr>
            <a:xfrm>
              <a:off x="3484339" y="2744589"/>
              <a:ext cx="150071" cy="16178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213"/>
                <a:gd name="f4" fmla="val 5620"/>
                <a:gd name="f5" fmla="val 2343"/>
                <a:gd name="f6" fmla="val 1789"/>
                <a:gd name="f7" fmla="val 2633"/>
                <a:gd name="f8" fmla="val 2912"/>
                <a:gd name="f9" fmla="val 2015"/>
                <a:gd name="f10" fmla="val 2355"/>
                <a:gd name="f11" fmla="val 2665"/>
                <a:gd name="f12" fmla="val 2659"/>
                <a:gd name="f13" fmla="val 2918"/>
                <a:gd name="f14" fmla="val 2349"/>
                <a:gd name="f15" fmla="val 1846"/>
                <a:gd name="f16" fmla="val 1593"/>
                <a:gd name="f17" fmla="val 2310"/>
                <a:gd name="f18" fmla="val 1948"/>
                <a:gd name="f19" fmla="val 1955"/>
                <a:gd name="f20" fmla="val 2063"/>
                <a:gd name="f21" fmla="val 1840"/>
                <a:gd name="f22" fmla="val 2204"/>
                <a:gd name="f23" fmla="val 2846"/>
                <a:gd name="f24" fmla="val 2394"/>
                <a:gd name="f25" fmla="val 1947"/>
                <a:gd name="f26" fmla="val 85"/>
                <a:gd name="f27" fmla="val 1539"/>
                <a:gd name="f28" fmla="val 301"/>
                <a:gd name="f29" fmla="val 645"/>
                <a:gd name="f30" fmla="val 774"/>
                <a:gd name="f31" fmla="val 72"/>
                <a:gd name="f32" fmla="val 1687"/>
                <a:gd name="f33" fmla="val 36"/>
                <a:gd name="f34" fmla="val 2698"/>
                <a:gd name="f35" fmla="val 3707"/>
                <a:gd name="f36" fmla="val 506"/>
                <a:gd name="f37" fmla="val 4662"/>
                <a:gd name="f38" fmla="val 1367"/>
                <a:gd name="f39" fmla="val 5195"/>
                <a:gd name="f40" fmla="val 1792"/>
                <a:gd name="f41" fmla="val 5460"/>
                <a:gd name="f42" fmla="val 2280"/>
                <a:gd name="f43" fmla="val 5607"/>
                <a:gd name="f44" fmla="val 2782"/>
                <a:gd name="f45" fmla="val 5619"/>
                <a:gd name="f46" fmla="val 3752"/>
                <a:gd name="f47" fmla="val 4957"/>
                <a:gd name="f48" fmla="val 4550"/>
                <a:gd name="f49" fmla="val 4078"/>
                <a:gd name="f50" fmla="val 5119"/>
                <a:gd name="f51" fmla="val 3051"/>
                <a:gd name="f52" fmla="val 2882"/>
                <a:gd name="f53" fmla="val 2674"/>
                <a:gd name="f54" fmla="val 2506"/>
                <a:gd name="f55" fmla="val 4568"/>
                <a:gd name="f56" fmla="val 1512"/>
                <a:gd name="f57" fmla="val 3797"/>
                <a:gd name="f58" fmla="val 654"/>
                <a:gd name="f59" fmla="val 2870"/>
                <a:gd name="f60" fmla="val 2862"/>
                <a:gd name="f61" fmla="val 2854"/>
                <a:gd name="f62" fmla="*/ f0 1 5213"/>
                <a:gd name="f63" fmla="*/ f1 1 5620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213"/>
                <a:gd name="f70" fmla="*/ f67 1 5620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213" h="562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3"/>
                  </a:cubicBezTo>
                  <a:cubicBezTo>
                    <a:pt x="f15" y="f13"/>
                    <a:pt x="f16" y="f17"/>
                    <a:pt x="f18" y="f19"/>
                  </a:cubicBezTo>
                  <a:cubicBezTo>
                    <a:pt x="f20" y="f21"/>
                    <a:pt x="f22" y="f6"/>
                    <a:pt x="f5" y="f6"/>
                  </a:cubicBezTo>
                  <a:close/>
                  <a:moveTo>
                    <a:pt x="f23" y="f2"/>
                  </a:moveTo>
                  <a:cubicBezTo>
                    <a:pt x="f24" y="f2"/>
                    <a:pt x="f25" y="f26"/>
                    <a:pt x="f27" y="f28"/>
                  </a:cubicBezTo>
                  <a:cubicBezTo>
                    <a:pt x="f29" y="f30"/>
                    <a:pt x="f31" y="f32"/>
                    <a:pt x="f33" y="f34"/>
                  </a:cubicBezTo>
                  <a:cubicBezTo>
                    <a:pt x="f2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3" y="f52"/>
                    <a:pt x="f3" y="f53"/>
                    <a:pt x="f50" y="f54"/>
                  </a:cubicBezTo>
                  <a:cubicBezTo>
                    <a:pt x="f55" y="f56"/>
                    <a:pt x="f57" y="f58"/>
                    <a:pt x="f59" y="f2"/>
                  </a:cubicBezTo>
                  <a:cubicBezTo>
                    <a:pt x="f60" y="f2"/>
                    <a:pt x="f6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61" name="Google Shape;5728;p85">
              <a:extLst>
                <a:ext uri="{FF2B5EF4-FFF2-40B4-BE49-F238E27FC236}">
                  <a16:creationId xmlns:a16="http://schemas.microsoft.com/office/drawing/2014/main" id="{3579BE0E-4033-F8E9-E4F0-63C43F7B7E3F}"/>
                </a:ext>
              </a:extLst>
            </p:cNvPr>
            <p:cNvSpPr/>
            <p:nvPr/>
          </p:nvSpPr>
          <p:spPr>
            <a:xfrm>
              <a:off x="3077952" y="2841315"/>
              <a:ext cx="190048" cy="162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8"/>
                <a:gd name="f5" fmla="val 3990"/>
                <a:gd name="f6" fmla="val 1"/>
                <a:gd name="f7" fmla="val 1807"/>
                <a:gd name="f8" fmla="val 1772"/>
                <a:gd name="f9" fmla="val 3955"/>
                <a:gd name="f10" fmla="val 5084"/>
                <a:gd name="f11" fmla="val 5394"/>
                <a:gd name="f12" fmla="val 253"/>
                <a:gd name="f13" fmla="val 5647"/>
                <a:gd name="f14" fmla="val 566"/>
                <a:gd name="f15" fmla="val 1696"/>
                <a:gd name="f16" fmla="val 4014"/>
                <a:gd name="f17" fmla="val 5996"/>
                <a:gd name="f18" fmla="val 4075"/>
                <a:gd name="f19" fmla="val 6601"/>
                <a:gd name="f20" fmla="val 1943"/>
                <a:gd name="f21" fmla="val 6324"/>
                <a:gd name="f22" fmla="val 1717"/>
                <a:gd name="f23" fmla="val 6041"/>
                <a:gd name="f24" fmla="val 1476"/>
                <a:gd name="f25" fmla="val 5740"/>
                <a:gd name="f26" fmla="val 1223"/>
                <a:gd name="f27" fmla="val 5481"/>
                <a:gd name="f28" fmla="val 1004"/>
                <a:gd name="f29" fmla="val 4391"/>
                <a:gd name="f30" fmla="val 2097"/>
                <a:gd name="f31" fmla="val 4281"/>
                <a:gd name="f32" fmla="val 2203"/>
                <a:gd name="f33" fmla="val 4139"/>
                <a:gd name="f34" fmla="val 2255"/>
                <a:gd name="f35" fmla="val 3997"/>
                <a:gd name="f36" fmla="val 3852"/>
                <a:gd name="f37" fmla="val 3708"/>
                <a:gd name="f38" fmla="val 2200"/>
                <a:gd name="f39" fmla="val 3599"/>
                <a:gd name="f40" fmla="val 2091"/>
                <a:gd name="f41" fmla="val 3379"/>
                <a:gd name="f42" fmla="val 1871"/>
                <a:gd name="f43" fmla="val 3376"/>
                <a:gd name="f44" fmla="val 1519"/>
                <a:gd name="f45" fmla="val 3593"/>
                <a:gd name="f46" fmla="val 1299"/>
                <a:gd name="f47" fmla="val 4611"/>
                <a:gd name="f48" fmla="val 278"/>
                <a:gd name="f49" fmla="val 4285"/>
                <a:gd name="f50" fmla="*/ f0 1 6602"/>
                <a:gd name="f51" fmla="*/ f1 1 5648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8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3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lnTo>
                    <a:pt x="f27" y="f28"/>
                  </a:lnTo>
                  <a:lnTo>
                    <a:pt x="f29" y="f30"/>
                  </a:ln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62" name="Google Shape;5729;p85">
              <a:extLst>
                <a:ext uri="{FF2B5EF4-FFF2-40B4-BE49-F238E27FC236}">
                  <a16:creationId xmlns:a16="http://schemas.microsoft.com/office/drawing/2014/main" id="{ABB5D0CD-8725-3AF3-66BE-824ABF551717}"/>
                </a:ext>
              </a:extLst>
            </p:cNvPr>
            <p:cNvSpPr/>
            <p:nvPr/>
          </p:nvSpPr>
          <p:spPr>
            <a:xfrm>
              <a:off x="3077952" y="2646282"/>
              <a:ext cx="190048" cy="1625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7"/>
                <a:gd name="f5" fmla="val 566"/>
                <a:gd name="f6" fmla="val 1"/>
                <a:gd name="f7" fmla="val 253"/>
                <a:gd name="f8" fmla="val 3"/>
                <a:gd name="f9" fmla="val 254"/>
                <a:gd name="f10" fmla="val 567"/>
                <a:gd name="f11" fmla="val 1699"/>
                <a:gd name="f12" fmla="val 3879"/>
                <a:gd name="f13" fmla="val 1807"/>
                <a:gd name="f14" fmla="val 3990"/>
                <a:gd name="f15" fmla="val 4285"/>
                <a:gd name="f16" fmla="val 4611"/>
                <a:gd name="f17" fmla="val 5373"/>
                <a:gd name="f18" fmla="val 3593"/>
                <a:gd name="f19" fmla="val 4352"/>
                <a:gd name="f20" fmla="val 3379"/>
                <a:gd name="f21" fmla="val 4132"/>
                <a:gd name="f22" fmla="val 3382"/>
                <a:gd name="f23" fmla="val 3780"/>
                <a:gd name="f24" fmla="val 3599"/>
                <a:gd name="f25" fmla="val 3563"/>
                <a:gd name="f26" fmla="val 3710"/>
                <a:gd name="f27" fmla="val 3451"/>
                <a:gd name="f28" fmla="val 3856"/>
                <a:gd name="f29" fmla="val 3396"/>
                <a:gd name="f30" fmla="val 4001"/>
                <a:gd name="f31" fmla="val 4142"/>
                <a:gd name="f32" fmla="val 4282"/>
                <a:gd name="f33" fmla="val 3448"/>
                <a:gd name="f34" fmla="val 4391"/>
                <a:gd name="f35" fmla="val 3554"/>
                <a:gd name="f36" fmla="val 5481"/>
                <a:gd name="f37" fmla="val 4644"/>
                <a:gd name="f38" fmla="val 5809"/>
                <a:gd name="f39" fmla="val 4370"/>
                <a:gd name="f40" fmla="val 6083"/>
                <a:gd name="f41" fmla="val 4138"/>
                <a:gd name="f42" fmla="val 6345"/>
                <a:gd name="f43" fmla="val 3918"/>
                <a:gd name="f44" fmla="val 6601"/>
                <a:gd name="f45" fmla="val 3704"/>
                <a:gd name="f46" fmla="val 5996"/>
                <a:gd name="f47" fmla="val 1575"/>
                <a:gd name="f48" fmla="val 4017"/>
                <a:gd name="f49" fmla="val 1696"/>
                <a:gd name="f50" fmla="*/ f0 1 6602"/>
                <a:gd name="f51" fmla="*/ f1 1 5647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7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lnTo>
                    <a:pt x="f16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lnTo>
                    <a:pt x="f38" y="f39"/>
                  </a:ln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6"/>
                    <a:pt x="f4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sp>
        <p:nvSpPr>
          <p:cNvPr id="163" name="Text Placeholder 1">
            <a:extLst>
              <a:ext uri="{FF2B5EF4-FFF2-40B4-BE49-F238E27FC236}">
                <a16:creationId xmlns:a16="http://schemas.microsoft.com/office/drawing/2014/main" id="{F42780E1-616A-EF01-1220-0FF6385C3EE0}"/>
              </a:ext>
            </a:extLst>
          </p:cNvPr>
          <p:cNvSpPr txBox="1">
            <a:spLocks/>
          </p:cNvSpPr>
          <p:nvPr/>
        </p:nvSpPr>
        <p:spPr>
          <a:xfrm>
            <a:off x="1654633" y="386791"/>
            <a:ext cx="13919486" cy="81477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7200" dirty="0"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7200" dirty="0">
                <a:latin typeface="Arial"/>
                <a:cs typeface="B Nazanin" panose="00000700000000000000" pitchFamily="2" charset="-78"/>
              </a:rPr>
              <a:t>C</a:t>
            </a:r>
          </a:p>
        </p:txBody>
      </p:sp>
      <p:sp>
        <p:nvSpPr>
          <p:cNvPr id="164" name="Text Placeholder 163">
            <a:extLst>
              <a:ext uri="{FF2B5EF4-FFF2-40B4-BE49-F238E27FC236}">
                <a16:creationId xmlns:a16="http://schemas.microsoft.com/office/drawing/2014/main" id="{B03878CF-1A82-A107-0272-B47BB6A8837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25797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" name="Google Shape;1197;p70"/>
          <p:cNvSpPr txBox="1"/>
          <p:nvPr/>
        </p:nvSpPr>
        <p:spPr>
          <a:xfrm>
            <a:off x="1433550" y="2376000"/>
            <a:ext cx="15421200" cy="154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t" anchorCtr="0">
            <a:noAutofit/>
          </a:bodyPr>
          <a:lstStyle/>
          <a:p>
            <a:pPr algn="r" rtl="1"/>
            <a:r>
              <a:rPr lang="fa-IR" sz="2801" dirty="0"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1198" name="Google Shape;1198;p70"/>
          <p:cNvGrpSpPr/>
          <p:nvPr/>
        </p:nvGrpSpPr>
        <p:grpSpPr>
          <a:xfrm>
            <a:off x="10235280" y="6171473"/>
            <a:ext cx="948588" cy="1102583"/>
            <a:chOff x="4727025" y="1332775"/>
            <a:chExt cx="59900" cy="69625"/>
          </a:xfrm>
        </p:grpSpPr>
        <p:sp>
          <p:nvSpPr>
            <p:cNvPr id="1199" name="Google Shape;1199;p70"/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00" name="Google Shape;1200;p70"/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01" name="Google Shape;1201;p70"/>
          <p:cNvGrpSpPr/>
          <p:nvPr/>
        </p:nvGrpSpPr>
        <p:grpSpPr>
          <a:xfrm>
            <a:off x="11462594" y="4628681"/>
            <a:ext cx="1111307" cy="1114062"/>
            <a:chOff x="4820425" y="1329900"/>
            <a:chExt cx="70175" cy="70350"/>
          </a:xfrm>
        </p:grpSpPr>
        <p:sp>
          <p:nvSpPr>
            <p:cNvPr id="1202" name="Google Shape;1202;p70"/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03" name="Google Shape;1203;p70"/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04" name="Google Shape;1204;p70"/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05" name="Google Shape;1205;p70"/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06" name="Google Shape;1206;p70"/>
          <p:cNvGrpSpPr/>
          <p:nvPr/>
        </p:nvGrpSpPr>
        <p:grpSpPr>
          <a:xfrm>
            <a:off x="12715330" y="4637691"/>
            <a:ext cx="1165148" cy="1067742"/>
            <a:chOff x="4903200" y="1331525"/>
            <a:chExt cx="73575" cy="67425"/>
          </a:xfrm>
        </p:grpSpPr>
        <p:sp>
          <p:nvSpPr>
            <p:cNvPr id="1207" name="Google Shape;1207;p70"/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08" name="Google Shape;1208;p70"/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09" name="Google Shape;1209;p70"/>
          <p:cNvGrpSpPr/>
          <p:nvPr/>
        </p:nvGrpSpPr>
        <p:grpSpPr>
          <a:xfrm>
            <a:off x="11434285" y="6157420"/>
            <a:ext cx="1167920" cy="1130690"/>
            <a:chOff x="4815575" y="1416800"/>
            <a:chExt cx="73750" cy="71400"/>
          </a:xfrm>
        </p:grpSpPr>
        <p:sp>
          <p:nvSpPr>
            <p:cNvPr id="1210" name="Google Shape;1210;p70"/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11" name="Google Shape;1211;p70"/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12" name="Google Shape;1212;p70"/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13" name="Google Shape;1213;p70"/>
          <p:cNvGrpSpPr/>
          <p:nvPr/>
        </p:nvGrpSpPr>
        <p:grpSpPr>
          <a:xfrm>
            <a:off x="12703849" y="6217793"/>
            <a:ext cx="1179797" cy="1009940"/>
            <a:chOff x="4902475" y="1418875"/>
            <a:chExt cx="74500" cy="63775"/>
          </a:xfrm>
        </p:grpSpPr>
        <p:sp>
          <p:nvSpPr>
            <p:cNvPr id="1214" name="Google Shape;1214;p70"/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15" name="Google Shape;1215;p70"/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16" name="Google Shape;1216;p70"/>
          <p:cNvGrpSpPr/>
          <p:nvPr/>
        </p:nvGrpSpPr>
        <p:grpSpPr>
          <a:xfrm>
            <a:off x="11454279" y="7652002"/>
            <a:ext cx="1127934" cy="1134254"/>
            <a:chOff x="4818100" y="1507675"/>
            <a:chExt cx="71225" cy="71625"/>
          </a:xfrm>
        </p:grpSpPr>
        <p:sp>
          <p:nvSpPr>
            <p:cNvPr id="1217" name="Google Shape;1217;p70"/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18" name="Google Shape;1218;p70"/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19" name="Google Shape;1219;p70"/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20" name="Google Shape;1220;p70"/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21" name="Google Shape;1221;p70"/>
          <p:cNvGrpSpPr/>
          <p:nvPr/>
        </p:nvGrpSpPr>
        <p:grpSpPr>
          <a:xfrm>
            <a:off x="10081274" y="7658924"/>
            <a:ext cx="1256603" cy="1177010"/>
            <a:chOff x="4721450" y="1509475"/>
            <a:chExt cx="79350" cy="74325"/>
          </a:xfrm>
        </p:grpSpPr>
        <p:sp>
          <p:nvSpPr>
            <p:cNvPr id="1222" name="Google Shape;1222;p70"/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23" name="Google Shape;1223;p70"/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24" name="Google Shape;1224;p70"/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25" name="Google Shape;1225;p70"/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26" name="Google Shape;1226;p70"/>
          <p:cNvGrpSpPr/>
          <p:nvPr/>
        </p:nvGrpSpPr>
        <p:grpSpPr>
          <a:xfrm>
            <a:off x="12772342" y="7628054"/>
            <a:ext cx="1114076" cy="1125545"/>
            <a:chOff x="4906800" y="1507500"/>
            <a:chExt cx="70350" cy="71075"/>
          </a:xfrm>
        </p:grpSpPr>
        <p:sp>
          <p:nvSpPr>
            <p:cNvPr id="1227" name="Google Shape;1227;p70"/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28" name="Google Shape;1228;p70"/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29" name="Google Shape;1229;p70"/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30" name="Google Shape;1230;p70"/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31" name="Google Shape;1231;p70"/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32" name="Google Shape;1232;p70"/>
          <p:cNvGrpSpPr/>
          <p:nvPr/>
        </p:nvGrpSpPr>
        <p:grpSpPr>
          <a:xfrm>
            <a:off x="8847557" y="4681927"/>
            <a:ext cx="1035869" cy="1035869"/>
            <a:chOff x="3736598" y="2170606"/>
            <a:chExt cx="404889" cy="404889"/>
          </a:xfrm>
        </p:grpSpPr>
        <p:sp>
          <p:nvSpPr>
            <p:cNvPr id="1233" name="Google Shape;1233;p70"/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34" name="Google Shape;1234;p70"/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35" name="Google Shape;1235;p70"/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36" name="Google Shape;1236;p70"/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37" name="Google Shape;1237;p70"/>
          <p:cNvGrpSpPr/>
          <p:nvPr/>
        </p:nvGrpSpPr>
        <p:grpSpPr>
          <a:xfrm>
            <a:off x="7381679" y="4682123"/>
            <a:ext cx="1173972" cy="1035480"/>
            <a:chOff x="3161917" y="2170682"/>
            <a:chExt cx="458870" cy="404737"/>
          </a:xfrm>
        </p:grpSpPr>
        <p:sp>
          <p:nvSpPr>
            <p:cNvPr id="1238" name="Google Shape;1238;p70"/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39" name="Google Shape;1239;p70"/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40" name="Google Shape;1240;p70"/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41" name="Google Shape;1241;p70"/>
          <p:cNvGrpSpPr/>
          <p:nvPr/>
        </p:nvGrpSpPr>
        <p:grpSpPr>
          <a:xfrm>
            <a:off x="7427722" y="6204802"/>
            <a:ext cx="1081886" cy="1035926"/>
            <a:chOff x="3179914" y="2889488"/>
            <a:chExt cx="422876" cy="404911"/>
          </a:xfrm>
        </p:grpSpPr>
        <p:sp>
          <p:nvSpPr>
            <p:cNvPr id="1242" name="Google Shape;1242;p70"/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43" name="Google Shape;1243;p70"/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44" name="Google Shape;1244;p70"/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45" name="Google Shape;1245;p70"/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46" name="Google Shape;1246;p70"/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47" name="Google Shape;1247;p70"/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48" name="Google Shape;1248;p70"/>
          <p:cNvGrpSpPr/>
          <p:nvPr/>
        </p:nvGrpSpPr>
        <p:grpSpPr>
          <a:xfrm>
            <a:off x="8829308" y="6204718"/>
            <a:ext cx="1072361" cy="1036094"/>
            <a:chOff x="3729467" y="2889422"/>
            <a:chExt cx="419153" cy="404977"/>
          </a:xfrm>
        </p:grpSpPr>
        <p:sp>
          <p:nvSpPr>
            <p:cNvPr id="1249" name="Google Shape;1249;p70"/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50" name="Google Shape;1250;p70"/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51" name="Google Shape;1251;p70"/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52" name="Google Shape;1252;p70"/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53" name="Google Shape;1253;p70"/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54" name="Google Shape;1254;p70"/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55" name="Google Shape;1255;p70"/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56" name="Google Shape;1256;p70"/>
          <p:cNvGrpSpPr/>
          <p:nvPr/>
        </p:nvGrpSpPr>
        <p:grpSpPr>
          <a:xfrm>
            <a:off x="3903377" y="6891577"/>
            <a:ext cx="1930703" cy="269222"/>
            <a:chOff x="4411970" y="2962952"/>
            <a:chExt cx="706544" cy="104212"/>
          </a:xfrm>
        </p:grpSpPr>
        <p:sp>
          <p:nvSpPr>
            <p:cNvPr id="1257" name="Google Shape;1257;p70"/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58" name="Google Shape;1258;p70"/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59" name="Google Shape;1259;p70"/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60" name="Google Shape;1260;p70"/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61" name="Google Shape;1261;p70"/>
          <p:cNvGrpSpPr/>
          <p:nvPr/>
        </p:nvGrpSpPr>
        <p:grpSpPr>
          <a:xfrm>
            <a:off x="3903377" y="6082154"/>
            <a:ext cx="1920317" cy="578345"/>
            <a:chOff x="4411970" y="2726085"/>
            <a:chExt cx="643107" cy="193659"/>
          </a:xfrm>
        </p:grpSpPr>
        <p:sp>
          <p:nvSpPr>
            <p:cNvPr id="1262" name="Google Shape;1262;p70"/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63" name="Google Shape;1263;p70"/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64" name="Google Shape;1264;p70"/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65" name="Google Shape;1265;p70"/>
          <p:cNvGrpSpPr/>
          <p:nvPr/>
        </p:nvGrpSpPr>
        <p:grpSpPr>
          <a:xfrm>
            <a:off x="1920371" y="6590801"/>
            <a:ext cx="1623006" cy="505169"/>
            <a:chOff x="4411970" y="4340222"/>
            <a:chExt cx="779467" cy="242683"/>
          </a:xfrm>
        </p:grpSpPr>
        <p:sp>
          <p:nvSpPr>
            <p:cNvPr id="1266" name="Google Shape;1266;p70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67" name="Google Shape;1267;p70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68" name="Google Shape;1268;p70"/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69" name="Google Shape;1269;p70"/>
          <p:cNvGrpSpPr/>
          <p:nvPr/>
        </p:nvGrpSpPr>
        <p:grpSpPr>
          <a:xfrm>
            <a:off x="3903377" y="5418617"/>
            <a:ext cx="1930320" cy="432461"/>
            <a:chOff x="4411970" y="2468674"/>
            <a:chExt cx="747317" cy="167425"/>
          </a:xfrm>
        </p:grpSpPr>
        <p:sp>
          <p:nvSpPr>
            <p:cNvPr id="1270" name="Google Shape;1270;p70"/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71" name="Google Shape;1271;p70"/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1272" name="Google Shape;1272;p70"/>
          <p:cNvSpPr/>
          <p:nvPr/>
        </p:nvSpPr>
        <p:spPr>
          <a:xfrm>
            <a:off x="1916870" y="6028180"/>
            <a:ext cx="1621236" cy="385967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1273" name="Google Shape;1273;p70"/>
          <p:cNvGrpSpPr/>
          <p:nvPr/>
        </p:nvGrpSpPr>
        <p:grpSpPr>
          <a:xfrm>
            <a:off x="1918510" y="4669375"/>
            <a:ext cx="3918083" cy="417569"/>
            <a:chOff x="6336019" y="3733725"/>
            <a:chExt cx="2566206" cy="351310"/>
          </a:xfrm>
        </p:grpSpPr>
        <p:sp>
          <p:nvSpPr>
            <p:cNvPr id="1274" name="Google Shape;1274;p70"/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75" name="Google Shape;1275;p70"/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76" name="Google Shape;1276;p70"/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77" name="Google Shape;1277;p70"/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78" name="Google Shape;1278;p70"/>
          <p:cNvGrpSpPr/>
          <p:nvPr/>
        </p:nvGrpSpPr>
        <p:grpSpPr>
          <a:xfrm>
            <a:off x="3903377" y="7901204"/>
            <a:ext cx="1893102" cy="306401"/>
            <a:chOff x="4404545" y="3301592"/>
            <a:chExt cx="782403" cy="129272"/>
          </a:xfrm>
        </p:grpSpPr>
        <p:sp>
          <p:nvSpPr>
            <p:cNvPr id="1279" name="Google Shape;1279;p70"/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80" name="Google Shape;1280;p70"/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81" name="Google Shape;1281;p70"/>
          <p:cNvGrpSpPr/>
          <p:nvPr/>
        </p:nvGrpSpPr>
        <p:grpSpPr>
          <a:xfrm>
            <a:off x="3903379" y="7391876"/>
            <a:ext cx="1924514" cy="278255"/>
            <a:chOff x="4411970" y="3131459"/>
            <a:chExt cx="710520" cy="117397"/>
          </a:xfrm>
        </p:grpSpPr>
        <p:sp>
          <p:nvSpPr>
            <p:cNvPr id="1282" name="Google Shape;1282;p70"/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83" name="Google Shape;1283;p70"/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1284" name="Google Shape;1284;p70" descr="Timeline background shape"/>
          <p:cNvSpPr/>
          <p:nvPr/>
        </p:nvSpPr>
        <p:spPr>
          <a:xfrm>
            <a:off x="3903377" y="8438682"/>
            <a:ext cx="1920600" cy="306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1285" name="Google Shape;1285;p70"/>
          <p:cNvGrpSpPr/>
          <p:nvPr/>
        </p:nvGrpSpPr>
        <p:grpSpPr>
          <a:xfrm>
            <a:off x="1903667" y="7243206"/>
            <a:ext cx="1647677" cy="917976"/>
            <a:chOff x="4411970" y="1801825"/>
            <a:chExt cx="734586" cy="409262"/>
          </a:xfrm>
        </p:grpSpPr>
        <p:sp>
          <p:nvSpPr>
            <p:cNvPr id="1286" name="Google Shape;1286;p70"/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87" name="Google Shape;1287;p70"/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88" name="Google Shape;1288;p70"/>
          <p:cNvGrpSpPr/>
          <p:nvPr/>
        </p:nvGrpSpPr>
        <p:grpSpPr>
          <a:xfrm>
            <a:off x="6113609" y="4678346"/>
            <a:ext cx="1043028" cy="1043028"/>
            <a:chOff x="5681300" y="2527788"/>
            <a:chExt cx="805800" cy="805800"/>
          </a:xfrm>
        </p:grpSpPr>
        <p:sp>
          <p:nvSpPr>
            <p:cNvPr id="1289" name="Google Shape;1289;p70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90" name="Google Shape;1290;p70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91" name="Google Shape;1291;p70"/>
          <p:cNvGrpSpPr/>
          <p:nvPr/>
        </p:nvGrpSpPr>
        <p:grpSpPr>
          <a:xfrm>
            <a:off x="6102089" y="6189731"/>
            <a:ext cx="1066067" cy="1066067"/>
            <a:chOff x="4049800" y="640400"/>
            <a:chExt cx="858900" cy="858900"/>
          </a:xfrm>
        </p:grpSpPr>
        <p:sp>
          <p:nvSpPr>
            <p:cNvPr id="1292" name="Google Shape;1292;p70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93" name="Google Shape;1293;p70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94" name="Google Shape;1294;p70"/>
          <p:cNvGrpSpPr/>
          <p:nvPr/>
        </p:nvGrpSpPr>
        <p:grpSpPr>
          <a:xfrm>
            <a:off x="5953055" y="7545086"/>
            <a:ext cx="1364136" cy="1364136"/>
            <a:chOff x="5080188" y="927900"/>
            <a:chExt cx="961200" cy="961200"/>
          </a:xfrm>
        </p:grpSpPr>
        <p:sp>
          <p:nvSpPr>
            <p:cNvPr id="1295" name="Google Shape;1295;p70"/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96" name="Google Shape;1296;p70"/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97" name="Google Shape;1297;p70"/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98" name="Google Shape;1298;p70"/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99" name="Google Shape;1299;p70"/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00" name="Google Shape;1300;p70"/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01" name="Google Shape;1301;p70"/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02" name="Google Shape;1302;p70"/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03" name="Google Shape;1303;p70"/>
          <p:cNvGrpSpPr/>
          <p:nvPr/>
        </p:nvGrpSpPr>
        <p:grpSpPr>
          <a:xfrm>
            <a:off x="8880053" y="7738469"/>
            <a:ext cx="1011300" cy="1008012"/>
            <a:chOff x="6039282" y="1042577"/>
            <a:chExt cx="734315" cy="731929"/>
          </a:xfrm>
        </p:grpSpPr>
        <p:sp>
          <p:nvSpPr>
            <p:cNvPr id="1304" name="Google Shape;1304;p70"/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05" name="Google Shape;1305;p70"/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06" name="Google Shape;1306;p70"/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07" name="Google Shape;1307;p70"/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08" name="Google Shape;1308;p70"/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09" name="Google Shape;1309;p70"/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10" name="Google Shape;1310;p70"/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11" name="Google Shape;1311;p70"/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12" name="Google Shape;1312;p70"/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13" name="Google Shape;1313;p70"/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14" name="Google Shape;1314;p70"/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15" name="Google Shape;1315;p70"/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16" name="Google Shape;1316;p70"/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17" name="Google Shape;1317;p70"/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18" name="Google Shape;1318;p70"/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19" name="Google Shape;1319;p70"/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20" name="Google Shape;1320;p70"/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21" name="Google Shape;1321;p70"/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22" name="Google Shape;1322;p70"/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23" name="Google Shape;1323;p70"/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24" name="Google Shape;1324;p70"/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25" name="Google Shape;1325;p70"/>
          <p:cNvGrpSpPr/>
          <p:nvPr/>
        </p:nvGrpSpPr>
        <p:grpSpPr>
          <a:xfrm>
            <a:off x="10105256" y="4597724"/>
            <a:ext cx="1135488" cy="1204272"/>
            <a:chOff x="1825800" y="1651625"/>
            <a:chExt cx="539989" cy="571775"/>
          </a:xfrm>
        </p:grpSpPr>
        <p:sp>
          <p:nvSpPr>
            <p:cNvPr id="1326" name="Google Shape;1326;p70"/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27" name="Google Shape;1327;p70"/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28" name="Google Shape;1328;p70"/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29" name="Google Shape;1329;p70"/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30" name="Google Shape;1330;p70"/>
          <p:cNvGrpSpPr/>
          <p:nvPr/>
        </p:nvGrpSpPr>
        <p:grpSpPr>
          <a:xfrm>
            <a:off x="7455116" y="7711160"/>
            <a:ext cx="1016246" cy="1015910"/>
            <a:chOff x="1897577" y="2802432"/>
            <a:chExt cx="492176" cy="492014"/>
          </a:xfrm>
        </p:grpSpPr>
        <p:sp>
          <p:nvSpPr>
            <p:cNvPr id="1331" name="Google Shape;1331;p70"/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32" name="Google Shape;1332;p70"/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33" name="Google Shape;1333;p70"/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34" name="Google Shape;1334;p70"/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35" name="Google Shape;1335;p70"/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36" name="Google Shape;1336;p70"/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37" name="Google Shape;1337;p70"/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38" name="Google Shape;1338;p70"/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39" name="Google Shape;1339;p70"/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40" name="Google Shape;1340;p70"/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41" name="Google Shape;1341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42" name="Google Shape;1342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43" name="Google Shape;1343;p70"/>
          <p:cNvGrpSpPr/>
          <p:nvPr/>
        </p:nvGrpSpPr>
        <p:grpSpPr>
          <a:xfrm>
            <a:off x="1918177" y="8338247"/>
            <a:ext cx="1618454" cy="401684"/>
            <a:chOff x="2013045" y="4813233"/>
            <a:chExt cx="921986" cy="228854"/>
          </a:xfrm>
        </p:grpSpPr>
        <p:sp>
          <p:nvSpPr>
            <p:cNvPr id="1344" name="Google Shape;1344;p70"/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45" name="Google Shape;1345;p70"/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46" name="Google Shape;1346;p70"/>
          <p:cNvGrpSpPr/>
          <p:nvPr/>
        </p:nvGrpSpPr>
        <p:grpSpPr>
          <a:xfrm>
            <a:off x="1935097" y="5312011"/>
            <a:ext cx="1584842" cy="539882"/>
            <a:chOff x="1046767" y="4756633"/>
            <a:chExt cx="859646" cy="292841"/>
          </a:xfrm>
        </p:grpSpPr>
        <p:sp>
          <p:nvSpPr>
            <p:cNvPr id="1347" name="Google Shape;1347;p70"/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48" name="Google Shape;1348;p70"/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49" name="Google Shape;1349;p70"/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1350" name="Google Shape;1350;p70"/>
          <p:cNvSpPr/>
          <p:nvPr/>
        </p:nvSpPr>
        <p:spPr>
          <a:xfrm>
            <a:off x="14802601" y="4701346"/>
            <a:ext cx="370820" cy="188012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351" name="Google Shape;1351;p70"/>
          <p:cNvSpPr/>
          <p:nvPr/>
        </p:nvSpPr>
        <p:spPr>
          <a:xfrm>
            <a:off x="14201510" y="4666151"/>
            <a:ext cx="343542" cy="258396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352" name="Google Shape;1352;p70"/>
          <p:cNvSpPr/>
          <p:nvPr/>
        </p:nvSpPr>
        <p:spPr>
          <a:xfrm>
            <a:off x="15446087" y="4679060"/>
            <a:ext cx="335627" cy="233555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353" name="Google Shape;1353;p70"/>
          <p:cNvSpPr/>
          <p:nvPr/>
        </p:nvSpPr>
        <p:spPr>
          <a:xfrm>
            <a:off x="16035499" y="4666151"/>
            <a:ext cx="327710" cy="258396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1354" name="Google Shape;1354;p70"/>
          <p:cNvGrpSpPr/>
          <p:nvPr/>
        </p:nvGrpSpPr>
        <p:grpSpPr>
          <a:xfrm>
            <a:off x="14206808" y="5101126"/>
            <a:ext cx="332946" cy="282995"/>
            <a:chOff x="4660325" y="1866850"/>
            <a:chExt cx="68350" cy="58100"/>
          </a:xfrm>
        </p:grpSpPr>
        <p:sp>
          <p:nvSpPr>
            <p:cNvPr id="1355" name="Google Shape;1355;p70"/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56" name="Google Shape;1356;p70"/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57" name="Google Shape;1357;p70"/>
          <p:cNvGrpSpPr/>
          <p:nvPr/>
        </p:nvGrpSpPr>
        <p:grpSpPr>
          <a:xfrm>
            <a:off x="14825495" y="5152574"/>
            <a:ext cx="325031" cy="180098"/>
            <a:chOff x="4791775" y="1877500"/>
            <a:chExt cx="66725" cy="36975"/>
          </a:xfrm>
        </p:grpSpPr>
        <p:sp>
          <p:nvSpPr>
            <p:cNvPr id="1358" name="Google Shape;1358;p70"/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59" name="Google Shape;1359;p70"/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60" name="Google Shape;1360;p70"/>
          <p:cNvGrpSpPr/>
          <p:nvPr/>
        </p:nvGrpSpPr>
        <p:grpSpPr>
          <a:xfrm>
            <a:off x="15468922" y="5152574"/>
            <a:ext cx="289958" cy="180098"/>
            <a:chOff x="4923925" y="1877500"/>
            <a:chExt cx="59525" cy="36975"/>
          </a:xfrm>
        </p:grpSpPr>
        <p:sp>
          <p:nvSpPr>
            <p:cNvPr id="1361" name="Google Shape;1361;p70"/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62" name="Google Shape;1362;p70"/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63" name="Google Shape;1363;p70"/>
          <p:cNvGrpSpPr/>
          <p:nvPr/>
        </p:nvGrpSpPr>
        <p:grpSpPr>
          <a:xfrm>
            <a:off x="16057905" y="5116955"/>
            <a:ext cx="282894" cy="251334"/>
            <a:chOff x="5058450" y="1870100"/>
            <a:chExt cx="58075" cy="51600"/>
          </a:xfrm>
        </p:grpSpPr>
        <p:sp>
          <p:nvSpPr>
            <p:cNvPr id="1364" name="Google Shape;1364;p70"/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65" name="Google Shape;1365;p70"/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66" name="Google Shape;1366;p70"/>
          <p:cNvGrpSpPr/>
          <p:nvPr/>
        </p:nvGrpSpPr>
        <p:grpSpPr>
          <a:xfrm>
            <a:off x="14886934" y="5961772"/>
            <a:ext cx="202154" cy="215291"/>
            <a:chOff x="4811425" y="2065025"/>
            <a:chExt cx="41500" cy="44200"/>
          </a:xfrm>
        </p:grpSpPr>
        <p:sp>
          <p:nvSpPr>
            <p:cNvPr id="1367" name="Google Shape;1367;p70"/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68" name="Google Shape;1368;p70"/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69" name="Google Shape;1369;p70"/>
          <p:cNvGrpSpPr/>
          <p:nvPr/>
        </p:nvGrpSpPr>
        <p:grpSpPr>
          <a:xfrm>
            <a:off x="15471809" y="5962198"/>
            <a:ext cx="241734" cy="214436"/>
            <a:chOff x="4929875" y="2065025"/>
            <a:chExt cx="49625" cy="44025"/>
          </a:xfrm>
        </p:grpSpPr>
        <p:sp>
          <p:nvSpPr>
            <p:cNvPr id="1370" name="Google Shape;1370;p70"/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71" name="Google Shape;1371;p70"/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72" name="Google Shape;1372;p70"/>
          <p:cNvGrpSpPr/>
          <p:nvPr/>
        </p:nvGrpSpPr>
        <p:grpSpPr>
          <a:xfrm>
            <a:off x="16129145" y="5968226"/>
            <a:ext cx="140412" cy="202382"/>
            <a:chOff x="5083925" y="2066350"/>
            <a:chExt cx="28825" cy="41550"/>
          </a:xfrm>
        </p:grpSpPr>
        <p:sp>
          <p:nvSpPr>
            <p:cNvPr id="1373" name="Google Shape;1373;p70"/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74" name="Google Shape;1374;p70"/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75" name="Google Shape;1375;p70"/>
          <p:cNvGrpSpPr/>
          <p:nvPr/>
        </p:nvGrpSpPr>
        <p:grpSpPr>
          <a:xfrm>
            <a:off x="14192252" y="5999519"/>
            <a:ext cx="362052" cy="139793"/>
            <a:chOff x="4659775" y="2072775"/>
            <a:chExt cx="74325" cy="28700"/>
          </a:xfrm>
        </p:grpSpPr>
        <p:sp>
          <p:nvSpPr>
            <p:cNvPr id="1376" name="Google Shape;1376;p70"/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77" name="Google Shape;1377;p70"/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78" name="Google Shape;1378;p70"/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79" name="Google Shape;1379;p70"/>
          <p:cNvGrpSpPr/>
          <p:nvPr/>
        </p:nvGrpSpPr>
        <p:grpSpPr>
          <a:xfrm>
            <a:off x="16031966" y="5580650"/>
            <a:ext cx="334775" cy="178394"/>
            <a:chOff x="4662475" y="1976500"/>
            <a:chExt cx="68725" cy="36625"/>
          </a:xfrm>
        </p:grpSpPr>
        <p:sp>
          <p:nvSpPr>
            <p:cNvPr id="1380" name="Google Shape;1380;p70"/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81" name="Google Shape;1381;p70"/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82" name="Google Shape;1382;p70"/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83" name="Google Shape;1383;p70"/>
          <p:cNvGrpSpPr/>
          <p:nvPr/>
        </p:nvGrpSpPr>
        <p:grpSpPr>
          <a:xfrm>
            <a:off x="15425775" y="5587529"/>
            <a:ext cx="333798" cy="164634"/>
            <a:chOff x="4920150" y="1977875"/>
            <a:chExt cx="68525" cy="33800"/>
          </a:xfrm>
        </p:grpSpPr>
        <p:sp>
          <p:nvSpPr>
            <p:cNvPr id="1384" name="Google Shape;1384;p70"/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85" name="Google Shape;1385;p70"/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86" name="Google Shape;1386;p70"/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87" name="Google Shape;1387;p70"/>
          <p:cNvGrpSpPr/>
          <p:nvPr/>
        </p:nvGrpSpPr>
        <p:grpSpPr>
          <a:xfrm>
            <a:off x="14248088" y="6395366"/>
            <a:ext cx="250380" cy="255719"/>
            <a:chOff x="4676550" y="2160575"/>
            <a:chExt cx="51400" cy="52500"/>
          </a:xfrm>
        </p:grpSpPr>
        <p:sp>
          <p:nvSpPr>
            <p:cNvPr id="1388" name="Google Shape;1388;p70"/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89" name="Google Shape;1389;p70"/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90" name="Google Shape;1390;p70"/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91" name="Google Shape;1391;p70"/>
          <p:cNvGrpSpPr/>
          <p:nvPr/>
        </p:nvGrpSpPr>
        <p:grpSpPr>
          <a:xfrm>
            <a:off x="14842606" y="6409429"/>
            <a:ext cx="290810" cy="227588"/>
            <a:chOff x="4768325" y="2163475"/>
            <a:chExt cx="59700" cy="46725"/>
          </a:xfrm>
        </p:grpSpPr>
        <p:sp>
          <p:nvSpPr>
            <p:cNvPr id="1392" name="Google Shape;1392;p70"/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93" name="Google Shape;1393;p70"/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1394" name="Google Shape;1394;p70"/>
          <p:cNvSpPr/>
          <p:nvPr/>
        </p:nvSpPr>
        <p:spPr>
          <a:xfrm>
            <a:off x="15506516" y="6392444"/>
            <a:ext cx="172319" cy="261563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395" name="Google Shape;1395;p70"/>
          <p:cNvSpPr/>
          <p:nvPr/>
        </p:nvSpPr>
        <p:spPr>
          <a:xfrm>
            <a:off x="16051267" y="8406614"/>
            <a:ext cx="296168" cy="325979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396" name="Google Shape;1396;p70"/>
          <p:cNvSpPr/>
          <p:nvPr/>
        </p:nvSpPr>
        <p:spPr>
          <a:xfrm>
            <a:off x="14254180" y="6863056"/>
            <a:ext cx="238202" cy="326831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397" name="Google Shape;1397;p70"/>
          <p:cNvSpPr/>
          <p:nvPr/>
        </p:nvSpPr>
        <p:spPr>
          <a:xfrm>
            <a:off x="14190124" y="8438275"/>
            <a:ext cx="366314" cy="262658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398" name="Google Shape;1398;p70"/>
          <p:cNvSpPr/>
          <p:nvPr/>
        </p:nvSpPr>
        <p:spPr>
          <a:xfrm>
            <a:off x="14224769" y="7401561"/>
            <a:ext cx="297023" cy="225030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399" name="Google Shape;1399;p70"/>
          <p:cNvSpPr/>
          <p:nvPr/>
        </p:nvSpPr>
        <p:spPr>
          <a:xfrm>
            <a:off x="15492268" y="7365397"/>
            <a:ext cx="200816" cy="297362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1400" name="Google Shape;1400;p70"/>
          <p:cNvGrpSpPr/>
          <p:nvPr/>
        </p:nvGrpSpPr>
        <p:grpSpPr>
          <a:xfrm>
            <a:off x="14875243" y="6919618"/>
            <a:ext cx="225536" cy="213707"/>
            <a:chOff x="4768575" y="2253950"/>
            <a:chExt cx="46300" cy="43875"/>
          </a:xfrm>
        </p:grpSpPr>
        <p:sp>
          <p:nvSpPr>
            <p:cNvPr id="1401" name="Google Shape;1401;p70"/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02" name="Google Shape;1402;p70"/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403" name="Google Shape;1403;p70"/>
          <p:cNvGrpSpPr/>
          <p:nvPr/>
        </p:nvGrpSpPr>
        <p:grpSpPr>
          <a:xfrm>
            <a:off x="15474488" y="7897669"/>
            <a:ext cx="236375" cy="292493"/>
            <a:chOff x="4960900" y="2433225"/>
            <a:chExt cx="48525" cy="60050"/>
          </a:xfrm>
        </p:grpSpPr>
        <p:sp>
          <p:nvSpPr>
            <p:cNvPr id="1404" name="Google Shape;1404;p70"/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05" name="Google Shape;1405;p70"/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406" name="Google Shape;1406;p70"/>
          <p:cNvGrpSpPr/>
          <p:nvPr/>
        </p:nvGrpSpPr>
        <p:grpSpPr>
          <a:xfrm>
            <a:off x="14851616" y="8425790"/>
            <a:ext cx="272789" cy="287621"/>
            <a:chOff x="4854075" y="2527625"/>
            <a:chExt cx="56000" cy="59050"/>
          </a:xfrm>
        </p:grpSpPr>
        <p:sp>
          <p:nvSpPr>
            <p:cNvPr id="1407" name="Google Shape;1407;p70"/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08" name="Google Shape;1408;p70"/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1409" name="Google Shape;1409;p70"/>
          <p:cNvSpPr/>
          <p:nvPr/>
        </p:nvSpPr>
        <p:spPr>
          <a:xfrm>
            <a:off x="14882123" y="7911247"/>
            <a:ext cx="211776" cy="265337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410" name="Google Shape;1410;p70"/>
          <p:cNvSpPr/>
          <p:nvPr/>
        </p:nvSpPr>
        <p:spPr>
          <a:xfrm>
            <a:off x="16039455" y="6390554"/>
            <a:ext cx="319794" cy="265337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411" name="Google Shape;1411;p70"/>
          <p:cNvSpPr/>
          <p:nvPr/>
        </p:nvSpPr>
        <p:spPr>
          <a:xfrm>
            <a:off x="14237983" y="7911247"/>
            <a:ext cx="270596" cy="265337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1412" name="Google Shape;1412;p70"/>
          <p:cNvGrpSpPr/>
          <p:nvPr/>
        </p:nvGrpSpPr>
        <p:grpSpPr>
          <a:xfrm>
            <a:off x="16100040" y="7353279"/>
            <a:ext cx="198624" cy="321594"/>
            <a:chOff x="5059700" y="2334775"/>
            <a:chExt cx="40775" cy="66025"/>
          </a:xfrm>
        </p:grpSpPr>
        <p:sp>
          <p:nvSpPr>
            <p:cNvPr id="1413" name="Google Shape;1413;p70"/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14" name="Google Shape;1414;p70"/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15" name="Google Shape;1415;p70"/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16" name="Google Shape;1416;p70"/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17" name="Google Shape;1417;p70"/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18" name="Google Shape;1418;p70"/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19" name="Google Shape;1419;p70"/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20" name="Google Shape;1420;p70"/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21" name="Google Shape;1421;p70"/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422" name="Google Shape;1422;p70"/>
          <p:cNvGrpSpPr/>
          <p:nvPr/>
        </p:nvGrpSpPr>
        <p:grpSpPr>
          <a:xfrm>
            <a:off x="16014370" y="7883543"/>
            <a:ext cx="369968" cy="320742"/>
            <a:chOff x="5037700" y="2430325"/>
            <a:chExt cx="75950" cy="65850"/>
          </a:xfrm>
        </p:grpSpPr>
        <p:sp>
          <p:nvSpPr>
            <p:cNvPr id="1423" name="Google Shape;1423;p70"/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24" name="Google Shape;1424;p70"/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425" name="Google Shape;1425;p70"/>
          <p:cNvGrpSpPr/>
          <p:nvPr/>
        </p:nvGrpSpPr>
        <p:grpSpPr>
          <a:xfrm>
            <a:off x="14853379" y="7416447"/>
            <a:ext cx="346028" cy="195258"/>
            <a:chOff x="4756975" y="2341800"/>
            <a:chExt cx="91975" cy="51925"/>
          </a:xfrm>
        </p:grpSpPr>
        <p:sp>
          <p:nvSpPr>
            <p:cNvPr id="1426" name="Google Shape;1426;p70"/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27" name="Google Shape;1427;p70"/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28" name="Google Shape;1428;p70"/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29" name="Google Shape;1429;p70"/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30" name="Google Shape;1430;p70"/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31" name="Google Shape;1431;p70"/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32" name="Google Shape;1432;p70"/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33" name="Google Shape;1433;p70"/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34" name="Google Shape;1434;p70"/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35" name="Google Shape;1435;p70"/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36" name="Google Shape;1436;p70"/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37" name="Google Shape;1437;p70"/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38" name="Google Shape;1438;p70"/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39" name="Google Shape;1439;p70"/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40" name="Google Shape;1440;p70"/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41" name="Google Shape;1441;p70"/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42" name="Google Shape;1442;p70"/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43" name="Google Shape;1443;p70"/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44" name="Google Shape;1444;p70"/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45" name="Google Shape;1445;p70"/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446" name="Google Shape;1446;p70"/>
          <p:cNvGrpSpPr/>
          <p:nvPr/>
        </p:nvGrpSpPr>
        <p:grpSpPr>
          <a:xfrm>
            <a:off x="15387254" y="8393841"/>
            <a:ext cx="424994" cy="351522"/>
            <a:chOff x="4943575" y="2516350"/>
            <a:chExt cx="98675" cy="81700"/>
          </a:xfrm>
        </p:grpSpPr>
        <p:sp>
          <p:nvSpPr>
            <p:cNvPr id="1447" name="Google Shape;1447;p70"/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48" name="Google Shape;1448;p70"/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49" name="Google Shape;1449;p70"/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50" name="Google Shape;1450;p70"/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51" name="Google Shape;1451;p70"/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52" name="Google Shape;1452;p70"/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53" name="Google Shape;1453;p70"/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54" name="Google Shape;1454;p70"/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55" name="Google Shape;1455;p70"/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56" name="Google Shape;1456;p70"/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57" name="Google Shape;1457;p70"/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58" name="Google Shape;1458;p70"/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59" name="Google Shape;1459;p70"/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60" name="Google Shape;1460;p70"/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61" name="Google Shape;1461;p70"/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62" name="Google Shape;1462;p70"/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63" name="Google Shape;1463;p70"/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64" name="Google Shape;1464;p70"/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65" name="Google Shape;1465;p70"/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66" name="Google Shape;1466;p70"/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67" name="Google Shape;1467;p70"/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68" name="Google Shape;1468;p70"/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69" name="Google Shape;1469;p70"/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70" name="Google Shape;1470;p70"/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71" name="Google Shape;1471;p70"/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72" name="Google Shape;1472;p70"/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73" name="Google Shape;1473;p70"/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74" name="Google Shape;1474;p70"/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75" name="Google Shape;1475;p70"/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76" name="Google Shape;1476;p70"/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77" name="Google Shape;1477;p70"/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78" name="Google Shape;1478;p70"/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79" name="Google Shape;1479;p70"/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80" name="Google Shape;1480;p70"/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81" name="Google Shape;1481;p70"/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82" name="Google Shape;1482;p70"/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83" name="Google Shape;1483;p70"/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84" name="Google Shape;1484;p70"/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85" name="Google Shape;1485;p70"/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86" name="Google Shape;1486;p70"/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87" name="Google Shape;1487;p70"/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88" name="Google Shape;1488;p70"/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89" name="Google Shape;1489;p70"/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90" name="Google Shape;1490;p70"/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91" name="Google Shape;1491;p70"/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92" name="Google Shape;1492;p70"/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93" name="Google Shape;1493;p70"/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94" name="Google Shape;1494;p70"/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95" name="Google Shape;1495;p70"/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96" name="Google Shape;1496;p70"/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97" name="Google Shape;1497;p70"/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98" name="Google Shape;1498;p70"/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99" name="Google Shape;1499;p70"/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00" name="Google Shape;1500;p70"/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01" name="Google Shape;1501;p70"/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02" name="Google Shape;1502;p70"/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03" name="Google Shape;1503;p70"/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04" name="Google Shape;1504;p70"/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05" name="Google Shape;1505;p70"/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06" name="Google Shape;1506;p70"/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07" name="Google Shape;1507;p70"/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08" name="Google Shape;1508;p70"/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09" name="Google Shape;1509;p70"/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10" name="Google Shape;1510;p70"/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11" name="Google Shape;1511;p70"/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12" name="Google Shape;1512;p70"/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13" name="Google Shape;1513;p70"/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14" name="Google Shape;1514;p70"/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15" name="Google Shape;1515;p70"/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16" name="Google Shape;1516;p70"/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17" name="Google Shape;1517;p70"/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18" name="Google Shape;1518;p70"/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19" name="Google Shape;1519;p70"/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20" name="Google Shape;1520;p70"/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21" name="Google Shape;1521;p70"/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22" name="Google Shape;1522;p70"/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23" name="Google Shape;1523;p70"/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24" name="Google Shape;1524;p70"/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1525" name="Google Shape;1525;p70"/>
          <p:cNvSpPr/>
          <p:nvPr/>
        </p:nvSpPr>
        <p:spPr>
          <a:xfrm>
            <a:off x="15418340" y="6852134"/>
            <a:ext cx="348674" cy="348674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526" name="Google Shape;1526;p70"/>
          <p:cNvSpPr/>
          <p:nvPr/>
        </p:nvSpPr>
        <p:spPr>
          <a:xfrm>
            <a:off x="16050852" y="6909770"/>
            <a:ext cx="297000" cy="2334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527" name="Google Shape;1527;p70"/>
          <p:cNvSpPr/>
          <p:nvPr/>
        </p:nvSpPr>
        <p:spPr>
          <a:xfrm>
            <a:off x="14255078" y="5551644"/>
            <a:ext cx="236400" cy="2364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528" name="Google Shape;1528;p70"/>
          <p:cNvSpPr/>
          <p:nvPr/>
        </p:nvSpPr>
        <p:spPr>
          <a:xfrm flipH="1">
            <a:off x="14869811" y="5551644"/>
            <a:ext cx="236400" cy="2364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529" name="Google Shape;1529;p70"/>
          <p:cNvSpPr txBox="1">
            <a:spLocks noGrp="1"/>
          </p:cNvSpPr>
          <p:nvPr>
            <p:ph type="title"/>
          </p:nvPr>
        </p:nvSpPr>
        <p:spPr>
          <a:xfrm>
            <a:off x="1433550" y="1021800"/>
            <a:ext cx="154212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/>
          <a:p>
            <a:pPr algn="ctr"/>
            <a:r>
              <a:rPr lang="fa-IR" dirty="0">
                <a:solidFill>
                  <a:schemeClr val="tx1"/>
                </a:solidFill>
                <a:cs typeface="B Nazanin" panose="00000700000000000000" pitchFamily="2" charset="-78"/>
              </a:rPr>
              <a:t>از منابع گرافیکی قابل ویرایش ما استفاده کنید...</a:t>
            </a:r>
            <a:endParaRPr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9" name="Google Shape;12249;p21"/>
          <p:cNvSpPr/>
          <p:nvPr/>
        </p:nvSpPr>
        <p:spPr>
          <a:xfrm>
            <a:off x="3008572" y="5172337"/>
            <a:ext cx="3426374" cy="1069952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sp>
        <p:nvSpPr>
          <p:cNvPr id="12250" name="Google Shape;12250;p21"/>
          <p:cNvSpPr/>
          <p:nvPr/>
        </p:nvSpPr>
        <p:spPr>
          <a:xfrm>
            <a:off x="5307645" y="4965660"/>
            <a:ext cx="1375878" cy="1483284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sp>
        <p:nvSpPr>
          <p:cNvPr id="12251" name="Google Shape;12251;p21"/>
          <p:cNvSpPr/>
          <p:nvPr/>
        </p:nvSpPr>
        <p:spPr>
          <a:xfrm>
            <a:off x="2760569" y="4965660"/>
            <a:ext cx="1375100" cy="1483284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sp>
        <p:nvSpPr>
          <p:cNvPr id="12252" name="Google Shape;12252;p21"/>
          <p:cNvSpPr/>
          <p:nvPr/>
        </p:nvSpPr>
        <p:spPr>
          <a:xfrm>
            <a:off x="3997466" y="7119677"/>
            <a:ext cx="1448388" cy="1176023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sp>
        <p:nvSpPr>
          <p:cNvPr id="12253" name="Google Shape;12253;p21"/>
          <p:cNvSpPr/>
          <p:nvPr/>
        </p:nvSpPr>
        <p:spPr>
          <a:xfrm>
            <a:off x="5898026" y="7119677"/>
            <a:ext cx="1449197" cy="1176023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sp>
        <p:nvSpPr>
          <p:cNvPr id="12254" name="Google Shape;12254;p21"/>
          <p:cNvSpPr/>
          <p:nvPr/>
        </p:nvSpPr>
        <p:spPr>
          <a:xfrm>
            <a:off x="2096906" y="7119677"/>
            <a:ext cx="1448388" cy="1176023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sp>
        <p:nvSpPr>
          <p:cNvPr id="12255" name="Google Shape;12255;p21"/>
          <p:cNvSpPr/>
          <p:nvPr/>
        </p:nvSpPr>
        <p:spPr>
          <a:xfrm>
            <a:off x="3997466" y="3118951"/>
            <a:ext cx="1448388" cy="1175993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sp>
        <p:nvSpPr>
          <p:cNvPr id="12256" name="Google Shape;12256;p21"/>
          <p:cNvSpPr/>
          <p:nvPr/>
        </p:nvSpPr>
        <p:spPr>
          <a:xfrm>
            <a:off x="5898026" y="3118951"/>
            <a:ext cx="1449197" cy="1175993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sp>
        <p:nvSpPr>
          <p:cNvPr id="12257" name="Google Shape;12257;p21"/>
          <p:cNvSpPr/>
          <p:nvPr/>
        </p:nvSpPr>
        <p:spPr>
          <a:xfrm>
            <a:off x="2096906" y="3118951"/>
            <a:ext cx="1448388" cy="1175993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sp>
        <p:nvSpPr>
          <p:cNvPr id="12258" name="Google Shape;12258;p21"/>
          <p:cNvSpPr/>
          <p:nvPr/>
        </p:nvSpPr>
        <p:spPr>
          <a:xfrm>
            <a:off x="2360500" y="3703073"/>
            <a:ext cx="906338" cy="7811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sp>
        <p:nvSpPr>
          <p:cNvPr id="12259" name="Google Shape;12259;p21"/>
          <p:cNvSpPr/>
          <p:nvPr/>
        </p:nvSpPr>
        <p:spPr>
          <a:xfrm>
            <a:off x="4264171" y="3703073"/>
            <a:ext cx="906338" cy="7811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sp>
        <p:nvSpPr>
          <p:cNvPr id="12260" name="Google Shape;12260;p21"/>
          <p:cNvSpPr/>
          <p:nvPr/>
        </p:nvSpPr>
        <p:spPr>
          <a:xfrm>
            <a:off x="6174097" y="3703073"/>
            <a:ext cx="906338" cy="7811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sp>
        <p:nvSpPr>
          <p:cNvPr id="12261" name="Google Shape;12261;p21"/>
          <p:cNvSpPr/>
          <p:nvPr/>
        </p:nvSpPr>
        <p:spPr>
          <a:xfrm>
            <a:off x="6174097" y="7703797"/>
            <a:ext cx="906338" cy="7841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sp>
        <p:nvSpPr>
          <p:cNvPr id="12262" name="Google Shape;12262;p21"/>
          <p:cNvSpPr/>
          <p:nvPr/>
        </p:nvSpPr>
        <p:spPr>
          <a:xfrm>
            <a:off x="4264171" y="7703797"/>
            <a:ext cx="906338" cy="7841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sp>
        <p:nvSpPr>
          <p:cNvPr id="12263" name="Google Shape;12263;p21"/>
          <p:cNvSpPr/>
          <p:nvPr/>
        </p:nvSpPr>
        <p:spPr>
          <a:xfrm>
            <a:off x="2362834" y="7703797"/>
            <a:ext cx="906338" cy="7841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sp>
        <p:nvSpPr>
          <p:cNvPr id="12264" name="Google Shape;12264;p21"/>
          <p:cNvSpPr txBox="1"/>
          <p:nvPr/>
        </p:nvSpPr>
        <p:spPr>
          <a:xfrm>
            <a:off x="3288626" y="5434475"/>
            <a:ext cx="2857200" cy="5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755">
              <a:buClr>
                <a:srgbClr val="000000"/>
              </a:buClr>
              <a:defRPr/>
            </a:pPr>
            <a:r>
              <a:rPr lang="fa-IR" sz="2000" kern="0" dirty="0">
                <a:latin typeface="Arial"/>
                <a:cs typeface="Arial"/>
                <a:sym typeface="Arial"/>
              </a:rPr>
              <a:t>عنوان را اینجا اضافه کنید</a:t>
            </a:r>
            <a:endParaRPr sz="2000" kern="0" dirty="0">
              <a:latin typeface="Arial"/>
              <a:cs typeface="Arial"/>
              <a:sym typeface="Arial"/>
            </a:endParaRPr>
          </a:p>
        </p:txBody>
      </p:sp>
      <p:grpSp>
        <p:nvGrpSpPr>
          <p:cNvPr id="12265" name="Google Shape;12265;p21"/>
          <p:cNvGrpSpPr/>
          <p:nvPr/>
        </p:nvGrpSpPr>
        <p:grpSpPr>
          <a:xfrm>
            <a:off x="2623298" y="3241264"/>
            <a:ext cx="395486" cy="395486"/>
            <a:chOff x="2676100" y="832575"/>
            <a:chExt cx="483125" cy="483125"/>
          </a:xfrm>
        </p:grpSpPr>
        <p:sp>
          <p:nvSpPr>
            <p:cNvPr id="12266" name="Google Shape;12266;p21"/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7" name="Google Shape;12267;p21"/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8" name="Google Shape;12268;p21"/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69" name="Google Shape;12269;p21"/>
          <p:cNvGrpSpPr/>
          <p:nvPr/>
        </p:nvGrpSpPr>
        <p:grpSpPr>
          <a:xfrm>
            <a:off x="4517243" y="3227215"/>
            <a:ext cx="408788" cy="395486"/>
            <a:chOff x="3270550" y="832575"/>
            <a:chExt cx="499375" cy="483125"/>
          </a:xfrm>
        </p:grpSpPr>
        <p:sp>
          <p:nvSpPr>
            <p:cNvPr id="12270" name="Google Shape;12270;p21"/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1" name="Google Shape;12271;p21"/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2" name="Google Shape;12272;p21"/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73" name="Google Shape;12273;p21"/>
          <p:cNvGrpSpPr/>
          <p:nvPr/>
        </p:nvGrpSpPr>
        <p:grpSpPr>
          <a:xfrm>
            <a:off x="6424429" y="3241316"/>
            <a:ext cx="395549" cy="395486"/>
            <a:chOff x="3270475" y="1427025"/>
            <a:chExt cx="483200" cy="483125"/>
          </a:xfrm>
        </p:grpSpPr>
        <p:sp>
          <p:nvSpPr>
            <p:cNvPr id="12274" name="Google Shape;12274;p21"/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5" name="Google Shape;12275;p21"/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6" name="Google Shape;12276;p21"/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77" name="Google Shape;12277;p21"/>
          <p:cNvSpPr/>
          <p:nvPr/>
        </p:nvSpPr>
        <p:spPr>
          <a:xfrm>
            <a:off x="6424367" y="7231861"/>
            <a:ext cx="395568" cy="395486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sp>
        <p:nvSpPr>
          <p:cNvPr id="12278" name="Google Shape;12278;p21"/>
          <p:cNvSpPr/>
          <p:nvPr/>
        </p:nvSpPr>
        <p:spPr>
          <a:xfrm>
            <a:off x="2619436" y="7231850"/>
            <a:ext cx="399395" cy="395507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grpSp>
        <p:nvGrpSpPr>
          <p:cNvPr id="12279" name="Google Shape;12279;p21"/>
          <p:cNvGrpSpPr/>
          <p:nvPr/>
        </p:nvGrpSpPr>
        <p:grpSpPr>
          <a:xfrm>
            <a:off x="4517216" y="7235557"/>
            <a:ext cx="408851" cy="388118"/>
            <a:chOff x="6222125" y="2025975"/>
            <a:chExt cx="499450" cy="474125"/>
          </a:xfrm>
        </p:grpSpPr>
        <p:sp>
          <p:nvSpPr>
            <p:cNvPr id="12280" name="Google Shape;12280;p21"/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1" name="Google Shape;12281;p21"/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2" name="Google Shape;12282;p21"/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83" name="Google Shape;12283;p21"/>
          <p:cNvSpPr txBox="1"/>
          <p:nvPr/>
        </p:nvSpPr>
        <p:spPr>
          <a:xfrm>
            <a:off x="2096906" y="3821579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755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latin typeface="Arial"/>
                <a:cs typeface="Arial"/>
                <a:sym typeface="Arial"/>
              </a:rPr>
              <a:t> 1</a:t>
            </a:r>
            <a:endParaRPr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4" name="Google Shape;12284;p21"/>
          <p:cNvSpPr txBox="1"/>
          <p:nvPr/>
        </p:nvSpPr>
        <p:spPr>
          <a:xfrm>
            <a:off x="3997472" y="3819671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755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latin typeface="Arial"/>
                <a:cs typeface="Arial"/>
                <a:sym typeface="Arial"/>
              </a:rPr>
              <a:t> 2</a:t>
            </a:r>
            <a:endParaRPr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5" name="Google Shape;12285;p21"/>
          <p:cNvSpPr txBox="1"/>
          <p:nvPr/>
        </p:nvSpPr>
        <p:spPr>
          <a:xfrm>
            <a:off x="5898038" y="3819671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755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latin typeface="Arial"/>
                <a:cs typeface="Arial"/>
                <a:sym typeface="Arial"/>
              </a:rPr>
              <a:t> 3</a:t>
            </a:r>
            <a:endParaRPr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6" name="Google Shape;12286;p21"/>
          <p:cNvSpPr txBox="1"/>
          <p:nvPr/>
        </p:nvSpPr>
        <p:spPr>
          <a:xfrm>
            <a:off x="2096700" y="7846316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755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latin typeface="Arial"/>
                <a:cs typeface="Arial"/>
                <a:sym typeface="Arial"/>
              </a:rPr>
              <a:t> 4</a:t>
            </a:r>
            <a:endParaRPr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7" name="Google Shape;12287;p21"/>
          <p:cNvSpPr txBox="1"/>
          <p:nvPr/>
        </p:nvSpPr>
        <p:spPr>
          <a:xfrm>
            <a:off x="3997368" y="7846316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755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latin typeface="Arial"/>
                <a:cs typeface="Arial"/>
                <a:sym typeface="Arial"/>
              </a:rPr>
              <a:t> 5</a:t>
            </a:r>
            <a:endParaRPr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8" name="Google Shape;12288;p21"/>
          <p:cNvSpPr txBox="1"/>
          <p:nvPr/>
        </p:nvSpPr>
        <p:spPr>
          <a:xfrm>
            <a:off x="5898038" y="7846316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755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latin typeface="Arial"/>
                <a:cs typeface="Arial"/>
                <a:sym typeface="Arial"/>
              </a:rPr>
              <a:t> 6</a:t>
            </a:r>
            <a:endParaRPr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9" name="Google Shape;12289;p21"/>
          <p:cNvSpPr/>
          <p:nvPr/>
        </p:nvSpPr>
        <p:spPr>
          <a:xfrm>
            <a:off x="2749574" y="4384853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sp>
        <p:nvSpPr>
          <p:cNvPr id="12290" name="Google Shape;12290;p21"/>
          <p:cNvSpPr/>
          <p:nvPr/>
        </p:nvSpPr>
        <p:spPr>
          <a:xfrm>
            <a:off x="4653260" y="4384853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sp>
        <p:nvSpPr>
          <p:cNvPr id="12291" name="Google Shape;12291;p21"/>
          <p:cNvSpPr/>
          <p:nvPr/>
        </p:nvSpPr>
        <p:spPr>
          <a:xfrm>
            <a:off x="6556970" y="4384853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sp>
        <p:nvSpPr>
          <p:cNvPr id="12292" name="Google Shape;12292;p21"/>
          <p:cNvSpPr/>
          <p:nvPr/>
        </p:nvSpPr>
        <p:spPr>
          <a:xfrm>
            <a:off x="2749548" y="6909071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sp>
        <p:nvSpPr>
          <p:cNvPr id="12293" name="Google Shape;12293;p21"/>
          <p:cNvSpPr/>
          <p:nvPr/>
        </p:nvSpPr>
        <p:spPr>
          <a:xfrm>
            <a:off x="4653234" y="6909071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sp>
        <p:nvSpPr>
          <p:cNvPr id="12294" name="Google Shape;12294;p21"/>
          <p:cNvSpPr/>
          <p:nvPr/>
        </p:nvSpPr>
        <p:spPr>
          <a:xfrm>
            <a:off x="6556944" y="6909071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sp>
        <p:nvSpPr>
          <p:cNvPr id="12295" name="Google Shape;12295;p21"/>
          <p:cNvSpPr/>
          <p:nvPr/>
        </p:nvSpPr>
        <p:spPr>
          <a:xfrm>
            <a:off x="4401458" y="4916411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sp>
        <p:nvSpPr>
          <p:cNvPr id="12296" name="Google Shape;12296;p21"/>
          <p:cNvSpPr/>
          <p:nvPr/>
        </p:nvSpPr>
        <p:spPr>
          <a:xfrm>
            <a:off x="4657565" y="4916411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sp>
        <p:nvSpPr>
          <p:cNvPr id="12297" name="Google Shape;12297;p21"/>
          <p:cNvSpPr/>
          <p:nvPr/>
        </p:nvSpPr>
        <p:spPr>
          <a:xfrm>
            <a:off x="4913672" y="4916411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sp>
        <p:nvSpPr>
          <p:cNvPr id="12298" name="Google Shape;12298;p21"/>
          <p:cNvSpPr/>
          <p:nvPr/>
        </p:nvSpPr>
        <p:spPr>
          <a:xfrm>
            <a:off x="4401458" y="63738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sp>
        <p:nvSpPr>
          <p:cNvPr id="12299" name="Google Shape;12299;p21"/>
          <p:cNvSpPr/>
          <p:nvPr/>
        </p:nvSpPr>
        <p:spPr>
          <a:xfrm>
            <a:off x="4657565" y="63738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sp>
        <p:nvSpPr>
          <p:cNvPr id="12300" name="Google Shape;12300;p21"/>
          <p:cNvSpPr/>
          <p:nvPr/>
        </p:nvSpPr>
        <p:spPr>
          <a:xfrm>
            <a:off x="4913672" y="63738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cxnSp>
        <p:nvCxnSpPr>
          <p:cNvPr id="12301" name="Google Shape;12301;p21"/>
          <p:cNvCxnSpPr>
            <a:stCxn id="12289" idx="4"/>
            <a:endCxn id="12295" idx="0"/>
          </p:cNvCxnSpPr>
          <p:nvPr/>
        </p:nvCxnSpPr>
        <p:spPr>
          <a:xfrm rot="-5400000" flipH="1">
            <a:off x="3437474" y="3888653"/>
            <a:ext cx="403800" cy="16518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2" name="Google Shape;12302;p21"/>
          <p:cNvCxnSpPr>
            <a:stCxn id="12291" idx="4"/>
            <a:endCxn id="12297" idx="0"/>
          </p:cNvCxnSpPr>
          <p:nvPr/>
        </p:nvCxnSpPr>
        <p:spPr>
          <a:xfrm rot="5400000">
            <a:off x="5597270" y="3892853"/>
            <a:ext cx="403800" cy="16434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3" name="Google Shape;12303;p21"/>
          <p:cNvCxnSpPr>
            <a:stCxn id="12290" idx="4"/>
            <a:endCxn id="12296" idx="0"/>
          </p:cNvCxnSpPr>
          <p:nvPr/>
        </p:nvCxnSpPr>
        <p:spPr>
          <a:xfrm rot="-5400000" flipH="1">
            <a:off x="4517360" y="4712453"/>
            <a:ext cx="403800" cy="42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4" name="Google Shape;12304;p21"/>
          <p:cNvCxnSpPr>
            <a:stCxn id="12292" idx="0"/>
            <a:endCxn id="12298" idx="4"/>
          </p:cNvCxnSpPr>
          <p:nvPr/>
        </p:nvCxnSpPr>
        <p:spPr>
          <a:xfrm rot="-5400000">
            <a:off x="3435648" y="5879471"/>
            <a:ext cx="407400" cy="16518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5" name="Google Shape;12305;p21"/>
          <p:cNvCxnSpPr>
            <a:stCxn id="12294" idx="0"/>
            <a:endCxn id="12300" idx="4"/>
          </p:cNvCxnSpPr>
          <p:nvPr/>
        </p:nvCxnSpPr>
        <p:spPr>
          <a:xfrm rot="5400000" flipH="1">
            <a:off x="5595444" y="5883671"/>
            <a:ext cx="407400" cy="16434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6" name="Google Shape;12306;p21"/>
          <p:cNvCxnSpPr>
            <a:stCxn id="12293" idx="0"/>
            <a:endCxn id="12299" idx="4"/>
          </p:cNvCxnSpPr>
          <p:nvPr/>
        </p:nvCxnSpPr>
        <p:spPr>
          <a:xfrm rot="-5400000">
            <a:off x="4515534" y="6703271"/>
            <a:ext cx="407400" cy="42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07" name="Google Shape;12307;p21"/>
          <p:cNvSpPr/>
          <p:nvPr/>
        </p:nvSpPr>
        <p:spPr>
          <a:xfrm>
            <a:off x="8479448" y="5416638"/>
            <a:ext cx="1558272" cy="504468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sp>
        <p:nvSpPr>
          <p:cNvPr id="12308" name="Google Shape;12308;p21"/>
          <p:cNvSpPr/>
          <p:nvPr/>
        </p:nvSpPr>
        <p:spPr>
          <a:xfrm>
            <a:off x="10037686" y="5416638"/>
            <a:ext cx="1558238" cy="504468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sp>
        <p:nvSpPr>
          <p:cNvPr id="12309" name="Google Shape;12309;p21"/>
          <p:cNvSpPr/>
          <p:nvPr/>
        </p:nvSpPr>
        <p:spPr>
          <a:xfrm>
            <a:off x="11595887" y="5416638"/>
            <a:ext cx="1557464" cy="504468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sp>
        <p:nvSpPr>
          <p:cNvPr id="12310" name="Google Shape;12310;p21"/>
          <p:cNvSpPr/>
          <p:nvPr/>
        </p:nvSpPr>
        <p:spPr>
          <a:xfrm>
            <a:off x="13153316" y="5416638"/>
            <a:ext cx="1558272" cy="504468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sp>
        <p:nvSpPr>
          <p:cNvPr id="12311" name="Google Shape;12311;p21"/>
          <p:cNvSpPr/>
          <p:nvPr/>
        </p:nvSpPr>
        <p:spPr>
          <a:xfrm>
            <a:off x="14711554" y="5416638"/>
            <a:ext cx="1558238" cy="504468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sp>
        <p:nvSpPr>
          <p:cNvPr id="12312" name="Google Shape;12312;p21"/>
          <p:cNvSpPr/>
          <p:nvPr/>
        </p:nvSpPr>
        <p:spPr>
          <a:xfrm>
            <a:off x="8858803" y="3324701"/>
            <a:ext cx="685694" cy="773111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sp>
        <p:nvSpPr>
          <p:cNvPr id="12313" name="Google Shape;12313;p21"/>
          <p:cNvSpPr/>
          <p:nvPr/>
        </p:nvSpPr>
        <p:spPr>
          <a:xfrm>
            <a:off x="10488398" y="7316669"/>
            <a:ext cx="685694" cy="773357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sp>
        <p:nvSpPr>
          <p:cNvPr id="12314" name="Google Shape;12314;p21"/>
          <p:cNvSpPr/>
          <p:nvPr/>
        </p:nvSpPr>
        <p:spPr>
          <a:xfrm>
            <a:off x="12014522" y="3324701"/>
            <a:ext cx="685730" cy="773111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sp>
        <p:nvSpPr>
          <p:cNvPr id="12315" name="Google Shape;12315;p21"/>
          <p:cNvSpPr/>
          <p:nvPr/>
        </p:nvSpPr>
        <p:spPr>
          <a:xfrm>
            <a:off x="13592012" y="7316879"/>
            <a:ext cx="686502" cy="773322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sp>
        <p:nvSpPr>
          <p:cNvPr id="12316" name="Google Shape;12316;p21"/>
          <p:cNvSpPr/>
          <p:nvPr/>
        </p:nvSpPr>
        <p:spPr>
          <a:xfrm>
            <a:off x="15170276" y="3324701"/>
            <a:ext cx="685694" cy="773111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sp>
        <p:nvSpPr>
          <p:cNvPr id="12317" name="Google Shape;12317;p21"/>
          <p:cNvSpPr/>
          <p:nvPr/>
        </p:nvSpPr>
        <p:spPr>
          <a:xfrm>
            <a:off x="9139526" y="515876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sp>
        <p:nvSpPr>
          <p:cNvPr id="12318" name="Google Shape;12318;p21"/>
          <p:cNvSpPr/>
          <p:nvPr/>
        </p:nvSpPr>
        <p:spPr>
          <a:xfrm>
            <a:off x="12295250" y="515876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sp>
        <p:nvSpPr>
          <p:cNvPr id="12319" name="Google Shape;12319;p21"/>
          <p:cNvSpPr/>
          <p:nvPr/>
        </p:nvSpPr>
        <p:spPr>
          <a:xfrm>
            <a:off x="15450950" y="515876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sp>
        <p:nvSpPr>
          <p:cNvPr id="12320" name="Google Shape;12320;p21"/>
          <p:cNvSpPr/>
          <p:nvPr/>
        </p:nvSpPr>
        <p:spPr>
          <a:xfrm>
            <a:off x="10769126" y="5999441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sp>
        <p:nvSpPr>
          <p:cNvPr id="12321" name="Google Shape;12321;p21"/>
          <p:cNvSpPr/>
          <p:nvPr/>
        </p:nvSpPr>
        <p:spPr>
          <a:xfrm>
            <a:off x="13873127" y="5999540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sp>
        <p:nvSpPr>
          <p:cNvPr id="12322" name="Google Shape;12322;p21"/>
          <p:cNvSpPr txBox="1"/>
          <p:nvPr/>
        </p:nvSpPr>
        <p:spPr>
          <a:xfrm>
            <a:off x="86628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755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Arial"/>
                <a:sym typeface="Arial"/>
              </a:rPr>
              <a:t>2016</a:t>
            </a:r>
            <a:endParaRPr b="1" kern="0">
              <a:latin typeface="Arial"/>
              <a:cs typeface="Arial"/>
              <a:sym typeface="Arial"/>
            </a:endParaRPr>
          </a:p>
        </p:txBody>
      </p:sp>
      <p:sp>
        <p:nvSpPr>
          <p:cNvPr id="12323" name="Google Shape;12323;p21"/>
          <p:cNvSpPr/>
          <p:nvPr/>
        </p:nvSpPr>
        <p:spPr>
          <a:xfrm>
            <a:off x="9139526" y="415051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sp>
        <p:nvSpPr>
          <p:cNvPr id="12324" name="Google Shape;12324;p21"/>
          <p:cNvSpPr/>
          <p:nvPr/>
        </p:nvSpPr>
        <p:spPr>
          <a:xfrm>
            <a:off x="12306101" y="415051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sp>
        <p:nvSpPr>
          <p:cNvPr id="12325" name="Google Shape;12325;p21"/>
          <p:cNvSpPr/>
          <p:nvPr/>
        </p:nvSpPr>
        <p:spPr>
          <a:xfrm>
            <a:off x="15450950" y="415051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sp>
        <p:nvSpPr>
          <p:cNvPr id="12326" name="Google Shape;12326;p21"/>
          <p:cNvSpPr/>
          <p:nvPr/>
        </p:nvSpPr>
        <p:spPr>
          <a:xfrm>
            <a:off x="10768332" y="7139195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sp>
        <p:nvSpPr>
          <p:cNvPr id="12327" name="Google Shape;12327;p21"/>
          <p:cNvSpPr/>
          <p:nvPr/>
        </p:nvSpPr>
        <p:spPr>
          <a:xfrm>
            <a:off x="13873133" y="7139195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cxnSp>
        <p:nvCxnSpPr>
          <p:cNvPr id="12328" name="Google Shape;12328;p21"/>
          <p:cNvCxnSpPr>
            <a:stCxn id="12317" idx="0"/>
            <a:endCxn id="12323" idx="4"/>
          </p:cNvCxnSpPr>
          <p:nvPr/>
        </p:nvCxnSpPr>
        <p:spPr>
          <a:xfrm rot="10800000">
            <a:off x="9201626" y="4274964"/>
            <a:ext cx="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29" name="Google Shape;12329;p21"/>
          <p:cNvCxnSpPr>
            <a:stCxn id="12318" idx="0"/>
            <a:endCxn id="12324" idx="4"/>
          </p:cNvCxnSpPr>
          <p:nvPr/>
        </p:nvCxnSpPr>
        <p:spPr>
          <a:xfrm rot="10800000" flipH="1">
            <a:off x="12357350" y="4274964"/>
            <a:ext cx="1080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0" name="Google Shape;12330;p21"/>
          <p:cNvCxnSpPr>
            <a:stCxn id="12319" idx="0"/>
            <a:endCxn id="12325" idx="4"/>
          </p:cNvCxnSpPr>
          <p:nvPr/>
        </p:nvCxnSpPr>
        <p:spPr>
          <a:xfrm rot="10800000">
            <a:off x="15513050" y="4274964"/>
            <a:ext cx="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1" name="Google Shape;12331;p21"/>
          <p:cNvCxnSpPr>
            <a:stCxn id="12320" idx="4"/>
            <a:endCxn id="12326" idx="0"/>
          </p:cNvCxnSpPr>
          <p:nvPr/>
        </p:nvCxnSpPr>
        <p:spPr>
          <a:xfrm flipH="1">
            <a:off x="10830626" y="6123641"/>
            <a:ext cx="600" cy="1015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2" name="Google Shape;12332;p21"/>
          <p:cNvCxnSpPr>
            <a:stCxn id="12321" idx="4"/>
            <a:endCxn id="12327" idx="0"/>
          </p:cNvCxnSpPr>
          <p:nvPr/>
        </p:nvCxnSpPr>
        <p:spPr>
          <a:xfrm>
            <a:off x="13935227" y="6123740"/>
            <a:ext cx="0" cy="1015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2333" name="Google Shape;12333;p21"/>
          <p:cNvSpPr txBox="1"/>
          <p:nvPr/>
        </p:nvSpPr>
        <p:spPr>
          <a:xfrm>
            <a:off x="1027799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755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Arial"/>
                <a:sym typeface="Arial"/>
              </a:rPr>
              <a:t>2017</a:t>
            </a:r>
            <a:endParaRPr b="1" kern="0">
              <a:latin typeface="Arial"/>
              <a:cs typeface="Arial"/>
              <a:sym typeface="Arial"/>
            </a:endParaRPr>
          </a:p>
        </p:txBody>
      </p:sp>
      <p:sp>
        <p:nvSpPr>
          <p:cNvPr id="12334" name="Google Shape;12334;p21"/>
          <p:cNvSpPr txBox="1"/>
          <p:nvPr/>
        </p:nvSpPr>
        <p:spPr>
          <a:xfrm>
            <a:off x="118093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755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Arial"/>
                <a:sym typeface="Arial"/>
              </a:rPr>
              <a:t>2018</a:t>
            </a:r>
            <a:endParaRPr b="1" kern="0">
              <a:latin typeface="Arial"/>
              <a:cs typeface="Arial"/>
              <a:sym typeface="Arial"/>
            </a:endParaRPr>
          </a:p>
        </p:txBody>
      </p:sp>
      <p:sp>
        <p:nvSpPr>
          <p:cNvPr id="12335" name="Google Shape;12335;p21"/>
          <p:cNvSpPr txBox="1"/>
          <p:nvPr/>
        </p:nvSpPr>
        <p:spPr>
          <a:xfrm>
            <a:off x="133936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755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Arial"/>
                <a:sym typeface="Arial"/>
              </a:rPr>
              <a:t>2019</a:t>
            </a:r>
            <a:endParaRPr b="1" kern="0">
              <a:latin typeface="Arial"/>
              <a:cs typeface="Arial"/>
              <a:sym typeface="Arial"/>
            </a:endParaRPr>
          </a:p>
        </p:txBody>
      </p:sp>
      <p:sp>
        <p:nvSpPr>
          <p:cNvPr id="12336" name="Google Shape;12336;p21"/>
          <p:cNvSpPr txBox="1"/>
          <p:nvPr/>
        </p:nvSpPr>
        <p:spPr>
          <a:xfrm>
            <a:off x="149779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755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Arial"/>
                <a:sym typeface="Arial"/>
              </a:rPr>
              <a:t>2020</a:t>
            </a:r>
            <a:endParaRPr b="1" kern="0">
              <a:latin typeface="Arial"/>
              <a:cs typeface="Arial"/>
              <a:sym typeface="Arial"/>
            </a:endParaRPr>
          </a:p>
        </p:txBody>
      </p:sp>
      <p:sp>
        <p:nvSpPr>
          <p:cNvPr id="12337" name="Google Shape;12337;p21"/>
          <p:cNvSpPr/>
          <p:nvPr/>
        </p:nvSpPr>
        <p:spPr>
          <a:xfrm>
            <a:off x="13731955" y="7458845"/>
            <a:ext cx="408977" cy="410051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grpSp>
        <p:nvGrpSpPr>
          <p:cNvPr id="12338" name="Google Shape;12338;p21"/>
          <p:cNvGrpSpPr/>
          <p:nvPr/>
        </p:nvGrpSpPr>
        <p:grpSpPr>
          <a:xfrm>
            <a:off x="10614713" y="7496939"/>
            <a:ext cx="412230" cy="412230"/>
            <a:chOff x="1049375" y="2680675"/>
            <a:chExt cx="297725" cy="297725"/>
          </a:xfrm>
        </p:grpSpPr>
        <p:sp>
          <p:nvSpPr>
            <p:cNvPr id="12339" name="Google Shape;12339;p21"/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0" name="Google Shape;12340;p21"/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1" name="Google Shape;12341;p21"/>
          <p:cNvGrpSpPr/>
          <p:nvPr/>
        </p:nvGrpSpPr>
        <p:grpSpPr>
          <a:xfrm>
            <a:off x="15306599" y="3517705"/>
            <a:ext cx="411156" cy="408665"/>
            <a:chOff x="5045775" y="1946400"/>
            <a:chExt cx="296950" cy="295150"/>
          </a:xfrm>
        </p:grpSpPr>
        <p:sp>
          <p:nvSpPr>
            <p:cNvPr id="12342" name="Google Shape;12342;p21"/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3" name="Google Shape;12343;p21"/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4" name="Google Shape;12344;p21"/>
          <p:cNvGrpSpPr/>
          <p:nvPr/>
        </p:nvGrpSpPr>
        <p:grpSpPr>
          <a:xfrm>
            <a:off x="12152327" y="3529084"/>
            <a:ext cx="410084" cy="409010"/>
            <a:chOff x="3599700" y="1954475"/>
            <a:chExt cx="296175" cy="295400"/>
          </a:xfrm>
        </p:grpSpPr>
        <p:sp>
          <p:nvSpPr>
            <p:cNvPr id="12345" name="Google Shape;12345;p21"/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6" name="Google Shape;12346;p21"/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7" name="Google Shape;12347;p21"/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8" name="Google Shape;12348;p21"/>
          <p:cNvGrpSpPr/>
          <p:nvPr/>
        </p:nvGrpSpPr>
        <p:grpSpPr>
          <a:xfrm>
            <a:off x="8970798" y="3566618"/>
            <a:ext cx="411192" cy="310842"/>
            <a:chOff x="3962775" y="1990700"/>
            <a:chExt cx="296975" cy="224500"/>
          </a:xfrm>
        </p:grpSpPr>
        <p:sp>
          <p:nvSpPr>
            <p:cNvPr id="12349" name="Google Shape;12349;p21"/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0" name="Google Shape;12350;p21"/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1" name="Google Shape;12351;p21"/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2" name="Google Shape;12352;p21"/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53" name="Google Shape;12353;p21"/>
          <p:cNvSpPr txBox="1"/>
          <p:nvPr/>
        </p:nvSpPr>
        <p:spPr>
          <a:xfrm>
            <a:off x="12810527" y="4180619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755">
              <a:buClr>
                <a:srgbClr val="000000"/>
              </a:buClr>
              <a:defRPr/>
            </a:pPr>
            <a:r>
              <a:rPr lang="fa-IR" sz="1601" kern="0" dirty="0">
                <a:latin typeface="Arial"/>
                <a:cs typeface="Arial"/>
                <a:sym typeface="Arial"/>
              </a:rPr>
              <a:t>قالب پاورپوینت محیط زیست قابل ویرایش می باشد</a:t>
            </a:r>
            <a:endParaRPr sz="1601" kern="0" dirty="0">
              <a:latin typeface="Arial"/>
              <a:cs typeface="Arial"/>
              <a:sym typeface="Arial"/>
            </a:endParaRPr>
          </a:p>
        </p:txBody>
      </p:sp>
      <p:sp>
        <p:nvSpPr>
          <p:cNvPr id="12354" name="Google Shape;12354;p21"/>
          <p:cNvSpPr txBox="1"/>
          <p:nvPr/>
        </p:nvSpPr>
        <p:spPr>
          <a:xfrm>
            <a:off x="9654822" y="4180619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755">
              <a:buClr>
                <a:srgbClr val="000000"/>
              </a:buClr>
              <a:defRPr/>
            </a:pPr>
            <a:r>
              <a:rPr lang="fa-IR" sz="1601" kern="0" dirty="0">
                <a:latin typeface="Arial"/>
                <a:cs typeface="Arial"/>
                <a:sym typeface="Arial"/>
              </a:rPr>
              <a:t>قالب پاورپوینت محیط زیست قابل ویرایش می باشد</a:t>
            </a:r>
            <a:endParaRPr sz="1601" kern="0" dirty="0">
              <a:latin typeface="Arial"/>
              <a:cs typeface="Arial"/>
              <a:sym typeface="Arial"/>
            </a:endParaRPr>
          </a:p>
        </p:txBody>
      </p:sp>
      <p:sp>
        <p:nvSpPr>
          <p:cNvPr id="12355" name="Google Shape;12355;p21"/>
          <p:cNvSpPr txBox="1"/>
          <p:nvPr/>
        </p:nvSpPr>
        <p:spPr>
          <a:xfrm>
            <a:off x="11252754" y="62994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755">
              <a:buClr>
                <a:srgbClr val="000000"/>
              </a:buClr>
              <a:defRPr/>
            </a:pPr>
            <a:r>
              <a:rPr lang="fa-IR" sz="1601" kern="0" dirty="0">
                <a:latin typeface="Arial"/>
                <a:cs typeface="Arial"/>
                <a:sym typeface="Arial"/>
              </a:rPr>
              <a:t>قالب پاورپوینت محیط زیست قابل ویرایش می باشد</a:t>
            </a:r>
            <a:endParaRPr sz="1601" kern="0" dirty="0">
              <a:latin typeface="Arial"/>
              <a:cs typeface="Arial"/>
              <a:sym typeface="Arial"/>
            </a:endParaRPr>
          </a:p>
        </p:txBody>
      </p:sp>
      <p:sp>
        <p:nvSpPr>
          <p:cNvPr id="12356" name="Google Shape;12356;p21"/>
          <p:cNvSpPr txBox="1"/>
          <p:nvPr/>
        </p:nvSpPr>
        <p:spPr>
          <a:xfrm>
            <a:off x="14357555" y="627334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755">
              <a:buClr>
                <a:srgbClr val="000000"/>
              </a:buClr>
              <a:defRPr/>
            </a:pPr>
            <a:r>
              <a:rPr lang="fa-IR" sz="1601" kern="0" dirty="0">
                <a:latin typeface="Arial"/>
                <a:cs typeface="Arial"/>
                <a:sym typeface="Arial"/>
              </a:rPr>
              <a:t>قالب پاورپوینت محیط زیست قابل ویرایش می باشد</a:t>
            </a:r>
            <a:endParaRPr sz="1601" kern="0" dirty="0">
              <a:latin typeface="Arial"/>
              <a:cs typeface="Arial"/>
              <a:sym typeface="Arial"/>
            </a:endParaRPr>
          </a:p>
        </p:txBody>
      </p:sp>
      <p:sp>
        <p:nvSpPr>
          <p:cNvPr id="12357" name="Google Shape;12357;p21"/>
          <p:cNvSpPr txBox="1"/>
          <p:nvPr/>
        </p:nvSpPr>
        <p:spPr>
          <a:xfrm>
            <a:off x="8074754" y="627334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755">
              <a:buClr>
                <a:srgbClr val="000000"/>
              </a:buClr>
              <a:defRPr/>
            </a:pPr>
            <a:r>
              <a:rPr lang="fa-IR" sz="1601" kern="0" dirty="0">
                <a:latin typeface="Arial"/>
                <a:cs typeface="Arial"/>
                <a:sym typeface="Arial"/>
              </a:rPr>
              <a:t>قالب پاورپوینت محیط زیست قابل ویرایش می باشد</a:t>
            </a:r>
            <a:endParaRPr sz="1601" kern="0" dirty="0">
              <a:latin typeface="Arial"/>
              <a:cs typeface="Arial"/>
              <a:sym typeface="Arial"/>
            </a:endParaRPr>
          </a:p>
        </p:txBody>
      </p:sp>
      <p:sp>
        <p:nvSpPr>
          <p:cNvPr id="12358" name="Google Shape;12358;p21"/>
          <p:cNvSpPr txBox="1">
            <a:spLocks noGrp="1"/>
          </p:cNvSpPr>
          <p:nvPr>
            <p:ph type="title"/>
          </p:nvPr>
        </p:nvSpPr>
        <p:spPr>
          <a:xfrm>
            <a:off x="2096700" y="647700"/>
            <a:ext cx="140946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/>
          <a:p>
            <a:pPr algn="ctr"/>
            <a:r>
              <a:rPr lang="fa-IR" dirty="0">
                <a:solidFill>
                  <a:schemeClr val="tx1"/>
                </a:solidFill>
                <a:cs typeface="B Nazanin" panose="00000700000000000000" pitchFamily="2" charset="-78"/>
              </a:rPr>
              <a:t>اینفوگرافیک ممتاز</a:t>
            </a:r>
            <a:endParaRPr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73556" y="6375732"/>
            <a:ext cx="17540889" cy="3960844"/>
          </a:xfrm>
          <a:custGeom>
            <a:avLst/>
            <a:gdLst/>
            <a:ahLst/>
            <a:cxnLst/>
            <a:rect l="l" t="t" r="r" b="b"/>
            <a:pathLst>
              <a:path w="17540889" h="3960844">
                <a:moveTo>
                  <a:pt x="0" y="0"/>
                </a:moveTo>
                <a:lnTo>
                  <a:pt x="17540888" y="0"/>
                </a:lnTo>
                <a:lnTo>
                  <a:pt x="17540888" y="3960844"/>
                </a:lnTo>
                <a:lnTo>
                  <a:pt x="0" y="396084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0247" b="-10247"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12714101" y="-6437"/>
            <a:ext cx="869001" cy="1074196"/>
          </a:xfrm>
          <a:custGeom>
            <a:avLst/>
            <a:gdLst/>
            <a:ahLst/>
            <a:cxnLst/>
            <a:rect l="l" t="t" r="r" b="b"/>
            <a:pathLst>
              <a:path w="869001" h="1074196">
                <a:moveTo>
                  <a:pt x="0" y="0"/>
                </a:moveTo>
                <a:lnTo>
                  <a:pt x="869002" y="0"/>
                </a:lnTo>
                <a:lnTo>
                  <a:pt x="869002" y="1074196"/>
                </a:lnTo>
                <a:lnTo>
                  <a:pt x="0" y="107419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4338772" y="476780"/>
            <a:ext cx="948686" cy="1084396"/>
          </a:xfrm>
          <a:custGeom>
            <a:avLst/>
            <a:gdLst/>
            <a:ahLst/>
            <a:cxnLst/>
            <a:rect l="l" t="t" r="r" b="b"/>
            <a:pathLst>
              <a:path w="948686" h="1084396">
                <a:moveTo>
                  <a:pt x="0" y="0"/>
                </a:moveTo>
                <a:lnTo>
                  <a:pt x="948686" y="0"/>
                </a:lnTo>
                <a:lnTo>
                  <a:pt x="948686" y="1084396"/>
                </a:lnTo>
                <a:lnTo>
                  <a:pt x="0" y="108439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-7144" y="7024968"/>
            <a:ext cx="18304669" cy="3269632"/>
          </a:xfrm>
          <a:custGeom>
            <a:avLst/>
            <a:gdLst/>
            <a:ahLst/>
            <a:cxnLst/>
            <a:rect l="l" t="t" r="r" b="b"/>
            <a:pathLst>
              <a:path w="18304669" h="3269632">
                <a:moveTo>
                  <a:pt x="0" y="0"/>
                </a:moveTo>
                <a:lnTo>
                  <a:pt x="18304669" y="0"/>
                </a:lnTo>
                <a:lnTo>
                  <a:pt x="18304669" y="3269631"/>
                </a:lnTo>
                <a:lnTo>
                  <a:pt x="0" y="3269631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98379" y="503619"/>
            <a:ext cx="17176916" cy="11483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8748"/>
              </a:lnSpc>
            </a:pPr>
            <a:r>
              <a:rPr lang="fa-IR" sz="8100" dirty="0">
                <a:solidFill>
                  <a:srgbClr val="63A537"/>
                </a:solidFill>
                <a:latin typeface="Arial"/>
                <a:cs typeface="B Nazanin" panose="00000700000000000000" pitchFamily="2" charset="-78"/>
              </a:rPr>
              <a:t>سبک اینفوگرافیک</a:t>
            </a:r>
            <a:endParaRPr lang="en-US" sz="8100" dirty="0">
              <a:solidFill>
                <a:srgbClr val="63A537"/>
              </a:solidFill>
              <a:latin typeface="Arial"/>
              <a:cs typeface="B Nazanin" panose="00000700000000000000" pitchFamily="2" charset="-78"/>
            </a:endParaRPr>
          </a:p>
        </p:txBody>
      </p:sp>
      <p:grpSp>
        <p:nvGrpSpPr>
          <p:cNvPr id="7" name="Group 7"/>
          <p:cNvGrpSpPr/>
          <p:nvPr/>
        </p:nvGrpSpPr>
        <p:grpSpPr>
          <a:xfrm>
            <a:off x="16047826" y="7123041"/>
            <a:ext cx="820529" cy="820529"/>
            <a:chOff x="0" y="0"/>
            <a:chExt cx="1094038" cy="1094038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093978" cy="1093978"/>
            </a:xfrm>
            <a:custGeom>
              <a:avLst/>
              <a:gdLst/>
              <a:ahLst/>
              <a:cxnLst/>
              <a:rect l="l" t="t" r="r" b="b"/>
              <a:pathLst>
                <a:path w="1093978" h="1093978">
                  <a:moveTo>
                    <a:pt x="0" y="546989"/>
                  </a:moveTo>
                  <a:cubicBezTo>
                    <a:pt x="0" y="244856"/>
                    <a:pt x="244856" y="0"/>
                    <a:pt x="546989" y="0"/>
                  </a:cubicBezTo>
                  <a:cubicBezTo>
                    <a:pt x="849122" y="0"/>
                    <a:pt x="1093978" y="244856"/>
                    <a:pt x="1093978" y="546989"/>
                  </a:cubicBezTo>
                  <a:cubicBezTo>
                    <a:pt x="1093978" y="849122"/>
                    <a:pt x="849122" y="1093978"/>
                    <a:pt x="546989" y="1093978"/>
                  </a:cubicBezTo>
                  <a:cubicBezTo>
                    <a:pt x="244856" y="1093978"/>
                    <a:pt x="0" y="849122"/>
                    <a:pt x="0" y="546989"/>
                  </a:cubicBezTo>
                  <a:close/>
                </a:path>
              </a:pathLst>
            </a:custGeom>
            <a:solidFill>
              <a:srgbClr val="99CB38"/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10900246" y="7555902"/>
            <a:ext cx="4934852" cy="11285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 rtl="1">
              <a:lnSpc>
                <a:spcPts val="2160"/>
              </a:lnSpc>
            </a:pPr>
            <a:r>
              <a:rPr lang="fa-IR" sz="1800" dirty="0">
                <a:solidFill>
                  <a:srgbClr val="595959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</a:r>
            <a:endParaRPr lang="en-US" sz="1800" dirty="0">
              <a:solidFill>
                <a:srgbClr val="595959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2457245" y="7140404"/>
            <a:ext cx="3376777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متن شما در اینجا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1" name="AutoShape 11"/>
          <p:cNvSpPr/>
          <p:nvPr/>
        </p:nvSpPr>
        <p:spPr>
          <a:xfrm rot="9847">
            <a:off x="10897118" y="7530687"/>
            <a:ext cx="5153650" cy="0"/>
          </a:xfrm>
          <a:prstGeom prst="line">
            <a:avLst/>
          </a:prstGeom>
          <a:ln w="9525" cap="rnd">
            <a:solidFill>
              <a:srgbClr val="99CB38"/>
            </a:solidFill>
            <a:prstDash val="solid"/>
            <a:headEnd type="oval" w="lg" len="lg"/>
            <a:tailEnd type="none" w="sm" len="sm"/>
          </a:ln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2" name="Freeform 12"/>
          <p:cNvSpPr/>
          <p:nvPr/>
        </p:nvSpPr>
        <p:spPr>
          <a:xfrm>
            <a:off x="16268673" y="7320004"/>
            <a:ext cx="415103" cy="416130"/>
          </a:xfrm>
          <a:custGeom>
            <a:avLst/>
            <a:gdLst/>
            <a:ahLst/>
            <a:cxnLst/>
            <a:rect l="l" t="t" r="r" b="b"/>
            <a:pathLst>
              <a:path w="415103" h="416130">
                <a:moveTo>
                  <a:pt x="0" y="0"/>
                </a:moveTo>
                <a:lnTo>
                  <a:pt x="415103" y="0"/>
                </a:lnTo>
                <a:lnTo>
                  <a:pt x="415103" y="416130"/>
                </a:lnTo>
                <a:lnTo>
                  <a:pt x="0" y="41613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grpSp>
        <p:nvGrpSpPr>
          <p:cNvPr id="13" name="Group 13"/>
          <p:cNvGrpSpPr/>
          <p:nvPr/>
        </p:nvGrpSpPr>
        <p:grpSpPr>
          <a:xfrm>
            <a:off x="16047826" y="4330294"/>
            <a:ext cx="820529" cy="820528"/>
            <a:chOff x="0" y="0"/>
            <a:chExt cx="1094038" cy="1094038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1093978" cy="1093978"/>
            </a:xfrm>
            <a:custGeom>
              <a:avLst/>
              <a:gdLst/>
              <a:ahLst/>
              <a:cxnLst/>
              <a:rect l="l" t="t" r="r" b="b"/>
              <a:pathLst>
                <a:path w="1093978" h="1093978">
                  <a:moveTo>
                    <a:pt x="0" y="546989"/>
                  </a:moveTo>
                  <a:cubicBezTo>
                    <a:pt x="0" y="244856"/>
                    <a:pt x="244856" y="0"/>
                    <a:pt x="546989" y="0"/>
                  </a:cubicBezTo>
                  <a:cubicBezTo>
                    <a:pt x="849122" y="0"/>
                    <a:pt x="1093978" y="244856"/>
                    <a:pt x="1093978" y="546989"/>
                  </a:cubicBezTo>
                  <a:cubicBezTo>
                    <a:pt x="1093978" y="849122"/>
                    <a:pt x="849122" y="1093978"/>
                    <a:pt x="546989" y="1093978"/>
                  </a:cubicBezTo>
                  <a:cubicBezTo>
                    <a:pt x="244856" y="1093978"/>
                    <a:pt x="0" y="849122"/>
                    <a:pt x="0" y="546989"/>
                  </a:cubicBezTo>
                  <a:close/>
                </a:path>
              </a:pathLst>
            </a:custGeom>
            <a:solidFill>
              <a:srgbClr val="37A76F"/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15" name="TextBox 15"/>
          <p:cNvSpPr txBox="1"/>
          <p:nvPr/>
        </p:nvSpPr>
        <p:spPr>
          <a:xfrm>
            <a:off x="12395343" y="4763157"/>
            <a:ext cx="3466777" cy="14106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595959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</a:r>
            <a:endParaRPr lang="en-US" sz="1800" dirty="0">
              <a:solidFill>
                <a:srgbClr val="595959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2395413" y="4347658"/>
            <a:ext cx="346587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متن شما در اینجا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7" name="AutoShape 17"/>
          <p:cNvSpPr/>
          <p:nvPr/>
        </p:nvSpPr>
        <p:spPr>
          <a:xfrm rot="-22471">
            <a:off x="12301585" y="4748048"/>
            <a:ext cx="3748559" cy="0"/>
          </a:xfrm>
          <a:prstGeom prst="line">
            <a:avLst/>
          </a:prstGeom>
          <a:ln w="9525" cap="rnd">
            <a:solidFill>
              <a:srgbClr val="37A76F"/>
            </a:solidFill>
            <a:prstDash val="solid"/>
            <a:headEnd type="oval" w="lg" len="lg"/>
            <a:tailEnd type="none" w="sm" len="sm"/>
          </a:ln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8" name="Freeform 18"/>
          <p:cNvSpPr/>
          <p:nvPr/>
        </p:nvSpPr>
        <p:spPr>
          <a:xfrm>
            <a:off x="16260525" y="4554921"/>
            <a:ext cx="399419" cy="401232"/>
          </a:xfrm>
          <a:custGeom>
            <a:avLst/>
            <a:gdLst/>
            <a:ahLst/>
            <a:cxnLst/>
            <a:rect l="l" t="t" r="r" b="b"/>
            <a:pathLst>
              <a:path w="399419" h="401232">
                <a:moveTo>
                  <a:pt x="0" y="0"/>
                </a:moveTo>
                <a:lnTo>
                  <a:pt x="399419" y="0"/>
                </a:lnTo>
                <a:lnTo>
                  <a:pt x="399419" y="401232"/>
                </a:lnTo>
                <a:lnTo>
                  <a:pt x="0" y="401232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grpSp>
        <p:nvGrpSpPr>
          <p:cNvPr id="19" name="Group 19"/>
          <p:cNvGrpSpPr/>
          <p:nvPr/>
        </p:nvGrpSpPr>
        <p:grpSpPr>
          <a:xfrm>
            <a:off x="1419646" y="2628296"/>
            <a:ext cx="820529" cy="820529"/>
            <a:chOff x="0" y="0"/>
            <a:chExt cx="1094038" cy="1094038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1093978" cy="1093978"/>
            </a:xfrm>
            <a:custGeom>
              <a:avLst/>
              <a:gdLst/>
              <a:ahLst/>
              <a:cxnLst/>
              <a:rect l="l" t="t" r="r" b="b"/>
              <a:pathLst>
                <a:path w="1093978" h="1093978">
                  <a:moveTo>
                    <a:pt x="1093978" y="546989"/>
                  </a:moveTo>
                  <a:cubicBezTo>
                    <a:pt x="1093978" y="244856"/>
                    <a:pt x="849122" y="0"/>
                    <a:pt x="546989" y="0"/>
                  </a:cubicBezTo>
                  <a:cubicBezTo>
                    <a:pt x="244856" y="0"/>
                    <a:pt x="0" y="244856"/>
                    <a:pt x="0" y="546989"/>
                  </a:cubicBezTo>
                  <a:cubicBezTo>
                    <a:pt x="0" y="849122"/>
                    <a:pt x="244856" y="1093978"/>
                    <a:pt x="546989" y="1093978"/>
                  </a:cubicBezTo>
                  <a:cubicBezTo>
                    <a:pt x="849122" y="1093978"/>
                    <a:pt x="1093978" y="849122"/>
                    <a:pt x="1093978" y="546989"/>
                  </a:cubicBezTo>
                  <a:close/>
                </a:path>
              </a:pathLst>
            </a:custGeom>
            <a:solidFill>
              <a:srgbClr val="44C1A3"/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21" name="TextBox 21"/>
          <p:cNvSpPr txBox="1"/>
          <p:nvPr/>
        </p:nvSpPr>
        <p:spPr>
          <a:xfrm>
            <a:off x="2384233" y="3061158"/>
            <a:ext cx="2462090" cy="1974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595959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</a:r>
            <a:endParaRPr lang="en-US" sz="1800" dirty="0">
              <a:solidFill>
                <a:srgbClr val="595959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2384701" y="2645660"/>
            <a:ext cx="2461622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متن شما در اینجا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23" name="AutoShape 23"/>
          <p:cNvSpPr/>
          <p:nvPr/>
        </p:nvSpPr>
        <p:spPr>
          <a:xfrm rot="10788106">
            <a:off x="2238895" y="3038560"/>
            <a:ext cx="2753234" cy="0"/>
          </a:xfrm>
          <a:prstGeom prst="line">
            <a:avLst/>
          </a:prstGeom>
          <a:ln w="9525" cap="rnd">
            <a:solidFill>
              <a:srgbClr val="44C1A3"/>
            </a:solidFill>
            <a:prstDash val="solid"/>
            <a:headEnd type="oval" w="lg" len="lg"/>
            <a:tailEnd type="none" w="sm" len="sm"/>
          </a:ln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24" name="Freeform 24"/>
          <p:cNvSpPr/>
          <p:nvPr/>
        </p:nvSpPr>
        <p:spPr>
          <a:xfrm>
            <a:off x="1604228" y="2819505"/>
            <a:ext cx="438823" cy="438111"/>
          </a:xfrm>
          <a:custGeom>
            <a:avLst/>
            <a:gdLst/>
            <a:ahLst/>
            <a:cxnLst/>
            <a:rect l="l" t="t" r="r" b="b"/>
            <a:pathLst>
              <a:path w="438823" h="438111">
                <a:moveTo>
                  <a:pt x="0" y="0"/>
                </a:moveTo>
                <a:lnTo>
                  <a:pt x="438823" y="0"/>
                </a:lnTo>
                <a:lnTo>
                  <a:pt x="438823" y="438111"/>
                </a:lnTo>
                <a:lnTo>
                  <a:pt x="0" y="438111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grpSp>
        <p:nvGrpSpPr>
          <p:cNvPr id="25" name="Group 25"/>
          <p:cNvGrpSpPr/>
          <p:nvPr/>
        </p:nvGrpSpPr>
        <p:grpSpPr>
          <a:xfrm>
            <a:off x="1419646" y="6032294"/>
            <a:ext cx="820529" cy="820529"/>
            <a:chOff x="0" y="0"/>
            <a:chExt cx="1094038" cy="1094038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1093978" cy="1093978"/>
            </a:xfrm>
            <a:custGeom>
              <a:avLst/>
              <a:gdLst/>
              <a:ahLst/>
              <a:cxnLst/>
              <a:rect l="l" t="t" r="r" b="b"/>
              <a:pathLst>
                <a:path w="1093978" h="1093978">
                  <a:moveTo>
                    <a:pt x="1093978" y="546989"/>
                  </a:moveTo>
                  <a:cubicBezTo>
                    <a:pt x="1093978" y="244856"/>
                    <a:pt x="849122" y="0"/>
                    <a:pt x="546989" y="0"/>
                  </a:cubicBezTo>
                  <a:cubicBezTo>
                    <a:pt x="244856" y="0"/>
                    <a:pt x="0" y="244856"/>
                    <a:pt x="0" y="546989"/>
                  </a:cubicBezTo>
                  <a:cubicBezTo>
                    <a:pt x="0" y="849122"/>
                    <a:pt x="244856" y="1093978"/>
                    <a:pt x="546989" y="1093978"/>
                  </a:cubicBezTo>
                  <a:cubicBezTo>
                    <a:pt x="849122" y="1093978"/>
                    <a:pt x="1093978" y="849122"/>
                    <a:pt x="1093978" y="546989"/>
                  </a:cubicBezTo>
                  <a:close/>
                </a:path>
              </a:pathLst>
            </a:custGeom>
            <a:solidFill>
              <a:srgbClr val="63A537"/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27" name="TextBox 27"/>
          <p:cNvSpPr txBox="1"/>
          <p:nvPr/>
        </p:nvSpPr>
        <p:spPr>
          <a:xfrm>
            <a:off x="2422419" y="6465156"/>
            <a:ext cx="3452913" cy="14106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595959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</a:r>
            <a:endParaRPr lang="en-US" sz="1800" dirty="0">
              <a:solidFill>
                <a:srgbClr val="595959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28" name="TextBox 28"/>
          <p:cNvSpPr txBox="1"/>
          <p:nvPr/>
        </p:nvSpPr>
        <p:spPr>
          <a:xfrm>
            <a:off x="2423225" y="6049658"/>
            <a:ext cx="3463722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متن شما در اینجا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29" name="AutoShape 29"/>
          <p:cNvSpPr/>
          <p:nvPr/>
        </p:nvSpPr>
        <p:spPr>
          <a:xfrm rot="-10768648">
            <a:off x="2237905" y="6454592"/>
            <a:ext cx="3683354" cy="0"/>
          </a:xfrm>
          <a:prstGeom prst="line">
            <a:avLst/>
          </a:prstGeom>
          <a:ln w="9525" cap="rnd">
            <a:solidFill>
              <a:srgbClr val="63A537"/>
            </a:solidFill>
            <a:prstDash val="solid"/>
            <a:headEnd type="oval" w="lg" len="lg"/>
            <a:tailEnd type="none" w="sm" len="sm"/>
          </a:ln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0" name="Freeform 30"/>
          <p:cNvSpPr/>
          <p:nvPr/>
        </p:nvSpPr>
        <p:spPr>
          <a:xfrm>
            <a:off x="1577652" y="6166185"/>
            <a:ext cx="504514" cy="407181"/>
          </a:xfrm>
          <a:custGeom>
            <a:avLst/>
            <a:gdLst/>
            <a:ahLst/>
            <a:cxnLst/>
            <a:rect l="l" t="t" r="r" b="b"/>
            <a:pathLst>
              <a:path w="504514" h="407181">
                <a:moveTo>
                  <a:pt x="0" y="0"/>
                </a:moveTo>
                <a:lnTo>
                  <a:pt x="504514" y="0"/>
                </a:lnTo>
                <a:lnTo>
                  <a:pt x="504514" y="407181"/>
                </a:lnTo>
                <a:lnTo>
                  <a:pt x="0" y="407181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1" name="Freeform 31"/>
          <p:cNvSpPr/>
          <p:nvPr/>
        </p:nvSpPr>
        <p:spPr>
          <a:xfrm>
            <a:off x="5762832" y="1742808"/>
            <a:ext cx="6665620" cy="6815908"/>
          </a:xfrm>
          <a:custGeom>
            <a:avLst/>
            <a:gdLst/>
            <a:ahLst/>
            <a:cxnLst/>
            <a:rect l="l" t="t" r="r" b="b"/>
            <a:pathLst>
              <a:path w="6665620" h="6815908">
                <a:moveTo>
                  <a:pt x="0" y="0"/>
                </a:moveTo>
                <a:lnTo>
                  <a:pt x="6665619" y="0"/>
                </a:lnTo>
                <a:lnTo>
                  <a:pt x="6665619" y="6815908"/>
                </a:lnTo>
                <a:lnTo>
                  <a:pt x="0" y="6815908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3" name="Google Shape;12363;p22"/>
          <p:cNvSpPr/>
          <p:nvPr/>
        </p:nvSpPr>
        <p:spPr>
          <a:xfrm>
            <a:off x="2096700" y="8004293"/>
            <a:ext cx="3311400" cy="147600"/>
          </a:xfrm>
          <a:prstGeom prst="rect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364" name="Google Shape;12364;p22"/>
          <p:cNvGrpSpPr/>
          <p:nvPr/>
        </p:nvGrpSpPr>
        <p:grpSpPr>
          <a:xfrm>
            <a:off x="2989186" y="3171061"/>
            <a:ext cx="1526438" cy="1526438"/>
            <a:chOff x="4049800" y="640400"/>
            <a:chExt cx="858900" cy="858900"/>
          </a:xfrm>
        </p:grpSpPr>
        <p:sp>
          <p:nvSpPr>
            <p:cNvPr id="12365" name="Google Shape;12365;p22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11951"/>
              </a:avLst>
            </a:prstGeom>
            <a:noFill/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66" name="Google Shape;12366;p22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1926007"/>
                <a:gd name="adj3" fmla="val 12032"/>
              </a:avLst>
            </a:prstGeom>
            <a:solidFill>
              <a:srgbClr val="A5B7C6"/>
            </a:solidFill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367" name="Google Shape;12367;p22"/>
          <p:cNvSpPr/>
          <p:nvPr/>
        </p:nvSpPr>
        <p:spPr>
          <a:xfrm>
            <a:off x="2420204" y="5139230"/>
            <a:ext cx="2664000" cy="22632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68" name="Google Shape;12368;p22"/>
          <p:cNvSpPr/>
          <p:nvPr/>
        </p:nvSpPr>
        <p:spPr>
          <a:xfrm>
            <a:off x="3518171" y="7843884"/>
            <a:ext cx="468600" cy="468600"/>
          </a:xfrm>
          <a:prstGeom prst="ellipse">
            <a:avLst/>
          </a:prstGeom>
          <a:solidFill>
            <a:srgbClr val="0E2A47"/>
          </a:solidFill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cxnSp>
        <p:nvCxnSpPr>
          <p:cNvPr id="12369" name="Google Shape;12369;p22"/>
          <p:cNvCxnSpPr>
            <a:stCxn id="12365" idx="4"/>
            <a:endCxn id="12367" idx="0"/>
          </p:cNvCxnSpPr>
          <p:nvPr/>
        </p:nvCxnSpPr>
        <p:spPr>
          <a:xfrm>
            <a:off x="3752402" y="4697496"/>
            <a:ext cx="0" cy="4416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70" name="Google Shape;12370;p22"/>
          <p:cNvCxnSpPr/>
          <p:nvPr/>
        </p:nvCxnSpPr>
        <p:spPr>
          <a:xfrm>
            <a:off x="3752358" y="7402130"/>
            <a:ext cx="0" cy="4416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1" name="Google Shape;12371;p22"/>
          <p:cNvSpPr txBox="1"/>
          <p:nvPr/>
        </p:nvSpPr>
        <p:spPr>
          <a:xfrm>
            <a:off x="2594796" y="6235368"/>
            <a:ext cx="2315400" cy="90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755">
              <a:buClr>
                <a:srgbClr val="000000"/>
              </a:buClr>
              <a:defRPr/>
            </a:pPr>
            <a:r>
              <a:rPr lang="fa-IR" sz="1601" kern="0" dirty="0">
                <a:latin typeface="Arial"/>
                <a:cs typeface="B Nazanin" panose="00000700000000000000" pitchFamily="2" charset="-78"/>
                <a:sym typeface="Arial"/>
              </a:rPr>
              <a:t>قالب پاورپوینت محیط زیست قابل ویرایش می باشد</a:t>
            </a:r>
            <a:endParaRPr sz="1601" kern="0" dirty="0">
              <a:latin typeface="Arial"/>
              <a:cs typeface="B Nazanin" panose="00000700000000000000" pitchFamily="2" charset="-78"/>
              <a:sym typeface="Arial"/>
            </a:endParaRPr>
          </a:p>
        </p:txBody>
      </p:sp>
      <p:cxnSp>
        <p:nvCxnSpPr>
          <p:cNvPr id="12372" name="Google Shape;12372;p22"/>
          <p:cNvCxnSpPr/>
          <p:nvPr/>
        </p:nvCxnSpPr>
        <p:spPr>
          <a:xfrm>
            <a:off x="3243474" y="5973842"/>
            <a:ext cx="1017600" cy="0"/>
          </a:xfrm>
          <a:prstGeom prst="straightConnector1">
            <a:avLst/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3" name="Google Shape;12373;p22"/>
          <p:cNvSpPr txBox="1"/>
          <p:nvPr/>
        </p:nvSpPr>
        <p:spPr>
          <a:xfrm>
            <a:off x="2908272" y="5466432"/>
            <a:ext cx="1688400" cy="4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755">
              <a:buClr>
                <a:srgbClr val="000000"/>
              </a:buClr>
              <a:defRPr/>
            </a:pPr>
            <a:r>
              <a:rPr lang="fa-IR" sz="1601" b="1" kern="0" dirty="0">
                <a:latin typeface="Arial"/>
                <a:cs typeface="B Nazanin" panose="00000700000000000000" pitchFamily="2" charset="-78"/>
                <a:sym typeface="Arial"/>
              </a:rPr>
              <a:t>عنوان 1</a:t>
            </a:r>
            <a:endParaRPr sz="1601" b="1" kern="0" dirty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74" name="Google Shape;12374;p22"/>
          <p:cNvSpPr txBox="1"/>
          <p:nvPr/>
        </p:nvSpPr>
        <p:spPr>
          <a:xfrm>
            <a:off x="3171929" y="3568914"/>
            <a:ext cx="1161000" cy="73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755">
              <a:buClr>
                <a:srgbClr val="000000"/>
              </a:buClr>
              <a:defRPr/>
            </a:pPr>
            <a:r>
              <a:rPr lang="es" sz="2599" b="1" kern="0">
                <a:latin typeface="Arial"/>
                <a:cs typeface="B Nazanin" panose="00000700000000000000" pitchFamily="2" charset="-78"/>
                <a:sym typeface="Arial"/>
              </a:rPr>
              <a:t>75%</a:t>
            </a:r>
            <a:endParaRPr sz="2599" b="1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75" name="Google Shape;12375;p22"/>
          <p:cNvSpPr/>
          <p:nvPr/>
        </p:nvSpPr>
        <p:spPr>
          <a:xfrm>
            <a:off x="6878711" y="3990300"/>
            <a:ext cx="3576600" cy="3576600"/>
          </a:xfrm>
          <a:prstGeom prst="arc">
            <a:avLst>
              <a:gd name="adj1" fmla="val 16200000"/>
              <a:gd name="adj2" fmla="val 5298411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76" name="Google Shape;12376;p22"/>
          <p:cNvSpPr/>
          <p:nvPr/>
        </p:nvSpPr>
        <p:spPr>
          <a:xfrm>
            <a:off x="13098809" y="3492401"/>
            <a:ext cx="3084600" cy="1404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377" name="Google Shape;12377;p22"/>
          <p:cNvGrpSpPr/>
          <p:nvPr/>
        </p:nvGrpSpPr>
        <p:grpSpPr>
          <a:xfrm>
            <a:off x="7152973" y="4336234"/>
            <a:ext cx="2887664" cy="2887664"/>
            <a:chOff x="5681300" y="2527788"/>
            <a:chExt cx="805800" cy="805800"/>
          </a:xfrm>
        </p:grpSpPr>
        <p:sp>
          <p:nvSpPr>
            <p:cNvPr id="12378" name="Google Shape;12378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79" name="Google Shape;12379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380" name="Google Shape;12380;p22"/>
          <p:cNvGrpSpPr/>
          <p:nvPr/>
        </p:nvGrpSpPr>
        <p:grpSpPr>
          <a:xfrm>
            <a:off x="12481775" y="3567778"/>
            <a:ext cx="1253180" cy="1253180"/>
            <a:chOff x="5681300" y="2527788"/>
            <a:chExt cx="805800" cy="805800"/>
          </a:xfrm>
        </p:grpSpPr>
        <p:sp>
          <p:nvSpPr>
            <p:cNvPr id="12381" name="Google Shape;1238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82" name="Google Shape;1238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12271918"/>
                <a:gd name="adj2" fmla="val 16200000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383" name="Google Shape;12383;p22"/>
          <p:cNvSpPr txBox="1"/>
          <p:nvPr/>
        </p:nvSpPr>
        <p:spPr>
          <a:xfrm>
            <a:off x="13986230" y="37524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755">
              <a:buClr>
                <a:srgbClr val="000000"/>
              </a:buClr>
              <a:defRPr/>
            </a:pPr>
            <a:r>
              <a:rPr lang="fa-IR" sz="1601" kern="0" dirty="0">
                <a:latin typeface="Arial"/>
                <a:cs typeface="B Nazanin" panose="00000700000000000000" pitchFamily="2" charset="-78"/>
                <a:sym typeface="Arial"/>
              </a:rPr>
              <a:t>قالب پاورپوینت محیط زیست قابل ویرایش می باشد</a:t>
            </a:r>
            <a:endParaRPr sz="1601" kern="0" dirty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84" name="Google Shape;12384;p22"/>
          <p:cNvSpPr/>
          <p:nvPr/>
        </p:nvSpPr>
        <p:spPr>
          <a:xfrm>
            <a:off x="13098809" y="5076600"/>
            <a:ext cx="3084600" cy="1404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385" name="Google Shape;12385;p22"/>
          <p:cNvGrpSpPr/>
          <p:nvPr/>
        </p:nvGrpSpPr>
        <p:grpSpPr>
          <a:xfrm>
            <a:off x="12481775" y="5151977"/>
            <a:ext cx="1253180" cy="1253180"/>
            <a:chOff x="5681300" y="2527788"/>
            <a:chExt cx="805800" cy="805800"/>
          </a:xfrm>
        </p:grpSpPr>
        <p:sp>
          <p:nvSpPr>
            <p:cNvPr id="12386" name="Google Shape;12386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87" name="Google Shape;12387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9253407"/>
                <a:gd name="adj2" fmla="val 16200000"/>
              </a:avLst>
            </a:prstGeom>
            <a:solidFill>
              <a:srgbClr val="40566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388" name="Google Shape;12388;p22"/>
          <p:cNvSpPr txBox="1"/>
          <p:nvPr/>
        </p:nvSpPr>
        <p:spPr>
          <a:xfrm>
            <a:off x="13986230" y="5336693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755">
              <a:buClr>
                <a:srgbClr val="000000"/>
              </a:buClr>
              <a:defRPr/>
            </a:pPr>
            <a:r>
              <a:rPr lang="fa-IR" sz="1601" kern="0" dirty="0">
                <a:latin typeface="Arial"/>
                <a:cs typeface="B Nazanin" panose="00000700000000000000" pitchFamily="2" charset="-78"/>
                <a:sym typeface="Arial"/>
              </a:rPr>
              <a:t>قالب پاورپوینت محیط زیست قابل ویرایش می باشد</a:t>
            </a:r>
            <a:endParaRPr sz="1601" kern="0" dirty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89" name="Google Shape;12389;p22"/>
          <p:cNvSpPr/>
          <p:nvPr/>
        </p:nvSpPr>
        <p:spPr>
          <a:xfrm>
            <a:off x="13098809" y="6660800"/>
            <a:ext cx="3084600" cy="1404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390" name="Google Shape;12390;p22"/>
          <p:cNvGrpSpPr/>
          <p:nvPr/>
        </p:nvGrpSpPr>
        <p:grpSpPr>
          <a:xfrm>
            <a:off x="12481775" y="6736177"/>
            <a:ext cx="1253180" cy="1253180"/>
            <a:chOff x="5681300" y="2527788"/>
            <a:chExt cx="805800" cy="805800"/>
          </a:xfrm>
        </p:grpSpPr>
        <p:sp>
          <p:nvSpPr>
            <p:cNvPr id="12391" name="Google Shape;1239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92" name="Google Shape;1239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5544305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393" name="Google Shape;12393;p22"/>
          <p:cNvSpPr txBox="1"/>
          <p:nvPr/>
        </p:nvSpPr>
        <p:spPr>
          <a:xfrm>
            <a:off x="13986230" y="69208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755" rtl="1">
              <a:buClr>
                <a:srgbClr val="000000"/>
              </a:buClr>
              <a:defRPr/>
            </a:pPr>
            <a:r>
              <a:rPr lang="fa-IR" sz="1601" kern="0" dirty="0">
                <a:latin typeface="Arial"/>
                <a:cs typeface="B Nazanin" panose="00000700000000000000" pitchFamily="2" charset="-78"/>
                <a:sym typeface="Arial"/>
              </a:rPr>
              <a:t>قالب پاورپوینت محیط زیست قابل ویرایش می باشد</a:t>
            </a:r>
            <a:endParaRPr sz="1601" kern="0" dirty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94" name="Google Shape;12394;p22"/>
          <p:cNvSpPr/>
          <p:nvPr/>
        </p:nvSpPr>
        <p:spPr>
          <a:xfrm>
            <a:off x="8459708" y="3859451"/>
            <a:ext cx="274200" cy="2742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95" name="Google Shape;12395;p22"/>
          <p:cNvSpPr/>
          <p:nvPr/>
        </p:nvSpPr>
        <p:spPr>
          <a:xfrm>
            <a:off x="8459708" y="7426500"/>
            <a:ext cx="274200" cy="2742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96" name="Google Shape;12396;p22"/>
          <p:cNvSpPr/>
          <p:nvPr/>
        </p:nvSpPr>
        <p:spPr>
          <a:xfrm>
            <a:off x="10315808" y="5642976"/>
            <a:ext cx="274200" cy="2742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cxnSp>
        <p:nvCxnSpPr>
          <p:cNvPr id="12397" name="Google Shape;12397;p22"/>
          <p:cNvCxnSpPr>
            <a:stCxn id="12396" idx="6"/>
            <a:endCxn id="12382" idx="2"/>
          </p:cNvCxnSpPr>
          <p:nvPr/>
        </p:nvCxnSpPr>
        <p:spPr>
          <a:xfrm rot="10800000" flipH="1">
            <a:off x="10590008" y="4194276"/>
            <a:ext cx="1891800" cy="1585800"/>
          </a:xfrm>
          <a:prstGeom prst="bentConnector3">
            <a:avLst>
              <a:gd name="adj1" fmla="val 51494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8" name="Google Shape;12398;p22"/>
          <p:cNvCxnSpPr>
            <a:stCxn id="12396" idx="6"/>
            <a:endCxn id="12392" idx="2"/>
          </p:cNvCxnSpPr>
          <p:nvPr/>
        </p:nvCxnSpPr>
        <p:spPr>
          <a:xfrm>
            <a:off x="10590008" y="5780076"/>
            <a:ext cx="1891800" cy="15828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9" name="Google Shape;12399;p22"/>
          <p:cNvCxnSpPr>
            <a:stCxn id="12396" idx="6"/>
            <a:endCxn id="12387" idx="2"/>
          </p:cNvCxnSpPr>
          <p:nvPr/>
        </p:nvCxnSpPr>
        <p:spPr>
          <a:xfrm rot="10800000" flipH="1">
            <a:off x="10590008" y="5778276"/>
            <a:ext cx="1891800" cy="18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400" name="Google Shape;12400;p22"/>
          <p:cNvSpPr txBox="1"/>
          <p:nvPr/>
        </p:nvSpPr>
        <p:spPr>
          <a:xfrm>
            <a:off x="7601426" y="5153387"/>
            <a:ext cx="1990800" cy="12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755">
              <a:buClr>
                <a:srgbClr val="000000"/>
              </a:buClr>
              <a:defRPr/>
            </a:pPr>
            <a:r>
              <a:rPr lang="es" sz="6000" b="1" kern="0">
                <a:latin typeface="Arial"/>
                <a:cs typeface="B Nazanin" panose="00000700000000000000" pitchFamily="2" charset="-78"/>
                <a:sym typeface="Arial"/>
              </a:rPr>
              <a:t>75%</a:t>
            </a:r>
            <a:endParaRPr sz="6000" b="1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401" name="Google Shape;12401;p22"/>
          <p:cNvSpPr txBox="1">
            <a:spLocks noGrp="1"/>
          </p:cNvSpPr>
          <p:nvPr>
            <p:ph type="title"/>
          </p:nvPr>
        </p:nvSpPr>
        <p:spPr>
          <a:xfrm>
            <a:off x="2096700" y="647700"/>
            <a:ext cx="140946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/>
          <a:p>
            <a:pPr algn="ctr"/>
            <a:r>
              <a:rPr lang="fa-IR" dirty="0">
                <a:solidFill>
                  <a:schemeClr val="tx1"/>
                </a:solidFill>
                <a:cs typeface="B Nazanin" panose="00000700000000000000" pitchFamily="2" charset="-78"/>
              </a:rPr>
              <a:t>اینفوگرافیک ممتاز</a:t>
            </a:r>
            <a:endParaRPr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48" name="Google Shape;7448;p72"/>
          <p:cNvGrpSpPr/>
          <p:nvPr/>
        </p:nvGrpSpPr>
        <p:grpSpPr>
          <a:xfrm>
            <a:off x="4201123" y="6797327"/>
            <a:ext cx="2205782" cy="1520675"/>
            <a:chOff x="4967783" y="2151471"/>
            <a:chExt cx="3920692" cy="2702940"/>
          </a:xfrm>
        </p:grpSpPr>
        <p:grpSp>
          <p:nvGrpSpPr>
            <p:cNvPr id="7449" name="Google Shape;7449;p72"/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7450" name="Google Shape;7450;p72"/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451" name="Google Shape;7451;p72"/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452" name="Google Shape;7452;p72"/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453" name="Google Shape;7453;p72"/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454" name="Google Shape;7454;p72"/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455" name="Google Shape;7455;p72"/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456" name="Google Shape;7456;p72"/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457" name="Google Shape;7457;p72"/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7458" name="Google Shape;7458;p72"/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459" name="Google Shape;7459;p72"/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460" name="Google Shape;7460;p72"/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461" name="Google Shape;7461;p72"/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462" name="Google Shape;7462;p72"/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7463" name="Google Shape;7463;p72"/>
          <p:cNvGrpSpPr/>
          <p:nvPr/>
        </p:nvGrpSpPr>
        <p:grpSpPr>
          <a:xfrm>
            <a:off x="7008938" y="2573881"/>
            <a:ext cx="3123822" cy="1417160"/>
            <a:chOff x="3530532" y="1496185"/>
            <a:chExt cx="1561911" cy="708580"/>
          </a:xfrm>
        </p:grpSpPr>
        <p:grpSp>
          <p:nvGrpSpPr>
            <p:cNvPr id="7464" name="Google Shape;7464;p72"/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7465" name="Google Shape;7465;p72"/>
              <p:cNvCxnSpPr>
                <a:endCxn id="7466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7" name="Google Shape;7467;p72"/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8" name="Google Shape;7468;p72"/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9" name="Google Shape;7469;p72"/>
              <p:cNvCxnSpPr>
                <a:stCxn id="7466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7470" name="Google Shape;7470;p72"/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7471" name="Google Shape;7471;p72"/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2" name="Google Shape;7472;p72"/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7473" name="Google Shape;7473;p72"/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474" name="Google Shape;7474;p72"/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7475" name="Google Shape;7475;p72"/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7476" name="Google Shape;7476;p72"/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7" name="Google Shape;7477;p72"/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478" name="Google Shape;7478;p72"/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7479" name="Google Shape;7479;p72"/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0" name="Google Shape;7480;p72"/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7481" name="Google Shape;7481;p72"/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466" name="Google Shape;7466;p72"/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7482" name="Google Shape;7482;p72"/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7483" name="Google Shape;7483;p72"/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4" name="Google Shape;7484;p72"/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7485" name="Google Shape;7485;p72"/>
          <p:cNvGrpSpPr/>
          <p:nvPr/>
        </p:nvGrpSpPr>
        <p:grpSpPr>
          <a:xfrm>
            <a:off x="6972977" y="4298074"/>
            <a:ext cx="3194064" cy="757298"/>
            <a:chOff x="3512551" y="2358282"/>
            <a:chExt cx="1597032" cy="378649"/>
          </a:xfrm>
        </p:grpSpPr>
        <p:grpSp>
          <p:nvGrpSpPr>
            <p:cNvPr id="7486" name="Google Shape;7486;p72"/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7487" name="Google Shape;7487;p72"/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8" name="Google Shape;7488;p72"/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9" name="Google Shape;7489;p72"/>
              <p:cNvCxnSpPr>
                <a:stCxn id="7490" idx="6"/>
                <a:endCxn id="7491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7492" name="Google Shape;7492;p72"/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7493" name="Google Shape;7493;p72"/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1" name="Google Shape;7491;p72"/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494" name="Google Shape;7494;p72"/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495" name="Google Shape;7495;p72"/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7496" name="Google Shape;7496;p72"/>
              <p:cNvCxnSpPr>
                <a:stCxn id="7497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8" name="Google Shape;7498;p72"/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497" name="Google Shape;7497;p72"/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499" name="Google Shape;7499;p72"/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7500" name="Google Shape;7500;p72"/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501" name="Google Shape;7501;p72"/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502" name="Google Shape;7502;p72"/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503" name="Google Shape;7503;p72"/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7504" name="Google Shape;7504;p72"/>
              <p:cNvCxnSpPr>
                <a:stCxn id="7505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0" name="Google Shape;7490;p72"/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505" name="Google Shape;7505;p72"/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7506" name="Google Shape;7506;p72"/>
          <p:cNvGrpSpPr/>
          <p:nvPr/>
        </p:nvGrpSpPr>
        <p:grpSpPr>
          <a:xfrm>
            <a:off x="13693142" y="1945668"/>
            <a:ext cx="3119618" cy="1445220"/>
            <a:chOff x="634175" y="2986275"/>
            <a:chExt cx="3147949" cy="1458344"/>
          </a:xfrm>
        </p:grpSpPr>
        <p:cxnSp>
          <p:nvCxnSpPr>
            <p:cNvPr id="7507" name="Google Shape;7507;p72"/>
            <p:cNvCxnSpPr>
              <a:stCxn id="7508" idx="4"/>
              <a:endCxn id="7509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0" name="Google Shape;7510;p72"/>
            <p:cNvCxnSpPr>
              <a:stCxn id="7509" idx="0"/>
              <a:endCxn id="7511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2" name="Google Shape;7512;p72"/>
            <p:cNvCxnSpPr>
              <a:stCxn id="7511" idx="4"/>
              <a:endCxn id="7513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4" name="Google Shape;7514;p72"/>
            <p:cNvCxnSpPr>
              <a:stCxn id="7513" idx="0"/>
              <a:endCxn id="7515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15" name="Google Shape;7515;p72"/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1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1" name="Google Shape;7511;p72"/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1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8" name="Google Shape;7508;p72"/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1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3" name="Google Shape;7513;p72"/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1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9" name="Google Shape;7509;p72"/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1"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516" name="Google Shape;7516;p72"/>
          <p:cNvGrpSpPr/>
          <p:nvPr/>
        </p:nvGrpSpPr>
        <p:grpSpPr>
          <a:xfrm>
            <a:off x="7000721" y="5365484"/>
            <a:ext cx="3141438" cy="588246"/>
            <a:chOff x="998425" y="1182125"/>
            <a:chExt cx="1065400" cy="199500"/>
          </a:xfrm>
        </p:grpSpPr>
        <p:sp>
          <p:nvSpPr>
            <p:cNvPr id="7517" name="Google Shape;7517;p72"/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18" name="Google Shape;7518;p72"/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19" name="Google Shape;7519;p72"/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20" name="Google Shape;7520;p72"/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21" name="Google Shape;7521;p72"/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7522" name="Google Shape;7522;p72"/>
          <p:cNvGrpSpPr/>
          <p:nvPr/>
        </p:nvGrpSpPr>
        <p:grpSpPr>
          <a:xfrm>
            <a:off x="13687234" y="3600458"/>
            <a:ext cx="3131432" cy="733458"/>
            <a:chOff x="1247650" y="2075423"/>
            <a:chExt cx="6648477" cy="1557238"/>
          </a:xfrm>
        </p:grpSpPr>
        <p:sp>
          <p:nvSpPr>
            <p:cNvPr id="7523" name="Google Shape;7523;p72"/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24" name="Google Shape;7524;p72"/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25" name="Google Shape;7525;p72"/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26" name="Google Shape;7526;p72"/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27" name="Google Shape;7527;p72"/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28" name="Google Shape;7528;p72"/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7529" name="Google Shape;7529;p72"/>
          <p:cNvGrpSpPr/>
          <p:nvPr/>
        </p:nvGrpSpPr>
        <p:grpSpPr>
          <a:xfrm>
            <a:off x="13655858" y="5898086"/>
            <a:ext cx="3194123" cy="1326881"/>
            <a:chOff x="6796238" y="3158297"/>
            <a:chExt cx="1630319" cy="677257"/>
          </a:xfrm>
        </p:grpSpPr>
        <p:cxnSp>
          <p:nvCxnSpPr>
            <p:cNvPr id="7530" name="Google Shape;7530;p72"/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1" name="Google Shape;7531;p72"/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2" name="Google Shape;7532;p72"/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3" name="Google Shape;7533;p72"/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7534" name="Google Shape;7534;p72"/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7535" name="Google Shape;7535;p72"/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536" name="Google Shape;7536;p72"/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537" name="Google Shape;7537;p72"/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7538" name="Google Shape;7538;p72"/>
          <p:cNvGrpSpPr/>
          <p:nvPr/>
        </p:nvGrpSpPr>
        <p:grpSpPr>
          <a:xfrm>
            <a:off x="10698132" y="1940872"/>
            <a:ext cx="2737212" cy="3187610"/>
            <a:chOff x="1839112" y="2209163"/>
            <a:chExt cx="1918159" cy="2233784"/>
          </a:xfrm>
        </p:grpSpPr>
        <p:sp>
          <p:nvSpPr>
            <p:cNvPr id="7539" name="Google Shape;7539;p72"/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40" name="Google Shape;7540;p72"/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41" name="Google Shape;7541;p72"/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7542" name="Google Shape;7542;p72"/>
            <p:cNvCxnSpPr>
              <a:stCxn id="7539" idx="6"/>
              <a:endCxn id="7540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3" name="Google Shape;7543;p72"/>
            <p:cNvCxnSpPr>
              <a:stCxn id="7540" idx="4"/>
              <a:endCxn id="7544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5" name="Google Shape;7545;p72"/>
            <p:cNvCxnSpPr>
              <a:stCxn id="7544" idx="6"/>
              <a:endCxn id="7541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6" name="Google Shape;7546;p72"/>
            <p:cNvCxnSpPr>
              <a:stCxn id="7541" idx="4"/>
              <a:endCxn id="7547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44" name="Google Shape;7544;p72"/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47" name="Google Shape;7547;p72"/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48" name="Google Shape;7548;p72"/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7549" name="Google Shape;7549;p72"/>
            <p:cNvCxnSpPr>
              <a:endCxn id="7548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50" name="Google Shape;7550;p72"/>
          <p:cNvGrpSpPr/>
          <p:nvPr/>
        </p:nvGrpSpPr>
        <p:grpSpPr>
          <a:xfrm>
            <a:off x="6962879" y="1953343"/>
            <a:ext cx="3275936" cy="309884"/>
            <a:chOff x="238125" y="2506075"/>
            <a:chExt cx="7115411" cy="673075"/>
          </a:xfrm>
        </p:grpSpPr>
        <p:sp>
          <p:nvSpPr>
            <p:cNvPr id="7551" name="Google Shape;7551;p72"/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52" name="Google Shape;7552;p72"/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53" name="Google Shape;7553;p72"/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54" name="Google Shape;7554;p72"/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55" name="Google Shape;7555;p72"/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7556" name="Google Shape;7556;p72"/>
          <p:cNvGrpSpPr/>
          <p:nvPr/>
        </p:nvGrpSpPr>
        <p:grpSpPr>
          <a:xfrm>
            <a:off x="1440250" y="2596539"/>
            <a:ext cx="4953524" cy="183486"/>
            <a:chOff x="1464850" y="436376"/>
            <a:chExt cx="6001362" cy="222300"/>
          </a:xfrm>
        </p:grpSpPr>
        <p:sp>
          <p:nvSpPr>
            <p:cNvPr id="7557" name="Google Shape;7557;p72"/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58" name="Google Shape;7558;p72"/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59" name="Google Shape;7559;p72"/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60" name="Google Shape;7560;p72"/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61" name="Google Shape;7561;p72"/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7562" name="Google Shape;7562;p72"/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3" name="Google Shape;7563;p72"/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4" name="Google Shape;7564;p72"/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5" name="Google Shape;7565;p72"/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66" name="Google Shape;7566;p72"/>
          <p:cNvGrpSpPr/>
          <p:nvPr/>
        </p:nvGrpSpPr>
        <p:grpSpPr>
          <a:xfrm>
            <a:off x="1412783" y="5067470"/>
            <a:ext cx="2905421" cy="1303847"/>
            <a:chOff x="803162" y="2667727"/>
            <a:chExt cx="1411906" cy="633611"/>
          </a:xfrm>
        </p:grpSpPr>
        <p:cxnSp>
          <p:nvCxnSpPr>
            <p:cNvPr id="7567" name="Google Shape;7567;p72"/>
            <p:cNvCxnSpPr>
              <a:stCxn id="7568" idx="2"/>
              <a:endCxn id="7569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0" name="Google Shape;7570;p72"/>
            <p:cNvCxnSpPr>
              <a:stCxn id="7571" idx="0"/>
              <a:endCxn id="7568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2" name="Google Shape;7572;p72"/>
            <p:cNvCxnSpPr>
              <a:stCxn id="7571" idx="2"/>
              <a:endCxn id="7573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4" name="Google Shape;7574;p72"/>
            <p:cNvCxnSpPr>
              <a:stCxn id="7575" idx="0"/>
              <a:endCxn id="7571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6" name="Google Shape;7576;p72"/>
            <p:cNvCxnSpPr>
              <a:stCxn id="7569" idx="2"/>
              <a:endCxn id="7577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8" name="Google Shape;7578;p72"/>
            <p:cNvCxnSpPr>
              <a:stCxn id="7579" idx="0"/>
              <a:endCxn id="7569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75" name="Google Shape;7575;p72"/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7573" name="Google Shape;7573;p72"/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7579" name="Google Shape;7579;p72"/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7577" name="Google Shape;7577;p72"/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7569" name="Google Shape;7569;p72"/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7571" name="Google Shape;7571;p72"/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7568" name="Google Shape;7568;p72"/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7580" name="Google Shape;7580;p72"/>
          <p:cNvGrpSpPr/>
          <p:nvPr/>
        </p:nvGrpSpPr>
        <p:grpSpPr>
          <a:xfrm>
            <a:off x="1412788" y="1938548"/>
            <a:ext cx="5037083" cy="418619"/>
            <a:chOff x="803163" y="1111966"/>
            <a:chExt cx="2447800" cy="203430"/>
          </a:xfrm>
        </p:grpSpPr>
        <p:grpSp>
          <p:nvGrpSpPr>
            <p:cNvPr id="7581" name="Google Shape;7581;p72"/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7582" name="Google Shape;7582;p72"/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7583" name="Google Shape;7583;p72"/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7584" name="Google Shape;7584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85" name="Google Shape;7585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  <p:cxnSp>
          <p:nvCxnSpPr>
            <p:cNvPr id="7586" name="Google Shape;7586;p72"/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87" name="Google Shape;7587;p72"/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7588" name="Google Shape;7588;p72"/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7589" name="Google Shape;7589;p72"/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7590" name="Google Shape;7590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1" name="Google Shape;7591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sp>
            <p:nvSpPr>
              <p:cNvPr id="7592" name="Google Shape;7592;p72"/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593" name="Google Shape;7593;p72"/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7594" name="Google Shape;7594;p72"/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595" name="Google Shape;7595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6" name="Google Shape;7596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sp>
            <p:nvSpPr>
              <p:cNvPr id="7597" name="Google Shape;7597;p72"/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598" name="Google Shape;7598;p72"/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7599" name="Google Shape;7599;p72"/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600" name="Google Shape;7600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601" name="Google Shape;7601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sp>
            <p:nvSpPr>
              <p:cNvPr id="7602" name="Google Shape;7602;p72"/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7603" name="Google Shape;7603;p72"/>
          <p:cNvGrpSpPr/>
          <p:nvPr/>
        </p:nvGrpSpPr>
        <p:grpSpPr>
          <a:xfrm>
            <a:off x="6998807" y="7331810"/>
            <a:ext cx="3135557" cy="983354"/>
            <a:chOff x="5194708" y="3484366"/>
            <a:chExt cx="3148148" cy="987304"/>
          </a:xfrm>
        </p:grpSpPr>
        <p:grpSp>
          <p:nvGrpSpPr>
            <p:cNvPr id="7604" name="Google Shape;7604;p72"/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7605" name="Google Shape;7605;p72"/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06" name="Google Shape;7606;p72"/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07" name="Google Shape;7607;p72"/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608" name="Google Shape;7608;p72"/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7609" name="Google Shape;7609;p72"/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10" name="Google Shape;7610;p72"/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11" name="Google Shape;7611;p72"/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612" name="Google Shape;7612;p72"/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7613" name="Google Shape;7613;p72"/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14" name="Google Shape;7614;p72"/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15" name="Google Shape;7615;p72"/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616" name="Google Shape;7616;p72"/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7617" name="Google Shape;7617;p72"/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18" name="Google Shape;7618;p72"/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19" name="Google Shape;7619;p72"/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7620" name="Google Shape;7620;p72"/>
          <p:cNvGrpSpPr/>
          <p:nvPr/>
        </p:nvGrpSpPr>
        <p:grpSpPr>
          <a:xfrm>
            <a:off x="6920024" y="6292631"/>
            <a:ext cx="3233928" cy="692513"/>
            <a:chOff x="1808063" y="4294338"/>
            <a:chExt cx="3370782" cy="721817"/>
          </a:xfrm>
        </p:grpSpPr>
        <p:sp>
          <p:nvSpPr>
            <p:cNvPr id="7621" name="Google Shape;7621;p72"/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22" name="Google Shape;7622;p72"/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23" name="Google Shape;7623;p72"/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24" name="Google Shape;7624;p72"/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25" name="Google Shape;7625;p72"/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26" name="Google Shape;7626;p72"/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27" name="Google Shape;7627;p72"/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28" name="Google Shape;7628;p72"/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29" name="Google Shape;7629;p72"/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30" name="Google Shape;7630;p72"/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7631" name="Google Shape;7631;p72"/>
          <p:cNvGrpSpPr/>
          <p:nvPr/>
        </p:nvGrpSpPr>
        <p:grpSpPr>
          <a:xfrm>
            <a:off x="1476449" y="6864689"/>
            <a:ext cx="2591765" cy="1293174"/>
            <a:chOff x="834100" y="3642869"/>
            <a:chExt cx="1259483" cy="628426"/>
          </a:xfrm>
        </p:grpSpPr>
        <p:sp>
          <p:nvSpPr>
            <p:cNvPr id="7632" name="Google Shape;7632;p72"/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33" name="Google Shape;7633;p72"/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34" name="Google Shape;7634;p72"/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35" name="Google Shape;7635;p72"/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36" name="Google Shape;7636;p72"/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37" name="Google Shape;7637;p72"/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38" name="Google Shape;7638;p72"/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39" name="Google Shape;7639;p72"/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40" name="Google Shape;7640;p72"/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41" name="Google Shape;7641;p72"/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42" name="Google Shape;7642;p72"/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43" name="Google Shape;7643;p72"/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44" name="Google Shape;7644;p72"/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45" name="Google Shape;7645;p72"/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46" name="Google Shape;7646;p72"/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47" name="Google Shape;7647;p72"/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48" name="Google Shape;7648;p72"/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49" name="Google Shape;7649;p72"/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50" name="Google Shape;7650;p72"/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51" name="Google Shape;7651;p72"/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52" name="Google Shape;7652;p72"/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53" name="Google Shape;7653;p72"/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54" name="Google Shape;7654;p72"/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55" name="Google Shape;7655;p72"/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56" name="Google Shape;7656;p72"/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7657" name="Google Shape;7657;p72"/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7658" name="Google Shape;7658;p72"/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4E9E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59" name="Google Shape;7659;p72"/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60" name="Google Shape;7660;p72"/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61" name="Google Shape;7661;p72"/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62" name="Google Shape;7662;p72"/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63" name="Google Shape;7663;p72"/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64" name="Google Shape;7664;p72"/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65" name="Google Shape;7665;p72"/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66" name="Google Shape;7666;p72"/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67" name="Google Shape;7667;p72"/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68" name="Google Shape;7668;p72"/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69" name="Google Shape;7669;p72"/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70" name="Google Shape;7670;p72"/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71" name="Google Shape;7671;p72"/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72" name="Google Shape;7672;p72"/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73" name="Google Shape;7673;p72"/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74" name="Google Shape;7674;p72"/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75" name="Google Shape;7675;p72"/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76" name="Google Shape;7676;p72"/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77" name="Google Shape;7677;p72"/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7678" name="Google Shape;7678;p72"/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79" name="Google Shape;7679;p72"/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80" name="Google Shape;7680;p72"/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81" name="Google Shape;7681;p72"/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82" name="Google Shape;7682;p72"/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83" name="Google Shape;7683;p72"/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84" name="Google Shape;7684;p72"/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85" name="Google Shape;7685;p72"/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86" name="Google Shape;7686;p72"/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87" name="Google Shape;7687;p72"/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88" name="Google Shape;7688;p72"/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89" name="Google Shape;7689;p72"/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90" name="Google Shape;7690;p72"/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91" name="Google Shape;7691;p72"/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7692" name="Google Shape;7692;p72"/>
          <p:cNvGrpSpPr/>
          <p:nvPr/>
        </p:nvGrpSpPr>
        <p:grpSpPr>
          <a:xfrm rot="5400000">
            <a:off x="11902674" y="6457682"/>
            <a:ext cx="328128" cy="2829833"/>
            <a:chOff x="4428249" y="1369375"/>
            <a:chExt cx="36905" cy="429569"/>
          </a:xfrm>
        </p:grpSpPr>
        <p:sp>
          <p:nvSpPr>
            <p:cNvPr id="7693" name="Google Shape;7693;p72"/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94" name="Google Shape;7694;p72"/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95" name="Google Shape;7695;p72"/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96" name="Google Shape;7696;p72"/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97" name="Google Shape;7697;p72"/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98" name="Google Shape;7698;p72"/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99" name="Google Shape;7699;p72"/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00" name="Google Shape;7700;p72"/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01" name="Google Shape;7701;p72"/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02" name="Google Shape;7702;p72"/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03" name="Google Shape;7703;p72"/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04" name="Google Shape;7704;p72"/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05" name="Google Shape;7705;p72"/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06" name="Google Shape;7706;p72"/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07" name="Google Shape;7707;p72"/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08" name="Google Shape;7708;p72"/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09" name="Google Shape;7709;p72"/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10" name="Google Shape;7710;p72"/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11" name="Google Shape;7711;p72"/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12" name="Google Shape;7712;p72"/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13" name="Google Shape;7713;p72"/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14" name="Google Shape;7714;p72"/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15" name="Google Shape;7715;p72"/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16" name="Google Shape;7716;p72"/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17" name="Google Shape;7717;p72"/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18" name="Google Shape;7718;p72"/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19" name="Google Shape;7719;p72"/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20" name="Google Shape;7720;p72"/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21" name="Google Shape;7721;p72"/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22" name="Google Shape;7722;p72"/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23" name="Google Shape;7723;p72"/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24" name="Google Shape;7724;p72"/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7725" name="Google Shape;7725;p72"/>
          <p:cNvGrpSpPr/>
          <p:nvPr/>
        </p:nvGrpSpPr>
        <p:grpSpPr>
          <a:xfrm rot="10800000" flipH="1">
            <a:off x="10647533" y="5634772"/>
            <a:ext cx="2838414" cy="49616"/>
            <a:chOff x="219558" y="4738465"/>
            <a:chExt cx="5852400" cy="102300"/>
          </a:xfrm>
        </p:grpSpPr>
        <p:cxnSp>
          <p:nvCxnSpPr>
            <p:cNvPr id="7726" name="Google Shape;7726;p72"/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7727" name="Google Shape;7727;p72"/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28" name="Google Shape;7728;p72"/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29" name="Google Shape;7729;p72"/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30" name="Google Shape;7730;p72"/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31" name="Google Shape;7731;p72"/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7732" name="Google Shape;7732;p72"/>
          <p:cNvGrpSpPr/>
          <p:nvPr/>
        </p:nvGrpSpPr>
        <p:grpSpPr>
          <a:xfrm>
            <a:off x="10670170" y="6380897"/>
            <a:ext cx="2793140" cy="770033"/>
            <a:chOff x="5286284" y="2966544"/>
            <a:chExt cx="1396570" cy="385016"/>
          </a:xfrm>
        </p:grpSpPr>
        <p:cxnSp>
          <p:nvCxnSpPr>
            <p:cNvPr id="7733" name="Google Shape;7733;p72"/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7734" name="Google Shape;7734;p72"/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7735" name="Google Shape;7735;p72"/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7736" name="Google Shape;7736;p72"/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7" name="Google Shape;7737;p72"/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8" name="Google Shape;7738;p72"/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9" name="Google Shape;7739;p72"/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0" name="Google Shape;7740;p72"/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1" name="Google Shape;7741;p72"/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2" name="Google Shape;7742;p72"/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3" name="Google Shape;7743;p72"/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7744" name="Google Shape;7744;p72"/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7745" name="Google Shape;7745;p72"/>
          <p:cNvGrpSpPr/>
          <p:nvPr/>
        </p:nvGrpSpPr>
        <p:grpSpPr>
          <a:xfrm>
            <a:off x="4042301" y="3218450"/>
            <a:ext cx="2364552" cy="1324055"/>
            <a:chOff x="2029517" y="1732295"/>
            <a:chExt cx="1149068" cy="643432"/>
          </a:xfrm>
        </p:grpSpPr>
        <p:grpSp>
          <p:nvGrpSpPr>
            <p:cNvPr id="7746" name="Google Shape;7746;p72"/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7747" name="Google Shape;7747;p72"/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7748" name="Google Shape;7748;p72"/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49" name="Google Shape;7749;p72"/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7750" name="Google Shape;7750;p72"/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7751" name="Google Shape;7751;p72"/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52" name="Google Shape;7752;p72"/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  <p:grpSp>
          <p:nvGrpSpPr>
            <p:cNvPr id="7753" name="Google Shape;7753;p72"/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7754" name="Google Shape;7754;p72"/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7755" name="Google Shape;7755;p72"/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7756" name="Google Shape;7756;p72"/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57" name="Google Shape;7757;p72"/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7758" name="Google Shape;7758;p72"/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7759" name="Google Shape;7759;p72"/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0" name="Google Shape;7760;p72"/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7761" name="Google Shape;7761;p72"/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7762" name="Google Shape;7762;p72"/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grpSp>
              <p:nvGrpSpPr>
                <p:cNvPr id="7763" name="Google Shape;7763;p72"/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7764" name="Google Shape;7764;p72"/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5" name="Google Shape;7765;p72"/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7766" name="Google Shape;7766;p72"/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7767" name="Google Shape;7767;p72"/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8" name="Google Shape;7768;p72"/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</p:grpSp>
      </p:grpSp>
      <p:grpSp>
        <p:nvGrpSpPr>
          <p:cNvPr id="7769" name="Google Shape;7769;p72"/>
          <p:cNvGrpSpPr/>
          <p:nvPr/>
        </p:nvGrpSpPr>
        <p:grpSpPr>
          <a:xfrm>
            <a:off x="1412800" y="3113675"/>
            <a:ext cx="1925303" cy="1620116"/>
            <a:chOff x="844912" y="1681380"/>
            <a:chExt cx="935611" cy="787305"/>
          </a:xfrm>
        </p:grpSpPr>
        <p:grpSp>
          <p:nvGrpSpPr>
            <p:cNvPr id="7770" name="Google Shape;7770;p72"/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7771" name="Google Shape;7771;p72"/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772" name="Google Shape;7772;p72"/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773" name="Google Shape;7773;p72"/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774" name="Google Shape;7774;p72"/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775" name="Google Shape;7775;p72"/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776" name="Google Shape;7776;p72"/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777" name="Google Shape;7777;p72"/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7778" name="Google Shape;7778;p72"/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7779" name="Google Shape;7779;p72"/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7780" name="Google Shape;7780;p72"/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7781" name="Google Shape;7781;p72"/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782" name="Google Shape;7782;p72"/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783" name="Google Shape;7783;p72"/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784" name="Google Shape;7784;p72"/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785" name="Google Shape;7785;p72"/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786" name="Google Shape;7786;p72"/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787" name="Google Shape;7787;p72"/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sp>
              <p:nvSpPr>
                <p:cNvPr id="7788" name="Google Shape;7788;p72"/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7789" name="Google Shape;7789;p72"/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  <p:grpSp>
          <p:nvGrpSpPr>
            <p:cNvPr id="7790" name="Google Shape;7790;p72"/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7791" name="Google Shape;7791;p72"/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7792" name="Google Shape;7792;p72"/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7793" name="Google Shape;7793;p72"/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7794" name="Google Shape;7794;p72"/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795" name="Google Shape;7795;p72"/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796" name="Google Shape;7796;p72"/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797" name="Google Shape;7797;p72"/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798" name="Google Shape;7798;p72"/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799" name="Google Shape;7799;p72"/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00" name="Google Shape;7800;p72"/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sp>
              <p:nvSpPr>
                <p:cNvPr id="7801" name="Google Shape;7801;p72"/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7802" name="Google Shape;7802;p72"/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</p:grpSp>
      <p:grpSp>
        <p:nvGrpSpPr>
          <p:cNvPr id="7803" name="Google Shape;7803;p72"/>
          <p:cNvGrpSpPr/>
          <p:nvPr/>
        </p:nvGrpSpPr>
        <p:grpSpPr>
          <a:xfrm>
            <a:off x="13630681" y="4648535"/>
            <a:ext cx="3244538" cy="1104887"/>
            <a:chOff x="6894650" y="2574740"/>
            <a:chExt cx="1445100" cy="492111"/>
          </a:xfrm>
        </p:grpSpPr>
        <p:sp>
          <p:nvSpPr>
            <p:cNvPr id="7804" name="Google Shape;7804;p72"/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805" name="Google Shape;7805;p72"/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806" name="Google Shape;7806;p72"/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807" name="Google Shape;7807;p72"/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808" name="Google Shape;7808;p72"/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7809" name="Google Shape;7809;p72"/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0" name="Google Shape;7810;p72"/>
          <p:cNvGrpSpPr/>
          <p:nvPr/>
        </p:nvGrpSpPr>
        <p:grpSpPr>
          <a:xfrm>
            <a:off x="13669765" y="7397047"/>
            <a:ext cx="3166412" cy="951410"/>
            <a:chOff x="6953919" y="3907920"/>
            <a:chExt cx="1377300" cy="475705"/>
          </a:xfrm>
        </p:grpSpPr>
        <p:cxnSp>
          <p:nvCxnSpPr>
            <p:cNvPr id="7811" name="Google Shape;7811;p72"/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2" name="Google Shape;7812;p72"/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3" name="Google Shape;7813;p72"/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4" name="Google Shape;7814;p72"/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5" name="Google Shape;7815;p72"/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6" name="Google Shape;7816;p72"/>
          <p:cNvGrpSpPr/>
          <p:nvPr/>
        </p:nvGrpSpPr>
        <p:grpSpPr>
          <a:xfrm>
            <a:off x="4676940" y="4919337"/>
            <a:ext cx="1672572" cy="1649058"/>
            <a:chOff x="2389399" y="2595741"/>
            <a:chExt cx="812796" cy="801369"/>
          </a:xfrm>
        </p:grpSpPr>
        <p:grpSp>
          <p:nvGrpSpPr>
            <p:cNvPr id="7817" name="Google Shape;7817;p72"/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7818" name="Google Shape;7818;p72"/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19" name="Google Shape;7819;p72"/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20" name="Google Shape;7820;p72"/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821" name="Google Shape;7821;p72"/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7822" name="Google Shape;7822;p72"/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7823" name="Google Shape;7823;p72"/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7824" name="Google Shape;7824;p72"/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25" name="Google Shape;7825;p72"/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26" name="Google Shape;7826;p72"/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7827" name="Google Shape;7827;p72"/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7828" name="Google Shape;7828;p72"/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29" name="Google Shape;7829;p72"/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7830" name="Google Shape;7830;p72"/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7831" name="Google Shape;7831;p72"/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7832" name="Google Shape;7832;p72"/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33" name="Google Shape;7833;p72"/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34" name="Google Shape;7834;p72"/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7835" name="Google Shape;7835;p72"/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7836" name="Google Shape;7836;p72"/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37" name="Google Shape;7837;p72"/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7838" name="Google Shape;7838;p72"/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7839" name="Google Shape;7839;p72"/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7840" name="Google Shape;7840;p72"/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41" name="Google Shape;7841;p72"/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42" name="Google Shape;7842;p72"/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7843" name="Google Shape;7843;p72"/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7844" name="Google Shape;7844;p72"/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45" name="Google Shape;7845;p72"/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</p:grpSp>
        <p:grpSp>
          <p:nvGrpSpPr>
            <p:cNvPr id="7846" name="Google Shape;7846;p72"/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7847" name="Google Shape;7847;p72"/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7848" name="Google Shape;7848;p72"/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7849" name="Google Shape;7849;p72"/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50" name="Google Shape;7850;p72"/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51" name="Google Shape;7851;p72"/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7852" name="Google Shape;7852;p72"/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7853" name="Google Shape;7853;p72"/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54" name="Google Shape;7854;p72"/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7855" name="Google Shape;7855;p72"/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7856" name="Google Shape;7856;p72"/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7857" name="Google Shape;7857;p72"/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58" name="Google Shape;7858;p72"/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59" name="Google Shape;7859;p72"/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7860" name="Google Shape;7860;p72"/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7861" name="Google Shape;7861;p72"/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62" name="Google Shape;7862;p72"/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7863" name="Google Shape;7863;p72"/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7864" name="Google Shape;7864;p72"/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7865" name="Google Shape;7865;p72"/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66" name="Google Shape;7866;p72"/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67" name="Google Shape;7867;p72"/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7868" name="Google Shape;7868;p72"/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7869" name="Google Shape;7869;p72"/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70" name="Google Shape;7870;p72"/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D03457C8-C754-BFC2-65F4-21CC25EF9414}"/>
              </a:ext>
            </a:extLst>
          </p:cNvPr>
          <p:cNvSpPr txBox="1">
            <a:spLocks/>
          </p:cNvSpPr>
          <p:nvPr/>
        </p:nvSpPr>
        <p:spPr>
          <a:xfrm>
            <a:off x="1211051" y="507512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3600" dirty="0">
                <a:solidFill>
                  <a:schemeClr val="tx1"/>
                </a:solidFill>
                <a:cs typeface="B Nazanin" panose="00000700000000000000" pitchFamily="2" charset="-78"/>
              </a:rPr>
              <a:t>انواع جدولها و نمودارها: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75" name="Google Shape;7875;p73"/>
          <p:cNvGrpSpPr/>
          <p:nvPr/>
        </p:nvGrpSpPr>
        <p:grpSpPr>
          <a:xfrm>
            <a:off x="1404176" y="6311844"/>
            <a:ext cx="4780829" cy="2049600"/>
            <a:chOff x="728925" y="3296613"/>
            <a:chExt cx="2390414" cy="1024800"/>
          </a:xfrm>
        </p:grpSpPr>
        <p:grpSp>
          <p:nvGrpSpPr>
            <p:cNvPr id="7876" name="Google Shape;7876;p73"/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7877" name="Google Shape;7877;p73"/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1"/>
              </a:p>
            </p:txBody>
          </p:sp>
          <p:sp>
            <p:nvSpPr>
              <p:cNvPr id="7878" name="Google Shape;7878;p73"/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1"/>
              </a:p>
            </p:txBody>
          </p:sp>
        </p:grpSp>
        <p:grpSp>
          <p:nvGrpSpPr>
            <p:cNvPr id="7879" name="Google Shape;7879;p73"/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7880" name="Google Shape;7880;p73"/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1"/>
              </a:p>
            </p:txBody>
          </p:sp>
          <p:sp>
            <p:nvSpPr>
              <p:cNvPr id="7881" name="Google Shape;7881;p73"/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1"/>
              </a:p>
            </p:txBody>
          </p:sp>
          <p:sp>
            <p:nvSpPr>
              <p:cNvPr id="7882" name="Google Shape;7882;p73"/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1"/>
              </a:p>
            </p:txBody>
          </p:sp>
          <p:sp>
            <p:nvSpPr>
              <p:cNvPr id="7883" name="Google Shape;7883;p73"/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1"/>
              </a:p>
            </p:txBody>
          </p:sp>
          <p:sp>
            <p:nvSpPr>
              <p:cNvPr id="7884" name="Google Shape;7884;p73"/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1"/>
              </a:p>
            </p:txBody>
          </p:sp>
        </p:grpSp>
        <p:grpSp>
          <p:nvGrpSpPr>
            <p:cNvPr id="7885" name="Google Shape;7885;p73"/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7886" name="Google Shape;7886;p73"/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87" name="Google Shape;7887;p73"/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88" name="Google Shape;7888;p73"/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89" name="Google Shape;7889;p73"/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90" name="Google Shape;7890;p73"/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91" name="Google Shape;7891;p73"/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92" name="Google Shape;7892;p73"/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93" name="Google Shape;7893;p73"/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94" name="Google Shape;7894;p73"/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95" name="Google Shape;7895;p73"/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96" name="Google Shape;7896;p73"/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97" name="Google Shape;7897;p73"/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98" name="Google Shape;7898;p73"/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99" name="Google Shape;7899;p73"/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00" name="Google Shape;7900;p73"/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01" name="Google Shape;7901;p73"/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02" name="Google Shape;7902;p73"/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03" name="Google Shape;7903;p73"/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04" name="Google Shape;7904;p73"/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05" name="Google Shape;7905;p73"/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aphicFrame>
        <p:nvGraphicFramePr>
          <p:cNvPr id="7906" name="Google Shape;7906;p73"/>
          <p:cNvGraphicFramePr/>
          <p:nvPr/>
        </p:nvGraphicFramePr>
        <p:xfrm>
          <a:off x="11875574" y="4307669"/>
          <a:ext cx="5008200" cy="17676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252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3428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7907" name="Google Shape;7907;p73"/>
          <p:cNvGrpSpPr/>
          <p:nvPr/>
        </p:nvGrpSpPr>
        <p:grpSpPr>
          <a:xfrm>
            <a:off x="1420929" y="1963199"/>
            <a:ext cx="4793010" cy="1953005"/>
            <a:chOff x="749309" y="1112739"/>
            <a:chExt cx="2371603" cy="976502"/>
          </a:xfrm>
        </p:grpSpPr>
        <p:grpSp>
          <p:nvGrpSpPr>
            <p:cNvPr id="7908" name="Google Shape;7908;p73"/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7909" name="Google Shape;7909;p73"/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10" name="Google Shape;7910;p73"/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11" name="Google Shape;7911;p73"/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12" name="Google Shape;7912;p73"/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13" name="Google Shape;7913;p73"/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14" name="Google Shape;7914;p73"/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15" name="Google Shape;7915;p73"/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16" name="Google Shape;7916;p73"/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17" name="Google Shape;7917;p73"/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18" name="Google Shape;7918;p73"/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19" name="Google Shape;7919;p73"/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20" name="Google Shape;7920;p73"/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21" name="Google Shape;7921;p73"/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22" name="Google Shape;7922;p73"/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23" name="Google Shape;7923;p73"/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24" name="Google Shape;7924;p73"/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25" name="Google Shape;7925;p73"/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26" name="Google Shape;7926;p73"/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27" name="Google Shape;7927;p73"/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28" name="Google Shape;7928;p73"/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29" name="Google Shape;7929;p73"/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30" name="Google Shape;7930;p73"/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31" name="Google Shape;7931;p73"/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32" name="Google Shape;7932;p73"/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933" name="Google Shape;7933;p73"/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7934" name="Google Shape;7934;p73"/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35" name="Google Shape;7935;p73"/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36" name="Google Shape;7936;p73"/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37" name="Google Shape;7937;p73"/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7938" name="Google Shape;7938;p73"/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939" name="Google Shape;7939;p73"/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940" name="Google Shape;7940;p73"/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941" name="Google Shape;7941;p73"/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aphicFrame>
        <p:nvGraphicFramePr>
          <p:cNvPr id="7942" name="Google Shape;7942;p73"/>
          <p:cNvGraphicFramePr/>
          <p:nvPr/>
        </p:nvGraphicFramePr>
        <p:xfrm>
          <a:off x="11875625" y="1963169"/>
          <a:ext cx="5008200" cy="19530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252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5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dirty="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943" name="Google Shape;7943;p73"/>
          <p:cNvGraphicFramePr/>
          <p:nvPr/>
        </p:nvGraphicFramePr>
        <p:xfrm>
          <a:off x="6717350" y="4307669"/>
          <a:ext cx="4726800" cy="173715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181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1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1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1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79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9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9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dirty="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44" name="Google Shape;7944;p73"/>
          <p:cNvGrpSpPr/>
          <p:nvPr/>
        </p:nvGrpSpPr>
        <p:grpSpPr>
          <a:xfrm>
            <a:off x="6721324" y="6289591"/>
            <a:ext cx="4726754" cy="2094125"/>
            <a:chOff x="3358399" y="3285485"/>
            <a:chExt cx="2363377" cy="1047062"/>
          </a:xfrm>
        </p:grpSpPr>
        <p:grpSp>
          <p:nvGrpSpPr>
            <p:cNvPr id="7945" name="Google Shape;7945;p73"/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7946" name="Google Shape;7946;p73"/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47" name="Google Shape;7947;p73"/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48" name="Google Shape;7948;p73"/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49" name="Google Shape;7949;p73"/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50" name="Google Shape;7950;p73"/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951" name="Google Shape;7951;p73"/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7952" name="Google Shape;7952;p73"/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53" name="Google Shape;7953;p73"/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54" name="Google Shape;7954;p73"/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55" name="Google Shape;7955;p73"/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56" name="Google Shape;7956;p73"/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957" name="Google Shape;7957;p73"/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7958" name="Google Shape;7958;p73"/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59" name="Google Shape;7959;p73"/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60" name="Google Shape;7960;p73"/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61" name="Google Shape;7961;p73"/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62" name="Google Shape;7962;p73"/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963" name="Google Shape;7963;p73"/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7964" name="Google Shape;7964;p73"/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65" name="Google Shape;7965;p73"/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66" name="Google Shape;7966;p73"/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67" name="Google Shape;7967;p73"/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68" name="Google Shape;7968;p73"/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969" name="Google Shape;7969;p73"/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7970" name="Google Shape;7970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71" name="Google Shape;7971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72" name="Google Shape;7972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73" name="Google Shape;7973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74" name="Google Shape;7974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975" name="Google Shape;7975;p73"/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7976" name="Google Shape;7976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77" name="Google Shape;7977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78" name="Google Shape;7978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79" name="Google Shape;7979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80" name="Google Shape;7980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aphicFrame>
        <p:nvGraphicFramePr>
          <p:cNvPr id="7981" name="Google Shape;7981;p73"/>
          <p:cNvGraphicFramePr/>
          <p:nvPr/>
        </p:nvGraphicFramePr>
        <p:xfrm>
          <a:off x="1422927" y="4307669"/>
          <a:ext cx="4739600" cy="1778703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184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4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4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49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92901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2901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2901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dirty="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82" name="Google Shape;7982;p73"/>
          <p:cNvGrpSpPr/>
          <p:nvPr/>
        </p:nvGrpSpPr>
        <p:grpSpPr>
          <a:xfrm>
            <a:off x="8322266" y="5115299"/>
            <a:ext cx="2604191" cy="121919"/>
            <a:chOff x="3558802" y="4011427"/>
            <a:chExt cx="1866000" cy="111300"/>
          </a:xfrm>
        </p:grpSpPr>
        <p:sp>
          <p:nvSpPr>
            <p:cNvPr id="7983" name="Google Shape;7983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984" name="Google Shape;7984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7985" name="Google Shape;7985;p73"/>
          <p:cNvGrpSpPr/>
          <p:nvPr/>
        </p:nvGrpSpPr>
        <p:grpSpPr>
          <a:xfrm>
            <a:off x="9413240" y="5679617"/>
            <a:ext cx="1828680" cy="121919"/>
            <a:chOff x="3558802" y="4011427"/>
            <a:chExt cx="1866000" cy="111300"/>
          </a:xfrm>
        </p:grpSpPr>
        <p:sp>
          <p:nvSpPr>
            <p:cNvPr id="7986" name="Google Shape;7986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987" name="Google Shape;7987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7988" name="Google Shape;7988;p73"/>
          <p:cNvGrpSpPr/>
          <p:nvPr/>
        </p:nvGrpSpPr>
        <p:grpSpPr>
          <a:xfrm>
            <a:off x="11742839" y="6335213"/>
            <a:ext cx="5045735" cy="2002908"/>
            <a:chOff x="1904318" y="789980"/>
            <a:chExt cx="1489472" cy="606868"/>
          </a:xfrm>
        </p:grpSpPr>
        <p:cxnSp>
          <p:nvCxnSpPr>
            <p:cNvPr id="7989" name="Google Shape;7989;p73"/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0" name="Google Shape;7990;p73"/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1" name="Google Shape;7991;p73"/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992" name="Google Shape;7992;p73"/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JANUARY</a:t>
              </a:r>
              <a:endParaRPr sz="800"/>
            </a:p>
          </p:txBody>
        </p:sp>
        <p:sp>
          <p:nvSpPr>
            <p:cNvPr id="7993" name="Google Shape;7993;p73"/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FEBRUARY</a:t>
              </a:r>
              <a:endParaRPr sz="800"/>
            </a:p>
          </p:txBody>
        </p:sp>
        <p:sp>
          <p:nvSpPr>
            <p:cNvPr id="7994" name="Google Shape;7994;p73"/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MARCH</a:t>
              </a:r>
              <a:endParaRPr sz="800"/>
            </a:p>
          </p:txBody>
        </p:sp>
        <p:sp>
          <p:nvSpPr>
            <p:cNvPr id="7995" name="Google Shape;7995;p73"/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APRIL</a:t>
              </a:r>
              <a:endParaRPr sz="800"/>
            </a:p>
          </p:txBody>
        </p:sp>
        <p:sp>
          <p:nvSpPr>
            <p:cNvPr id="7996" name="Google Shape;7996;p73"/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997" name="Google Shape;7997;p73"/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998" name="Google Shape;7998;p73"/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999" name="Google Shape;7999;p73"/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00" name="Google Shape;8000;p73"/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01" name="Google Shape;8001;p73"/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02" name="Google Shape;8002;p73"/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>
                <a:spcAft>
                  <a:spcPts val="3200"/>
                </a:spcAft>
              </a:pPr>
              <a:r>
                <a:rPr lang="en" sz="800"/>
                <a:t>PHASE 1</a:t>
              </a:r>
              <a:endParaRPr sz="800"/>
            </a:p>
          </p:txBody>
        </p:sp>
        <p:sp>
          <p:nvSpPr>
            <p:cNvPr id="8003" name="Google Shape;8003;p73"/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1</a:t>
              </a:r>
              <a:endParaRPr sz="800"/>
            </a:p>
          </p:txBody>
        </p:sp>
        <p:sp>
          <p:nvSpPr>
            <p:cNvPr id="8004" name="Google Shape;8004;p73"/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2</a:t>
              </a:r>
              <a:endParaRPr sz="800"/>
            </a:p>
          </p:txBody>
        </p:sp>
        <p:sp>
          <p:nvSpPr>
            <p:cNvPr id="8005" name="Google Shape;8005;p73"/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006" name="Google Shape;8006;p73"/>
          <p:cNvGrpSpPr/>
          <p:nvPr/>
        </p:nvGrpSpPr>
        <p:grpSpPr>
          <a:xfrm>
            <a:off x="6711650" y="1903286"/>
            <a:ext cx="4726787" cy="2011730"/>
            <a:chOff x="3292400" y="1193188"/>
            <a:chExt cx="2615240" cy="1131075"/>
          </a:xfrm>
        </p:grpSpPr>
        <p:sp>
          <p:nvSpPr>
            <p:cNvPr id="8007" name="Google Shape;8007;p73"/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ABBCC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800"/>
            </a:p>
          </p:txBody>
        </p:sp>
        <p:sp>
          <p:nvSpPr>
            <p:cNvPr id="8008" name="Google Shape;8008;p73"/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800"/>
            </a:p>
          </p:txBody>
        </p:sp>
        <p:sp>
          <p:nvSpPr>
            <p:cNvPr id="8009" name="Google Shape;8009;p73"/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JANUARY</a:t>
              </a:r>
              <a:endParaRPr sz="800"/>
            </a:p>
          </p:txBody>
        </p:sp>
        <p:sp>
          <p:nvSpPr>
            <p:cNvPr id="8010" name="Google Shape;8010;p73"/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FEBRUARY</a:t>
              </a:r>
              <a:endParaRPr sz="800"/>
            </a:p>
          </p:txBody>
        </p:sp>
        <p:sp>
          <p:nvSpPr>
            <p:cNvPr id="8011" name="Google Shape;8011;p73"/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MARCH</a:t>
              </a:r>
              <a:endParaRPr sz="800"/>
            </a:p>
          </p:txBody>
        </p:sp>
        <p:sp>
          <p:nvSpPr>
            <p:cNvPr id="8012" name="Google Shape;8012;p73"/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APRIL</a:t>
              </a:r>
              <a:endParaRPr sz="800"/>
            </a:p>
          </p:txBody>
        </p:sp>
        <p:sp>
          <p:nvSpPr>
            <p:cNvPr id="8013" name="Google Shape;8013;p73"/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MAY</a:t>
              </a:r>
              <a:endParaRPr sz="800"/>
            </a:p>
          </p:txBody>
        </p:sp>
        <p:sp>
          <p:nvSpPr>
            <p:cNvPr id="8014" name="Google Shape;8014;p73"/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JUNE</a:t>
              </a:r>
              <a:endParaRPr sz="800"/>
            </a:p>
          </p:txBody>
        </p:sp>
        <p:sp>
          <p:nvSpPr>
            <p:cNvPr id="8015" name="Google Shape;8015;p73"/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3200"/>
                </a:spcAft>
              </a:pPr>
              <a:r>
                <a:rPr lang="en" sz="800"/>
                <a:t>PHASE 1</a:t>
              </a:r>
              <a:endParaRPr sz="800"/>
            </a:p>
          </p:txBody>
        </p:sp>
        <p:sp>
          <p:nvSpPr>
            <p:cNvPr id="8016" name="Google Shape;8016;p73"/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3200"/>
                </a:spcAft>
              </a:pPr>
              <a:r>
                <a:rPr lang="en" sz="800"/>
                <a:t>PHASE 2</a:t>
              </a:r>
              <a:endParaRPr sz="800"/>
            </a:p>
          </p:txBody>
        </p:sp>
        <p:sp>
          <p:nvSpPr>
            <p:cNvPr id="8017" name="Google Shape;8017;p73"/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1</a:t>
              </a:r>
              <a:endParaRPr sz="800"/>
            </a:p>
          </p:txBody>
        </p:sp>
        <p:sp>
          <p:nvSpPr>
            <p:cNvPr id="8018" name="Google Shape;8018;p73"/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2</a:t>
              </a:r>
              <a:endParaRPr sz="800"/>
            </a:p>
          </p:txBody>
        </p:sp>
        <p:sp>
          <p:nvSpPr>
            <p:cNvPr id="8019" name="Google Shape;8019;p73"/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1</a:t>
              </a:r>
              <a:endParaRPr sz="800"/>
            </a:p>
          </p:txBody>
        </p:sp>
        <p:sp>
          <p:nvSpPr>
            <p:cNvPr id="8020" name="Google Shape;8020;p73"/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2</a:t>
              </a:r>
              <a:endParaRPr sz="800"/>
            </a:p>
          </p:txBody>
        </p:sp>
        <p:grpSp>
          <p:nvGrpSpPr>
            <p:cNvPr id="8021" name="Google Shape;8021;p73"/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8022" name="Google Shape;8022;p73"/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8023" name="Google Shape;8023;p73"/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8024" name="Google Shape;8024;p73"/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8025" name="Google Shape;8025;p73"/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8026" name="Google Shape;8026;p73"/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8027" name="Google Shape;8027;p73"/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8028" name="Google Shape;8028;p73"/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8029" name="Google Shape;8029;p73"/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8030" name="Google Shape;8030;p73"/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8031" name="Google Shape;8031;p73"/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8032" name="Google Shape;8032;p73"/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8033" name="Google Shape;8033;p73"/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32BD9BC6-8107-9167-8DA1-43D7FC31F453}"/>
              </a:ext>
            </a:extLst>
          </p:cNvPr>
          <p:cNvSpPr txBox="1">
            <a:spLocks/>
          </p:cNvSpPr>
          <p:nvPr/>
        </p:nvSpPr>
        <p:spPr>
          <a:xfrm>
            <a:off x="1529501" y="748775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4000" dirty="0">
                <a:solidFill>
                  <a:schemeClr val="tx1"/>
                </a:solidFill>
                <a:cs typeface="B Nazanin" panose="00000700000000000000" pitchFamily="2" charset="-78"/>
              </a:rPr>
              <a:t>جدولهای و نمودار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38" name="Google Shape;8038;p74"/>
          <p:cNvGrpSpPr/>
          <p:nvPr/>
        </p:nvGrpSpPr>
        <p:grpSpPr>
          <a:xfrm>
            <a:off x="9593381" y="1941873"/>
            <a:ext cx="1490862" cy="1437726"/>
            <a:chOff x="4249973" y="1201875"/>
            <a:chExt cx="1958568" cy="1888762"/>
          </a:xfrm>
        </p:grpSpPr>
        <p:sp>
          <p:nvSpPr>
            <p:cNvPr id="8039" name="Google Shape;8039;p74"/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8040" name="Google Shape;8040;p74"/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8041" name="Google Shape;8041;p74"/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2" name="Google Shape;8042;p74"/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043" name="Google Shape;8043;p74"/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8044" name="Google Shape;8044;p74"/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5" name="Google Shape;8045;p74"/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046" name="Google Shape;8046;p74"/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8047" name="Google Shape;8047;p74"/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8" name="Google Shape;8048;p74"/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049" name="Google Shape;8049;p74"/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8050" name="Google Shape;8050;p74"/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1" name="Google Shape;8051;p74"/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052" name="Google Shape;8052;p74"/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8053" name="Google Shape;8053;p74"/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4" name="Google Shape;8054;p74"/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8055" name="Google Shape;8055;p74"/>
          <p:cNvGrpSpPr/>
          <p:nvPr/>
        </p:nvGrpSpPr>
        <p:grpSpPr>
          <a:xfrm>
            <a:off x="1426129" y="3698773"/>
            <a:ext cx="1523534" cy="1459793"/>
            <a:chOff x="2657744" y="2337745"/>
            <a:chExt cx="832987" cy="798137"/>
          </a:xfrm>
        </p:grpSpPr>
        <p:sp>
          <p:nvSpPr>
            <p:cNvPr id="8056" name="Google Shape;8056;p74"/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57" name="Google Shape;8057;p74"/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58" name="Google Shape;8058;p74"/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59" name="Google Shape;8059;p74"/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60" name="Google Shape;8060;p74"/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61" name="Google Shape;8061;p74"/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062" name="Google Shape;8062;p74"/>
          <p:cNvGrpSpPr/>
          <p:nvPr/>
        </p:nvGrpSpPr>
        <p:grpSpPr>
          <a:xfrm>
            <a:off x="6448055" y="3705185"/>
            <a:ext cx="1371138" cy="1447172"/>
            <a:chOff x="3398134" y="2057755"/>
            <a:chExt cx="704087" cy="743130"/>
          </a:xfrm>
        </p:grpSpPr>
        <p:grpSp>
          <p:nvGrpSpPr>
            <p:cNvPr id="8063" name="Google Shape;8063;p74"/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8064" name="Google Shape;8064;p74"/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1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5" name="Google Shape;8065;p74"/>
              <p:cNvCxnSpPr>
                <a:stCxn id="8064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6" name="Google Shape;8066;p74"/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8067" name="Google Shape;8067;p74"/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1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8" name="Google Shape;8068;p74"/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9" name="Google Shape;8069;p74"/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8070" name="Google Shape;8070;p74"/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1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1" name="Google Shape;8071;p74"/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2" name="Google Shape;8072;p74"/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8073" name="Google Shape;8073;p74"/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1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4" name="Google Shape;8074;p74"/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5" name="Google Shape;8075;p74"/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8076" name="Google Shape;8076;p74"/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1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7" name="Google Shape;8077;p74"/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078" name="Google Shape;8078;p74"/>
          <p:cNvGrpSpPr/>
          <p:nvPr/>
        </p:nvGrpSpPr>
        <p:grpSpPr>
          <a:xfrm>
            <a:off x="9798500" y="3718577"/>
            <a:ext cx="1420307" cy="1420307"/>
            <a:chOff x="5007123" y="2079403"/>
            <a:chExt cx="687600" cy="687600"/>
          </a:xfrm>
        </p:grpSpPr>
        <p:sp>
          <p:nvSpPr>
            <p:cNvPr id="8079" name="Google Shape;8079;p74"/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80" name="Google Shape;8080;p74"/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81" name="Google Shape;8081;p74"/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82" name="Google Shape;8082;p74"/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083" name="Google Shape;8083;p74"/>
          <p:cNvGrpSpPr/>
          <p:nvPr/>
        </p:nvGrpSpPr>
        <p:grpSpPr>
          <a:xfrm>
            <a:off x="11417375" y="3707590"/>
            <a:ext cx="1441997" cy="1442366"/>
            <a:chOff x="5797446" y="2063053"/>
            <a:chExt cx="698100" cy="698280"/>
          </a:xfrm>
        </p:grpSpPr>
        <p:sp>
          <p:nvSpPr>
            <p:cNvPr id="8084" name="Google Shape;8084;p74"/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85" name="Google Shape;8085;p74"/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86" name="Google Shape;8086;p74"/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87" name="Google Shape;8087;p74"/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088" name="Google Shape;8088;p74"/>
          <p:cNvGrpSpPr/>
          <p:nvPr/>
        </p:nvGrpSpPr>
        <p:grpSpPr>
          <a:xfrm>
            <a:off x="16307671" y="6998798"/>
            <a:ext cx="561170" cy="1346328"/>
            <a:chOff x="8075075" y="3754290"/>
            <a:chExt cx="255612" cy="613194"/>
          </a:xfrm>
        </p:grpSpPr>
        <p:grpSp>
          <p:nvGrpSpPr>
            <p:cNvPr id="8089" name="Google Shape;8089;p74"/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8090" name="Google Shape;8090;p74"/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091" name="Google Shape;8091;p74"/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8092" name="Google Shape;8092;p74"/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093" name="Google Shape;8093;p74"/>
          <p:cNvGrpSpPr/>
          <p:nvPr/>
        </p:nvGrpSpPr>
        <p:grpSpPr>
          <a:xfrm>
            <a:off x="10541784" y="6976394"/>
            <a:ext cx="940704" cy="1367490"/>
            <a:chOff x="1697726" y="3244179"/>
            <a:chExt cx="788124" cy="1146069"/>
          </a:xfrm>
        </p:grpSpPr>
        <p:sp>
          <p:nvSpPr>
            <p:cNvPr id="8094" name="Google Shape;8094;p74"/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95" name="Google Shape;8095;p74"/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sp>
        <p:nvSpPr>
          <p:cNvPr id="8096" name="Google Shape;8096;p74"/>
          <p:cNvSpPr/>
          <p:nvPr/>
        </p:nvSpPr>
        <p:spPr>
          <a:xfrm>
            <a:off x="16256714" y="6804397"/>
            <a:ext cx="408" cy="8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/>
          </a:p>
        </p:txBody>
      </p:sp>
      <p:grpSp>
        <p:nvGrpSpPr>
          <p:cNvPr id="8097" name="Google Shape;8097;p74"/>
          <p:cNvGrpSpPr/>
          <p:nvPr/>
        </p:nvGrpSpPr>
        <p:grpSpPr>
          <a:xfrm>
            <a:off x="11784088" y="6998798"/>
            <a:ext cx="587783" cy="587690"/>
            <a:chOff x="6134814" y="3754290"/>
            <a:chExt cx="293891" cy="293845"/>
          </a:xfrm>
        </p:grpSpPr>
        <p:sp>
          <p:nvSpPr>
            <p:cNvPr id="8098" name="Google Shape;8098;p74"/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99" name="Google Shape;8099;p74"/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100" name="Google Shape;8100;p74"/>
          <p:cNvGrpSpPr/>
          <p:nvPr/>
        </p:nvGrpSpPr>
        <p:grpSpPr>
          <a:xfrm>
            <a:off x="11784088" y="7756139"/>
            <a:ext cx="587783" cy="587783"/>
            <a:chOff x="6134814" y="4086186"/>
            <a:chExt cx="293891" cy="293891"/>
          </a:xfrm>
        </p:grpSpPr>
        <p:sp>
          <p:nvSpPr>
            <p:cNvPr id="8101" name="Google Shape;8101;p74"/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02" name="Google Shape;8102;p74"/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sp>
        <p:nvSpPr>
          <p:cNvPr id="8103" name="Google Shape;8103;p74"/>
          <p:cNvSpPr/>
          <p:nvPr/>
        </p:nvSpPr>
        <p:spPr>
          <a:xfrm>
            <a:off x="13860941" y="6997192"/>
            <a:ext cx="1219386" cy="1346300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/>
          </a:p>
        </p:txBody>
      </p:sp>
      <p:sp>
        <p:nvSpPr>
          <p:cNvPr id="8104" name="Google Shape;8104;p74"/>
          <p:cNvSpPr/>
          <p:nvPr/>
        </p:nvSpPr>
        <p:spPr>
          <a:xfrm rot="10800000">
            <a:off x="12673466" y="6992666"/>
            <a:ext cx="885878" cy="1351277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/>
          </a:p>
        </p:txBody>
      </p:sp>
      <p:grpSp>
        <p:nvGrpSpPr>
          <p:cNvPr id="8105" name="Google Shape;8105;p74"/>
          <p:cNvGrpSpPr/>
          <p:nvPr/>
        </p:nvGrpSpPr>
        <p:grpSpPr>
          <a:xfrm>
            <a:off x="15634037" y="5413525"/>
            <a:ext cx="1245767" cy="1243889"/>
            <a:chOff x="1187048" y="238125"/>
            <a:chExt cx="5256397" cy="5248476"/>
          </a:xfrm>
        </p:grpSpPr>
        <p:sp>
          <p:nvSpPr>
            <p:cNvPr id="8106" name="Google Shape;8106;p74"/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07" name="Google Shape;8107;p74"/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08" name="Google Shape;8108;p74"/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09" name="Google Shape;8109;p74"/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110" name="Google Shape;8110;p74"/>
          <p:cNvGrpSpPr/>
          <p:nvPr/>
        </p:nvGrpSpPr>
        <p:grpSpPr>
          <a:xfrm>
            <a:off x="4548248" y="5432741"/>
            <a:ext cx="2621975" cy="1224815"/>
            <a:chOff x="238125" y="1188750"/>
            <a:chExt cx="7140450" cy="3335550"/>
          </a:xfrm>
        </p:grpSpPr>
        <p:sp>
          <p:nvSpPr>
            <p:cNvPr id="8111" name="Google Shape;8111;p74"/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12" name="Google Shape;8112;p74"/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13" name="Google Shape;8113;p74"/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14" name="Google Shape;8114;p74"/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15" name="Google Shape;8115;p74"/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116" name="Google Shape;8116;p74"/>
          <p:cNvGrpSpPr/>
          <p:nvPr/>
        </p:nvGrpSpPr>
        <p:grpSpPr>
          <a:xfrm>
            <a:off x="13199992" y="5413850"/>
            <a:ext cx="2220599" cy="1243404"/>
            <a:chOff x="238125" y="1335475"/>
            <a:chExt cx="5418735" cy="3034175"/>
          </a:xfrm>
        </p:grpSpPr>
        <p:sp>
          <p:nvSpPr>
            <p:cNvPr id="8117" name="Google Shape;8117;p74"/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18" name="Google Shape;8118;p74"/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19" name="Google Shape;8119;p74"/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120" name="Google Shape;8120;p74"/>
          <p:cNvGrpSpPr/>
          <p:nvPr/>
        </p:nvGrpSpPr>
        <p:grpSpPr>
          <a:xfrm>
            <a:off x="10835312" y="5407646"/>
            <a:ext cx="2148902" cy="1254362"/>
            <a:chOff x="5359127" y="2910889"/>
            <a:chExt cx="1097723" cy="640831"/>
          </a:xfrm>
        </p:grpSpPr>
        <p:grpSp>
          <p:nvGrpSpPr>
            <p:cNvPr id="8121" name="Google Shape;8121;p74"/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8122" name="Google Shape;8122;p74"/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123" name="Google Shape;8123;p74"/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124" name="Google Shape;8124;p74"/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8125" name="Google Shape;8125;p74"/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126" name="Google Shape;8126;p74"/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127" name="Google Shape;8127;p74"/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8128" name="Google Shape;8128;p74"/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129" name="Google Shape;8129;p74"/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130" name="Google Shape;8130;p74"/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8131" name="Google Shape;8131;p74"/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132" name="Google Shape;8132;p74"/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</p:grpSp>
      </p:grpSp>
      <p:grpSp>
        <p:nvGrpSpPr>
          <p:cNvPr id="8133" name="Google Shape;8133;p74"/>
          <p:cNvGrpSpPr/>
          <p:nvPr/>
        </p:nvGrpSpPr>
        <p:grpSpPr>
          <a:xfrm>
            <a:off x="15137737" y="3709069"/>
            <a:ext cx="1749953" cy="1439201"/>
            <a:chOff x="7608988" y="2093194"/>
            <a:chExt cx="817276" cy="672147"/>
          </a:xfrm>
        </p:grpSpPr>
        <p:cxnSp>
          <p:nvCxnSpPr>
            <p:cNvPr id="8134" name="Google Shape;8134;p74"/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5" name="Google Shape;8135;p74"/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6" name="Google Shape;8136;p74"/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7" name="Google Shape;8137;p74"/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8" name="Google Shape;8138;p74"/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9" name="Google Shape;8139;p74"/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8140" name="Google Shape;8140;p74"/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8141" name="Google Shape;8141;p74"/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42" name="Google Shape;8142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143" name="Google Shape;8143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144" name="Google Shape;8144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145" name="Google Shape;8145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146" name="Google Shape;8146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147" name="Google Shape;8147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148" name="Google Shape;8148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8149" name="Google Shape;8149;p74"/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50" name="Google Shape;8150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151" name="Google Shape;8151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152" name="Google Shape;8152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153" name="Google Shape;8153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154" name="Google Shape;8154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155" name="Google Shape;8155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156" name="Google Shape;8156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</p:grpSp>
      <p:grpSp>
        <p:nvGrpSpPr>
          <p:cNvPr id="8157" name="Google Shape;8157;p74"/>
          <p:cNvGrpSpPr/>
          <p:nvPr/>
        </p:nvGrpSpPr>
        <p:grpSpPr>
          <a:xfrm>
            <a:off x="8026610" y="1941873"/>
            <a:ext cx="1425114" cy="1571802"/>
            <a:chOff x="4206459" y="1191441"/>
            <a:chExt cx="712557" cy="785901"/>
          </a:xfrm>
        </p:grpSpPr>
        <p:sp>
          <p:nvSpPr>
            <p:cNvPr id="8158" name="Google Shape;8158;p74"/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59" name="Google Shape;8159;p74"/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60" name="Google Shape;8160;p74"/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61" name="Google Shape;8161;p74"/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8162" name="Google Shape;8162;p74"/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8163" name="Google Shape;8163;p74"/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64" name="Google Shape;8164;p74"/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65" name="Google Shape;8165;p74"/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66" name="Google Shape;8166;p74"/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167" name="Google Shape;8167;p74"/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8168" name="Google Shape;8168;p74"/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69" name="Google Shape;8169;p74"/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70" name="Google Shape;8170;p74"/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71" name="Google Shape;8171;p74"/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172" name="Google Shape;8172;p74"/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8173" name="Google Shape;8173;p74"/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74" name="Google Shape;8174;p74"/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75" name="Google Shape;8175;p74"/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76" name="Google Shape;8176;p74"/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177" name="Google Shape;8177;p74"/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8178" name="Google Shape;8178;p74"/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79" name="Google Shape;8179;p74"/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80" name="Google Shape;8180;p74"/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81" name="Google Shape;8181;p74"/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8182" name="Google Shape;8182;p74"/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83" name="Google Shape;8183;p74"/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84" name="Google Shape;8184;p74"/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85" name="Google Shape;8185;p74"/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8186" name="Google Shape;8186;p74"/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8187" name="Google Shape;8187;p74"/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88" name="Google Shape;8188;p74"/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89" name="Google Shape;8189;p74"/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90" name="Google Shape;8190;p74"/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191" name="Google Shape;8191;p74"/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8192" name="Google Shape;8192;p74"/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93" name="Google Shape;8193;p74"/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94" name="Google Shape;8194;p74"/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95" name="Google Shape;8195;p74"/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8196" name="Google Shape;8196;p74"/>
          <p:cNvGrpSpPr/>
          <p:nvPr/>
        </p:nvGrpSpPr>
        <p:grpSpPr>
          <a:xfrm>
            <a:off x="8017562" y="3708319"/>
            <a:ext cx="1582574" cy="1440701"/>
            <a:chOff x="267375" y="1071875"/>
            <a:chExt cx="470500" cy="428550"/>
          </a:xfrm>
        </p:grpSpPr>
        <p:sp>
          <p:nvSpPr>
            <p:cNvPr id="8197" name="Google Shape;8197;p74"/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98" name="Google Shape;8198;p74"/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99" name="Google Shape;8199;p74"/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00" name="Google Shape;8200;p74"/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01" name="Google Shape;8201;p74"/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02" name="Google Shape;8202;p74"/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03" name="Google Shape;8203;p74"/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04" name="Google Shape;8204;p74"/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205" name="Google Shape;8205;p74"/>
          <p:cNvGrpSpPr/>
          <p:nvPr/>
        </p:nvGrpSpPr>
        <p:grpSpPr>
          <a:xfrm>
            <a:off x="1418551" y="6997579"/>
            <a:ext cx="2816888" cy="1346333"/>
            <a:chOff x="712664" y="3693287"/>
            <a:chExt cx="1460738" cy="698160"/>
          </a:xfrm>
        </p:grpSpPr>
        <p:grpSp>
          <p:nvGrpSpPr>
            <p:cNvPr id="8206" name="Google Shape;8206;p74"/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8207" name="Google Shape;8207;p74"/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08" name="Google Shape;8208;p74"/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09" name="Google Shape;8209;p74"/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210" name="Google Shape;8210;p74"/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8211" name="Google Shape;8211;p74"/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12" name="Google Shape;8212;p74"/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13" name="Google Shape;8213;p74"/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214" name="Google Shape;8214;p74"/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8215" name="Google Shape;8215;p74"/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16" name="Google Shape;8216;p74"/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17" name="Google Shape;8217;p74"/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18" name="Google Shape;8218;p74"/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19" name="Google Shape;8219;p74"/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20" name="Google Shape;8220;p74"/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8221" name="Google Shape;8221;p74"/>
          <p:cNvGrpSpPr/>
          <p:nvPr/>
        </p:nvGrpSpPr>
        <p:grpSpPr>
          <a:xfrm>
            <a:off x="6293981" y="1941873"/>
            <a:ext cx="1590971" cy="1477662"/>
            <a:chOff x="3348603" y="1236445"/>
            <a:chExt cx="749256" cy="695894"/>
          </a:xfrm>
        </p:grpSpPr>
        <p:grpSp>
          <p:nvGrpSpPr>
            <p:cNvPr id="8222" name="Google Shape;8222;p74"/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8223" name="Google Shape;8223;p74"/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24" name="Google Shape;8224;p74"/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225" name="Google Shape;8225;p74"/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8226" name="Google Shape;8226;p74"/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27" name="Google Shape;8227;p74"/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228" name="Google Shape;8228;p74"/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8229" name="Google Shape;8229;p74"/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30" name="Google Shape;8230;p74"/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231" name="Google Shape;8231;p74"/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8232" name="Google Shape;8232;p74"/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95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33" name="Google Shape;8233;p74"/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8234" name="Google Shape;8234;p74"/>
          <p:cNvGrpSpPr/>
          <p:nvPr/>
        </p:nvGrpSpPr>
        <p:grpSpPr>
          <a:xfrm>
            <a:off x="4537036" y="6987665"/>
            <a:ext cx="2649848" cy="1356167"/>
            <a:chOff x="2413923" y="3711366"/>
            <a:chExt cx="1374117" cy="703260"/>
          </a:xfrm>
        </p:grpSpPr>
        <p:grpSp>
          <p:nvGrpSpPr>
            <p:cNvPr id="8235" name="Google Shape;8235;p74"/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8236" name="Google Shape;8236;p74"/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8237" name="Google Shape;8237;p74"/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8238" name="Google Shape;8238;p74"/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8239" name="Google Shape;8239;p74"/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0" name="Google Shape;8240;p74"/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8241" name="Google Shape;8241;p74"/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8242" name="Google Shape;8242;p74"/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3" name="Google Shape;8243;p74"/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8244" name="Google Shape;8244;p74"/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8245" name="Google Shape;8245;p74"/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6" name="Google Shape;8246;p74"/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8247" name="Google Shape;8247;p74"/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8248" name="Google Shape;8248;p74"/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9" name="Google Shape;8249;p74"/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8250" name="Google Shape;8250;p74"/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8251" name="Google Shape;8251;p74"/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8252" name="Google Shape;8252;p74"/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8253" name="Google Shape;8253;p74"/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54" name="Google Shape;8254;p74"/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8255" name="Google Shape;8255;p74"/>
          <p:cNvGrpSpPr/>
          <p:nvPr/>
        </p:nvGrpSpPr>
        <p:grpSpPr>
          <a:xfrm>
            <a:off x="12785579" y="2088763"/>
            <a:ext cx="2262174" cy="1174766"/>
            <a:chOff x="238125" y="999450"/>
            <a:chExt cx="7140700" cy="3708225"/>
          </a:xfrm>
        </p:grpSpPr>
        <p:sp>
          <p:nvSpPr>
            <p:cNvPr id="8256" name="Google Shape;8256;p74"/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57" name="Google Shape;8257;p74"/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58" name="Google Shape;8258;p74"/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59" name="Google Shape;8259;p74"/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60" name="Google Shape;8260;p74"/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61" name="Google Shape;8261;p74"/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13B5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62" name="Google Shape;8262;p74"/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63" name="Google Shape;8263;p74"/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64" name="Google Shape;8264;p74"/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265" name="Google Shape;8265;p74"/>
          <p:cNvGrpSpPr/>
          <p:nvPr/>
        </p:nvGrpSpPr>
        <p:grpSpPr>
          <a:xfrm>
            <a:off x="7488480" y="6987749"/>
            <a:ext cx="2751708" cy="1356263"/>
            <a:chOff x="3913765" y="3641905"/>
            <a:chExt cx="1522805" cy="750560"/>
          </a:xfrm>
        </p:grpSpPr>
        <p:grpSp>
          <p:nvGrpSpPr>
            <p:cNvPr id="8266" name="Google Shape;8266;p74"/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8267" name="Google Shape;8267;p74"/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8268" name="Google Shape;8268;p74"/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269" name="Google Shape;8269;p74"/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r>
                    <a:rPr lang="en" sz="3600"/>
                    <a:t>     </a:t>
                  </a:r>
                  <a:endParaRPr sz="3600"/>
                </a:p>
              </p:txBody>
            </p:sp>
          </p:grpSp>
          <p:grpSp>
            <p:nvGrpSpPr>
              <p:cNvPr id="8270" name="Google Shape;8270;p74"/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8271" name="Google Shape;8271;p74"/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272" name="Google Shape;8272;p74"/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DBE2E7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8273" name="Google Shape;8273;p74"/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8274" name="Google Shape;8274;p74"/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275" name="Google Shape;8275;p74"/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  <p:grpSp>
          <p:nvGrpSpPr>
            <p:cNvPr id="8276" name="Google Shape;8276;p74"/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8277" name="Google Shape;8277;p74"/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78" name="Google Shape;8278;p74"/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79" name="Google Shape;8279;p74"/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80" name="Google Shape;8280;p74"/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8281" name="Google Shape;8281;p74"/>
          <p:cNvGrpSpPr/>
          <p:nvPr/>
        </p:nvGrpSpPr>
        <p:grpSpPr>
          <a:xfrm>
            <a:off x="13057899" y="3707603"/>
            <a:ext cx="1881474" cy="1442135"/>
            <a:chOff x="6599718" y="2068734"/>
            <a:chExt cx="940737" cy="721067"/>
          </a:xfrm>
        </p:grpSpPr>
        <p:sp>
          <p:nvSpPr>
            <p:cNvPr id="8282" name="Google Shape;8282;p74"/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F66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83" name="Google Shape;8283;p74"/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rgbClr val="DBE3E8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84" name="Google Shape;8284;p74"/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F677B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85" name="Google Shape;8285;p74"/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86" name="Google Shape;8286;p74"/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FA1AF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87" name="Google Shape;8287;p74"/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9D4DC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8288" name="Google Shape;8288;p74"/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8289" name="Google Shape;8289;p74"/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F677B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90" name="Google Shape;8290;p74"/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B3C3CE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91" name="Google Shape;8291;p74"/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9D4DC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92" name="Google Shape;8292;p74"/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DBE3E8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93" name="Google Shape;8293;p74"/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FA1AF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94" name="Google Shape;8294;p74"/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F66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8295" name="Google Shape;8295;p74"/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8296" name="Google Shape;8296;p74"/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297" name="Google Shape;8297;p74"/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298" name="Google Shape;8298;p74"/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299" name="Google Shape;8299;p74"/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300" name="Google Shape;8300;p74"/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301" name="Google Shape;8301;p74"/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302" name="Google Shape;8302;p74"/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FEFEFE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</p:grpSp>
      <p:grpSp>
        <p:nvGrpSpPr>
          <p:cNvPr id="8303" name="Google Shape;8303;p74"/>
          <p:cNvGrpSpPr/>
          <p:nvPr/>
        </p:nvGrpSpPr>
        <p:grpSpPr>
          <a:xfrm>
            <a:off x="4824536" y="3716294"/>
            <a:ext cx="1425155" cy="1424748"/>
            <a:chOff x="2559249" y="2069323"/>
            <a:chExt cx="685566" cy="685634"/>
          </a:xfrm>
        </p:grpSpPr>
        <p:sp>
          <p:nvSpPr>
            <p:cNvPr id="8304" name="Google Shape;8304;p74"/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05" name="Google Shape;8305;p74"/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06" name="Google Shape;8306;p74"/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07" name="Google Shape;8307;p74"/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08" name="Google Shape;8308;p74"/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09" name="Google Shape;8309;p74"/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10" name="Google Shape;8310;p74"/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11" name="Google Shape;8311;p74"/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12" name="Google Shape;8312;p74"/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13" name="Google Shape;8313;p74"/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14" name="Google Shape;8314;p74"/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15" name="Google Shape;8315;p74"/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16" name="Google Shape;8316;p74"/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317" name="Google Shape;8317;p74"/>
          <p:cNvGrpSpPr/>
          <p:nvPr/>
        </p:nvGrpSpPr>
        <p:grpSpPr>
          <a:xfrm>
            <a:off x="15189412" y="1941874"/>
            <a:ext cx="1691291" cy="1423823"/>
            <a:chOff x="951975" y="315800"/>
            <a:chExt cx="5860325" cy="4933550"/>
          </a:xfrm>
        </p:grpSpPr>
        <p:sp>
          <p:nvSpPr>
            <p:cNvPr id="8318" name="Google Shape;8318;p74"/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19" name="Google Shape;8319;p74"/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20" name="Google Shape;8320;p74"/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21" name="Google Shape;8321;p74"/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22" name="Google Shape;8322;p74"/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23" name="Google Shape;8323;p74"/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24" name="Google Shape;8324;p74"/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25" name="Google Shape;8325;p74"/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326" name="Google Shape;8326;p74"/>
          <p:cNvGrpSpPr/>
          <p:nvPr/>
        </p:nvGrpSpPr>
        <p:grpSpPr>
          <a:xfrm>
            <a:off x="7383668" y="5414092"/>
            <a:ext cx="3235865" cy="1243448"/>
            <a:chOff x="3862800" y="3038525"/>
            <a:chExt cx="1329006" cy="510698"/>
          </a:xfrm>
        </p:grpSpPr>
        <p:sp>
          <p:nvSpPr>
            <p:cNvPr id="8327" name="Google Shape;8327;p74"/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28" name="Google Shape;8328;p74"/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8329" name="Google Shape;8329;p74"/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8330" name="Google Shape;8330;p74"/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31" name="Google Shape;8331;p74"/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332" name="Google Shape;8332;p74"/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8333" name="Google Shape;8333;p74"/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34" name="Google Shape;8334;p74"/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335" name="Google Shape;8335;p74"/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8336" name="Google Shape;8336;p74"/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37" name="Google Shape;8337;p74"/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338" name="Google Shape;8338;p74"/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8339" name="Google Shape;8339;p74"/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40" name="Google Shape;8340;p74"/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8341" name="Google Shape;8341;p74"/>
          <p:cNvGrpSpPr/>
          <p:nvPr/>
        </p:nvGrpSpPr>
        <p:grpSpPr>
          <a:xfrm>
            <a:off x="1400314" y="1941872"/>
            <a:ext cx="1766411" cy="1550352"/>
            <a:chOff x="649648" y="271400"/>
            <a:chExt cx="6215377" cy="5455143"/>
          </a:xfrm>
        </p:grpSpPr>
        <p:sp>
          <p:nvSpPr>
            <p:cNvPr id="8342" name="Google Shape;8342;p74"/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43" name="Google Shape;8343;p74"/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44" name="Google Shape;8344;p74"/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45" name="Google Shape;8345;p74"/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46" name="Google Shape;8346;p74"/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47" name="Google Shape;8347;p74"/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48" name="Google Shape;8348;p74"/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49" name="Google Shape;8349;p74"/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50" name="Google Shape;8350;p74"/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51" name="Google Shape;8351;p74"/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52" name="Google Shape;8352;p74"/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53" name="Google Shape;8353;p74"/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354" name="Google Shape;8354;p74"/>
          <p:cNvGrpSpPr/>
          <p:nvPr/>
        </p:nvGrpSpPr>
        <p:grpSpPr>
          <a:xfrm>
            <a:off x="4616915" y="1941874"/>
            <a:ext cx="1535408" cy="1630979"/>
            <a:chOff x="2499700" y="1135950"/>
            <a:chExt cx="732402" cy="777990"/>
          </a:xfrm>
        </p:grpSpPr>
        <p:grpSp>
          <p:nvGrpSpPr>
            <p:cNvPr id="8355" name="Google Shape;8355;p74"/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8356" name="Google Shape;8356;p74"/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57" name="Google Shape;8357;p74"/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58" name="Google Shape;8358;p74"/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59" name="Google Shape;8359;p74"/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60" name="Google Shape;8360;p74"/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61" name="Google Shape;8361;p74"/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62" name="Google Shape;8362;p74"/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63" name="Google Shape;8363;p74"/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64" name="Google Shape;8364;p74"/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65" name="Google Shape;8365;p74"/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66" name="Google Shape;8366;p74"/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67" name="Google Shape;8367;p74"/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68" name="Google Shape;8368;p74"/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69" name="Google Shape;8369;p74"/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70" name="Google Shape;8370;p74"/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71" name="Google Shape;8371;p74"/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72" name="Google Shape;8372;p74"/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73" name="Google Shape;8373;p74"/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74" name="Google Shape;8374;p74"/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75" name="Google Shape;8375;p74"/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76" name="Google Shape;8376;p74"/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77" name="Google Shape;8377;p74"/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78" name="Google Shape;8378;p74"/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79" name="Google Shape;8379;p74"/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80" name="Google Shape;8380;p74"/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81" name="Google Shape;8381;p74"/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82" name="Google Shape;8382;p74"/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383" name="Google Shape;8383;p74"/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8384" name="Google Shape;8384;p74"/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85" name="Google Shape;8385;p74"/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86" name="Google Shape;8386;p74"/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87" name="Google Shape;8387;p74"/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88" name="Google Shape;8388;p74"/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8389" name="Google Shape;8389;p74"/>
          <p:cNvGrpSpPr/>
          <p:nvPr/>
        </p:nvGrpSpPr>
        <p:grpSpPr>
          <a:xfrm>
            <a:off x="3308380" y="1941874"/>
            <a:ext cx="1166879" cy="1740458"/>
            <a:chOff x="1716825" y="1121550"/>
            <a:chExt cx="622800" cy="928938"/>
          </a:xfrm>
        </p:grpSpPr>
        <p:grpSp>
          <p:nvGrpSpPr>
            <p:cNvPr id="8390" name="Google Shape;8390;p74"/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8391" name="Google Shape;8391;p74"/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2" name="Google Shape;8392;p74"/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393" name="Google Shape;8393;p74"/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8394" name="Google Shape;8394;p74"/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5" name="Google Shape;8395;p74"/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396" name="Google Shape;8396;p74"/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8397" name="Google Shape;8397;p74"/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8" name="Google Shape;8398;p74"/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399" name="Google Shape;8399;p74"/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8400" name="Google Shape;8400;p74"/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401" name="Google Shape;8401;p74"/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8402" name="Google Shape;8402;p74"/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403" name="Google Shape;8403;p74"/>
          <p:cNvGrpSpPr/>
          <p:nvPr/>
        </p:nvGrpSpPr>
        <p:grpSpPr>
          <a:xfrm>
            <a:off x="3148025" y="3714517"/>
            <a:ext cx="1478144" cy="1428305"/>
            <a:chOff x="4334725" y="1355875"/>
            <a:chExt cx="3106650" cy="3001900"/>
          </a:xfrm>
        </p:grpSpPr>
        <p:grpSp>
          <p:nvGrpSpPr>
            <p:cNvPr id="8404" name="Google Shape;8404;p74"/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8405" name="Google Shape;8405;p74"/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06" name="Google Shape;8406;p74"/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07" name="Google Shape;8407;p74"/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408" name="Google Shape;8408;p74"/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8409" name="Google Shape;8409;p74"/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10" name="Google Shape;8410;p74"/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11" name="Google Shape;8411;p74"/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8412" name="Google Shape;8412;p74"/>
          <p:cNvGrpSpPr/>
          <p:nvPr/>
        </p:nvGrpSpPr>
        <p:grpSpPr>
          <a:xfrm>
            <a:off x="15381923" y="6976060"/>
            <a:ext cx="624149" cy="1368347"/>
            <a:chOff x="7645573" y="3754300"/>
            <a:chExt cx="293855" cy="644170"/>
          </a:xfrm>
        </p:grpSpPr>
        <p:sp>
          <p:nvSpPr>
            <p:cNvPr id="8413" name="Google Shape;8413;p74"/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414" name="Google Shape;8414;p74"/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415" name="Google Shape;8415;p74"/>
          <p:cNvGrpSpPr/>
          <p:nvPr/>
        </p:nvGrpSpPr>
        <p:grpSpPr>
          <a:xfrm>
            <a:off x="11225900" y="1941873"/>
            <a:ext cx="1418022" cy="1478718"/>
            <a:chOff x="5830645" y="1256617"/>
            <a:chExt cx="530340" cy="553040"/>
          </a:xfrm>
        </p:grpSpPr>
        <p:grpSp>
          <p:nvGrpSpPr>
            <p:cNvPr id="8416" name="Google Shape;8416;p74"/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8417" name="Google Shape;8417;p74"/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18" name="Google Shape;8418;p74"/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419" name="Google Shape;8419;p74"/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8420" name="Google Shape;8420;p74"/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21" name="Google Shape;8421;p74"/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422" name="Google Shape;8422;p74"/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8423" name="Google Shape;8423;p74"/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24" name="Google Shape;8424;p74"/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425" name="Google Shape;8425;p74"/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8426" name="Google Shape;8426;p74"/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27" name="Google Shape;8427;p74"/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8428" name="Google Shape;8428;p74"/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429" name="Google Shape;8429;p74"/>
          <p:cNvGrpSpPr/>
          <p:nvPr/>
        </p:nvGrpSpPr>
        <p:grpSpPr>
          <a:xfrm>
            <a:off x="1428890" y="5414105"/>
            <a:ext cx="2905910" cy="1242720"/>
            <a:chOff x="732422" y="2990152"/>
            <a:chExt cx="1337773" cy="572102"/>
          </a:xfrm>
        </p:grpSpPr>
        <p:sp>
          <p:nvSpPr>
            <p:cNvPr id="8430" name="Google Shape;8430;p74"/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6DB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431" name="Google Shape;8431;p74"/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432" name="Google Shape;8432;p74"/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433" name="Google Shape;8433;p74"/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434" name="Google Shape;8434;p74"/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435" name="Google Shape;8435;p74"/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7ADDA8D3-5239-87FC-6B32-D24F2191C39E}"/>
              </a:ext>
            </a:extLst>
          </p:cNvPr>
          <p:cNvSpPr txBox="1">
            <a:spLocks/>
          </p:cNvSpPr>
          <p:nvPr/>
        </p:nvSpPr>
        <p:spPr>
          <a:xfrm>
            <a:off x="1428888" y="599996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4001" dirty="0">
                <a:solidFill>
                  <a:schemeClr val="tx1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40" name="Google Shape;8440;p75"/>
          <p:cNvGrpSpPr/>
          <p:nvPr/>
        </p:nvGrpSpPr>
        <p:grpSpPr>
          <a:xfrm>
            <a:off x="1417160" y="1931744"/>
            <a:ext cx="3272234" cy="3052289"/>
            <a:chOff x="729238" y="1179665"/>
            <a:chExt cx="1636117" cy="1526144"/>
          </a:xfrm>
        </p:grpSpPr>
        <p:grpSp>
          <p:nvGrpSpPr>
            <p:cNvPr id="8441" name="Google Shape;8441;p75"/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8442" name="Google Shape;8442;p75"/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43" name="Google Shape;8443;p75"/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44" name="Google Shape;8444;p75"/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45" name="Google Shape;8445;p75"/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46" name="Google Shape;8446;p75"/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47" name="Google Shape;8447;p75"/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48" name="Google Shape;8448;p75"/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49" name="Google Shape;8449;p75"/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50" name="Google Shape;8450;p75"/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51" name="Google Shape;8451;p75"/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452" name="Google Shape;8452;p75"/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8453" name="Google Shape;8453;p75"/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54" name="Google Shape;8454;p75"/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55" name="Google Shape;8455;p75"/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56" name="Google Shape;8456;p75"/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57" name="Google Shape;8457;p75"/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58" name="Google Shape;8458;p75"/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59" name="Google Shape;8459;p75"/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60" name="Google Shape;8460;p75"/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61" name="Google Shape;8461;p75"/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62" name="Google Shape;8462;p75"/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463" name="Google Shape;8463;p75"/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8464" name="Google Shape;8464;p75"/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65" name="Google Shape;8465;p75"/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66" name="Google Shape;8466;p75"/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67" name="Google Shape;8467;p75"/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68" name="Google Shape;8468;p75"/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69" name="Google Shape;8469;p75"/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70" name="Google Shape;8470;p75"/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71" name="Google Shape;8471;p75"/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72" name="Google Shape;8472;p75"/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73" name="Google Shape;8473;p75"/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474" name="Google Shape;8474;p75"/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8475" name="Google Shape;8475;p75"/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76" name="Google Shape;8476;p75"/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77" name="Google Shape;8477;p75"/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78" name="Google Shape;8478;p75"/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79" name="Google Shape;8479;p75"/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80" name="Google Shape;8480;p75"/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81" name="Google Shape;8481;p75"/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82" name="Google Shape;8482;p75"/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83" name="Google Shape;8483;p75"/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84" name="Google Shape;8484;p75"/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485" name="Google Shape;8485;p75"/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8486" name="Google Shape;8486;p75"/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87" name="Google Shape;8487;p75"/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88" name="Google Shape;8488;p75"/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89" name="Google Shape;8489;p75"/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90" name="Google Shape;8490;p75"/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91" name="Google Shape;8491;p75"/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92" name="Google Shape;8492;p75"/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93" name="Google Shape;8493;p75"/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94" name="Google Shape;8494;p75"/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95" name="Google Shape;8495;p75"/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496" name="Google Shape;8496;p75"/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8497" name="Google Shape;8497;p75"/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98" name="Google Shape;8498;p75"/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99" name="Google Shape;8499;p75"/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00" name="Google Shape;8500;p75"/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01" name="Google Shape;8501;p75"/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02" name="Google Shape;8502;p75"/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03" name="Google Shape;8503;p75"/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04" name="Google Shape;8504;p75"/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05" name="Google Shape;8505;p75"/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06" name="Google Shape;8506;p75"/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507" name="Google Shape;8507;p75"/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8508" name="Google Shape;8508;p75"/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09" name="Google Shape;8509;p75"/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10" name="Google Shape;8510;p75"/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11" name="Google Shape;8511;p75"/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12" name="Google Shape;8512;p75"/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13" name="Google Shape;8513;p75"/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14" name="Google Shape;8514;p75"/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15" name="Google Shape;8515;p75"/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16" name="Google Shape;8516;p75"/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17" name="Google Shape;8517;p75"/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518" name="Google Shape;8518;p75"/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8519" name="Google Shape;8519;p75"/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20" name="Google Shape;8520;p75"/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21" name="Google Shape;8521;p75"/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22" name="Google Shape;8522;p75"/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23" name="Google Shape;8523;p75"/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24" name="Google Shape;8524;p75"/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25" name="Google Shape;8525;p75"/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26" name="Google Shape;8526;p75"/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27" name="Google Shape;8527;p75"/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28" name="Google Shape;8528;p75"/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529" name="Google Shape;8529;p75"/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8530" name="Google Shape;8530;p75"/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31" name="Google Shape;8531;p75"/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32" name="Google Shape;8532;p75"/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33" name="Google Shape;8533;p75"/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34" name="Google Shape;8534;p75"/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35" name="Google Shape;8535;p75"/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36" name="Google Shape;8536;p75"/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37" name="Google Shape;8537;p75"/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38" name="Google Shape;8538;p75"/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39" name="Google Shape;8539;p75"/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540" name="Google Shape;8540;p75"/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8541" name="Google Shape;8541;p75"/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42" name="Google Shape;8542;p75"/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43" name="Google Shape;8543;p75"/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44" name="Google Shape;8544;p75"/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45" name="Google Shape;8545;p75"/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46" name="Google Shape;8546;p75"/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47" name="Google Shape;8547;p75"/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48" name="Google Shape;8548;p75"/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49" name="Google Shape;8549;p75"/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50" name="Google Shape;8550;p75"/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8551" name="Google Shape;8551;p75"/>
          <p:cNvGrpSpPr/>
          <p:nvPr/>
        </p:nvGrpSpPr>
        <p:grpSpPr>
          <a:xfrm>
            <a:off x="5206492" y="1970024"/>
            <a:ext cx="2728496" cy="2204267"/>
            <a:chOff x="2623904" y="1198803"/>
            <a:chExt cx="1364248" cy="1102133"/>
          </a:xfrm>
        </p:grpSpPr>
        <p:grpSp>
          <p:nvGrpSpPr>
            <p:cNvPr id="8552" name="Google Shape;8552;p75"/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8553" name="Google Shape;8553;p75"/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54" name="Google Shape;8554;p75"/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55" name="Google Shape;8555;p75"/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56" name="Google Shape;8556;p75"/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57" name="Google Shape;8557;p75"/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558" name="Google Shape;8558;p75"/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8559" name="Google Shape;8559;p75"/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60" name="Google Shape;8560;p75"/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61" name="Google Shape;8561;p75"/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62" name="Google Shape;8562;p75"/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63" name="Google Shape;8563;p75"/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564" name="Google Shape;8564;p75"/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8565" name="Google Shape;8565;p75"/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66" name="Google Shape;8566;p75"/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67" name="Google Shape;8567;p75"/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68" name="Google Shape;8568;p75"/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69" name="Google Shape;8569;p75"/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570" name="Google Shape;8570;p75"/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8571" name="Google Shape;8571;p75"/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72" name="Google Shape;8572;p75"/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73" name="Google Shape;8573;p75"/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74" name="Google Shape;8574;p75"/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75" name="Google Shape;8575;p75"/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8576" name="Google Shape;8576;p75"/>
          <p:cNvGrpSpPr/>
          <p:nvPr/>
        </p:nvGrpSpPr>
        <p:grpSpPr>
          <a:xfrm>
            <a:off x="5185414" y="4888387"/>
            <a:ext cx="2775083" cy="318248"/>
            <a:chOff x="3200660" y="2180272"/>
            <a:chExt cx="2563824" cy="378237"/>
          </a:xfrm>
        </p:grpSpPr>
        <p:sp>
          <p:nvSpPr>
            <p:cNvPr id="8577" name="Google Shape;8577;p75"/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578" name="Google Shape;8578;p75"/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579" name="Google Shape;8579;p75"/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580" name="Google Shape;8580;p75"/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581" name="Google Shape;8581;p75"/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582" name="Google Shape;8582;p75"/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583" name="Google Shape;8583;p75"/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584" name="Google Shape;8584;p75"/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585" name="Google Shape;8585;p75"/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586" name="Google Shape;8586;p75"/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587" name="Google Shape;8587;p75"/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588" name="Google Shape;8588;p75"/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589" name="Google Shape;8589;p75"/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590" name="Google Shape;8590;p75"/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591" name="Google Shape;8591;p75"/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592" name="Google Shape;8592;p75"/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593" name="Google Shape;8593;p75"/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594" name="Google Shape;8594;p75"/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595" name="Google Shape;8595;p75"/>
          <p:cNvGrpSpPr/>
          <p:nvPr/>
        </p:nvGrpSpPr>
        <p:grpSpPr>
          <a:xfrm>
            <a:off x="5178463" y="5444038"/>
            <a:ext cx="2781005" cy="319250"/>
            <a:chOff x="3530150" y="2790075"/>
            <a:chExt cx="1962600" cy="225300"/>
          </a:xfrm>
        </p:grpSpPr>
        <p:sp>
          <p:nvSpPr>
            <p:cNvPr id="8596" name="Google Shape;8596;p75"/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597" name="Google Shape;8597;p75"/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598" name="Google Shape;8598;p75"/>
          <p:cNvGrpSpPr/>
          <p:nvPr/>
        </p:nvGrpSpPr>
        <p:grpSpPr>
          <a:xfrm>
            <a:off x="5179769" y="6000689"/>
            <a:ext cx="2823258" cy="307523"/>
            <a:chOff x="3558802" y="4011427"/>
            <a:chExt cx="1866000" cy="111300"/>
          </a:xfrm>
        </p:grpSpPr>
        <p:sp>
          <p:nvSpPr>
            <p:cNvPr id="8599" name="Google Shape;8599;p75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00" name="Google Shape;8600;p75"/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601" name="Google Shape;8601;p75"/>
          <p:cNvGrpSpPr/>
          <p:nvPr/>
        </p:nvGrpSpPr>
        <p:grpSpPr>
          <a:xfrm>
            <a:off x="5179154" y="4411490"/>
            <a:ext cx="2767007" cy="239498"/>
            <a:chOff x="3465975" y="2270276"/>
            <a:chExt cx="1986364" cy="171929"/>
          </a:xfrm>
        </p:grpSpPr>
        <p:sp>
          <p:nvSpPr>
            <p:cNvPr id="8602" name="Google Shape;8602;p75"/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03" name="Google Shape;8603;p75"/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04" name="Google Shape;8604;p75"/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05" name="Google Shape;8605;p75"/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06" name="Google Shape;8606;p75"/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07" name="Google Shape;8607;p75"/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08" name="Google Shape;8608;p75"/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09" name="Google Shape;8609;p75"/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610" name="Google Shape;8610;p75"/>
          <p:cNvGrpSpPr/>
          <p:nvPr/>
        </p:nvGrpSpPr>
        <p:grpSpPr>
          <a:xfrm>
            <a:off x="5201170" y="7138789"/>
            <a:ext cx="2739062" cy="390920"/>
            <a:chOff x="723300" y="4253549"/>
            <a:chExt cx="2276482" cy="324900"/>
          </a:xfrm>
        </p:grpSpPr>
        <p:sp>
          <p:nvSpPr>
            <p:cNvPr id="8611" name="Google Shape;8611;p75"/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12" name="Google Shape;8612;p75"/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13" name="Google Shape;8613;p75"/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14" name="Google Shape;8614;p75"/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15" name="Google Shape;8615;p75"/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616" name="Google Shape;8616;p75"/>
          <p:cNvGrpSpPr/>
          <p:nvPr/>
        </p:nvGrpSpPr>
        <p:grpSpPr>
          <a:xfrm>
            <a:off x="5180291" y="6541150"/>
            <a:ext cx="2778132" cy="360239"/>
            <a:chOff x="705948" y="3788465"/>
            <a:chExt cx="2308953" cy="299400"/>
          </a:xfrm>
        </p:grpSpPr>
        <p:sp>
          <p:nvSpPr>
            <p:cNvPr id="8617" name="Google Shape;8617;p75"/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18" name="Google Shape;8618;p75"/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19" name="Google Shape;8619;p75"/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20" name="Google Shape;8620;p75"/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21" name="Google Shape;8621;p75"/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622" name="Google Shape;8622;p75"/>
          <p:cNvGrpSpPr/>
          <p:nvPr/>
        </p:nvGrpSpPr>
        <p:grpSpPr>
          <a:xfrm>
            <a:off x="5276165" y="7767109"/>
            <a:ext cx="2609219" cy="588149"/>
            <a:chOff x="2658741" y="4097347"/>
            <a:chExt cx="1304609" cy="294074"/>
          </a:xfrm>
        </p:grpSpPr>
        <p:grpSp>
          <p:nvGrpSpPr>
            <p:cNvPr id="8623" name="Google Shape;8623;p75"/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8624" name="Google Shape;8624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25" name="Google Shape;8625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626" name="Google Shape;8626;p75"/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8627" name="Google Shape;8627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28" name="Google Shape;8628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629" name="Google Shape;8629;p75"/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8630" name="Google Shape;8630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31" name="Google Shape;8631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632" name="Google Shape;8632;p75"/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8633" name="Google Shape;8633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34" name="Google Shape;8634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635" name="Google Shape;8635;p75"/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8636" name="Google Shape;8636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37" name="Google Shape;8637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8638" name="Google Shape;8638;p75"/>
          <p:cNvGrpSpPr/>
          <p:nvPr/>
        </p:nvGrpSpPr>
        <p:grpSpPr>
          <a:xfrm>
            <a:off x="8513827" y="3733354"/>
            <a:ext cx="2867642" cy="383003"/>
            <a:chOff x="4273350" y="2080469"/>
            <a:chExt cx="1433821" cy="191501"/>
          </a:xfrm>
        </p:grpSpPr>
        <p:grpSp>
          <p:nvGrpSpPr>
            <p:cNvPr id="8639" name="Google Shape;8639;p75"/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8640" name="Google Shape;8640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1" name="Google Shape;8641;p75"/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8642" name="Google Shape;8642;p75"/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8643" name="Google Shape;8643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4" name="Google Shape;8644;p75"/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8645" name="Google Shape;8645;p75"/>
          <p:cNvGrpSpPr/>
          <p:nvPr/>
        </p:nvGrpSpPr>
        <p:grpSpPr>
          <a:xfrm>
            <a:off x="8516936" y="1938490"/>
            <a:ext cx="2861423" cy="1486778"/>
            <a:chOff x="5159450" y="1919950"/>
            <a:chExt cx="1541050" cy="862500"/>
          </a:xfrm>
        </p:grpSpPr>
        <p:sp>
          <p:nvSpPr>
            <p:cNvPr id="8646" name="Google Shape;8646;p75"/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 sz="3600"/>
            </a:p>
          </p:txBody>
        </p:sp>
        <p:grpSp>
          <p:nvGrpSpPr>
            <p:cNvPr id="8647" name="Google Shape;8647;p75"/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8648" name="Google Shape;8648;p75"/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9" name="Google Shape;8649;p75"/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650" name="Google Shape;8650;p75"/>
          <p:cNvGrpSpPr/>
          <p:nvPr/>
        </p:nvGrpSpPr>
        <p:grpSpPr>
          <a:xfrm>
            <a:off x="8497163" y="4385144"/>
            <a:ext cx="2900969" cy="2104175"/>
            <a:chOff x="5230575" y="1554475"/>
            <a:chExt cx="2137150" cy="1550150"/>
          </a:xfrm>
        </p:grpSpPr>
        <p:sp>
          <p:nvSpPr>
            <p:cNvPr id="8651" name="Google Shape;8651;p75"/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52" name="Google Shape;8652;p75"/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53" name="Google Shape;8653;p75"/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54" name="Google Shape;8654;p75"/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55" name="Google Shape;8655;p75"/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56" name="Google Shape;8656;p75"/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57" name="Google Shape;8657;p75"/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58" name="Google Shape;8658;p75"/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59" name="Google Shape;8659;p75"/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60" name="Google Shape;8660;p75"/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61" name="Google Shape;8661;p75"/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62" name="Google Shape;8662;p75"/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63" name="Google Shape;8663;p75"/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664" name="Google Shape;8664;p75"/>
          <p:cNvGrpSpPr/>
          <p:nvPr/>
        </p:nvGrpSpPr>
        <p:grpSpPr>
          <a:xfrm rot="10800000">
            <a:off x="8530263" y="6569522"/>
            <a:ext cx="2834766" cy="1775892"/>
            <a:chOff x="5645403" y="2920021"/>
            <a:chExt cx="2650800" cy="2180614"/>
          </a:xfrm>
        </p:grpSpPr>
        <p:sp>
          <p:nvSpPr>
            <p:cNvPr id="8665" name="Google Shape;8665;p75"/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8666" name="Google Shape;8666;p75"/>
            <p:cNvCxnSpPr>
              <a:stCxn id="8665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7" name="Google Shape;8667;p75"/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8668" name="Google Shape;8668;p75"/>
            <p:cNvCxnSpPr>
              <a:endCxn id="8667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9" name="Google Shape;8669;p75"/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8670" name="Google Shape;8670;p75"/>
            <p:cNvCxnSpPr>
              <a:stCxn id="8669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71" name="Google Shape;8671;p75"/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8672" name="Google Shape;8672;p75"/>
            <p:cNvCxnSpPr>
              <a:endCxn id="8671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8673" name="Google Shape;8673;p75"/>
          <p:cNvGrpSpPr/>
          <p:nvPr/>
        </p:nvGrpSpPr>
        <p:grpSpPr>
          <a:xfrm>
            <a:off x="14730983" y="4376234"/>
            <a:ext cx="2143487" cy="2043158"/>
            <a:chOff x="7189833" y="2022667"/>
            <a:chExt cx="1251159" cy="1192597"/>
          </a:xfrm>
        </p:grpSpPr>
        <p:sp>
          <p:nvSpPr>
            <p:cNvPr id="8674" name="Google Shape;8674;p75"/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75" name="Google Shape;8675;p75"/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76" name="Google Shape;8676;p75"/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77" name="Google Shape;8677;p75"/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678" name="Google Shape;8678;p75"/>
          <p:cNvGrpSpPr/>
          <p:nvPr/>
        </p:nvGrpSpPr>
        <p:grpSpPr>
          <a:xfrm>
            <a:off x="1413524" y="5229047"/>
            <a:ext cx="3390749" cy="3121674"/>
            <a:chOff x="727421" y="2828315"/>
            <a:chExt cx="1695374" cy="1560837"/>
          </a:xfrm>
        </p:grpSpPr>
        <p:grpSp>
          <p:nvGrpSpPr>
            <p:cNvPr id="8679" name="Google Shape;8679;p75"/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8680" name="Google Shape;8680;p75"/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81" name="Google Shape;8681;p75"/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82" name="Google Shape;8682;p75"/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83" name="Google Shape;8683;p75"/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84" name="Google Shape;8684;p75"/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85" name="Google Shape;8685;p75"/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86" name="Google Shape;8686;p75"/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687" name="Google Shape;8687;p75"/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8688" name="Google Shape;8688;p75"/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89" name="Google Shape;8689;p75"/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90" name="Google Shape;8690;p75"/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91" name="Google Shape;8691;p75"/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92" name="Google Shape;8692;p75"/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93" name="Google Shape;8693;p75"/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94" name="Google Shape;8694;p75"/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695" name="Google Shape;8695;p75"/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8696" name="Google Shape;8696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97" name="Google Shape;8697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98" name="Google Shape;8698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99" name="Google Shape;8699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00" name="Google Shape;8700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01" name="Google Shape;8701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02" name="Google Shape;8702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703" name="Google Shape;8703;p75"/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8704" name="Google Shape;8704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05" name="Google Shape;8705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06" name="Google Shape;8706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07" name="Google Shape;8707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08" name="Google Shape;8708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09" name="Google Shape;8709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10" name="Google Shape;8710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711" name="Google Shape;8711;p75"/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8712" name="Google Shape;8712;p75"/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13" name="Google Shape;8713;p75"/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14" name="Google Shape;8714;p75"/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15" name="Google Shape;8715;p75"/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16" name="Google Shape;8716;p75"/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17" name="Google Shape;8717;p75"/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18" name="Google Shape;8718;p75"/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719" name="Google Shape;8719;p75"/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8720" name="Google Shape;8720;p75"/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721" name="Google Shape;8721;p75"/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722" name="Google Shape;8722;p75"/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8723" name="Google Shape;8723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24" name="Google Shape;8724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25" name="Google Shape;8725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26" name="Google Shape;8726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27" name="Google Shape;8727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28" name="Google Shape;8728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29" name="Google Shape;8729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730" name="Google Shape;8730;p75"/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8731" name="Google Shape;8731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32" name="Google Shape;8732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33" name="Google Shape;8733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34" name="Google Shape;8734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35" name="Google Shape;8735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36" name="Google Shape;8736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37" name="Google Shape;8737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8738" name="Google Shape;8738;p75"/>
          <p:cNvGrpSpPr/>
          <p:nvPr/>
        </p:nvGrpSpPr>
        <p:grpSpPr>
          <a:xfrm>
            <a:off x="11830683" y="4384190"/>
            <a:ext cx="2497086" cy="2050638"/>
            <a:chOff x="5183758" y="1210600"/>
            <a:chExt cx="3605380" cy="2960783"/>
          </a:xfrm>
        </p:grpSpPr>
        <p:sp>
          <p:nvSpPr>
            <p:cNvPr id="8739" name="Google Shape;8739;p75"/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740" name="Google Shape;8740;p75"/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741" name="Google Shape;8741;p75"/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742" name="Google Shape;8742;p75"/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8743" name="Google Shape;8743;p75"/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4" name="Google Shape;8744;p75"/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5" name="Google Shape;8745;p75"/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6" name="Google Shape;8746;p75"/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8747" name="Google Shape;8747;p75"/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748" name="Google Shape;8748;p75"/>
          <p:cNvGrpSpPr/>
          <p:nvPr/>
        </p:nvGrpSpPr>
        <p:grpSpPr>
          <a:xfrm>
            <a:off x="11544807" y="6660823"/>
            <a:ext cx="5329662" cy="1686881"/>
            <a:chOff x="5916567" y="1099697"/>
            <a:chExt cx="2556683" cy="809211"/>
          </a:xfrm>
        </p:grpSpPr>
        <p:sp>
          <p:nvSpPr>
            <p:cNvPr id="8749" name="Google Shape;8749;p75"/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750" name="Google Shape;8750;p75"/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751" name="Google Shape;8751;p75"/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752" name="Google Shape;8752;p75"/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753" name="Google Shape;8753;p75"/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754" name="Google Shape;8754;p75"/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755" name="Google Shape;8755;p75"/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756" name="Google Shape;8756;p75"/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757" name="Google Shape;8757;p75"/>
          <p:cNvGrpSpPr/>
          <p:nvPr/>
        </p:nvGrpSpPr>
        <p:grpSpPr>
          <a:xfrm>
            <a:off x="11759888" y="1958540"/>
            <a:ext cx="2599703" cy="2046677"/>
            <a:chOff x="5900602" y="1193063"/>
            <a:chExt cx="1299851" cy="1023338"/>
          </a:xfrm>
        </p:grpSpPr>
        <p:grpSp>
          <p:nvGrpSpPr>
            <p:cNvPr id="8758" name="Google Shape;8758;p75"/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8759" name="Google Shape;8759;p75"/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8760" name="Google Shape;8760;p75"/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761" name="Google Shape;8761;p75"/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8762" name="Google Shape;8762;p75"/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8763" name="Google Shape;8763;p75"/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8764" name="Google Shape;8764;p75"/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65" name="Google Shape;8765;p75"/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8766" name="Google Shape;8766;p75"/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8767" name="Google Shape;8767;p75"/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768" name="Google Shape;8768;p75"/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8769" name="Google Shape;8769;p75"/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8770" name="Google Shape;8770;p75"/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8771" name="Google Shape;8771;p75"/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2" name="Google Shape;8772;p75"/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8773" name="Google Shape;8773;p75"/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8774" name="Google Shape;8774;p75"/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775" name="Google Shape;8775;p75"/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8776" name="Google Shape;8776;p75"/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8777" name="Google Shape;8777;p75"/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8778" name="Google Shape;8778;p75"/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9" name="Google Shape;8779;p75"/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8780" name="Google Shape;8780;p75"/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8781" name="Google Shape;8781;p75"/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782" name="Google Shape;8782;p75"/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8783" name="Google Shape;8783;p75"/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8784" name="Google Shape;8784;p75"/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8785" name="Google Shape;8785;p75"/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8786" name="Google Shape;8786;p75"/>
          <p:cNvGrpSpPr/>
          <p:nvPr/>
        </p:nvGrpSpPr>
        <p:grpSpPr>
          <a:xfrm>
            <a:off x="14435651" y="1958831"/>
            <a:ext cx="2438826" cy="2102730"/>
            <a:chOff x="7287122" y="1165658"/>
            <a:chExt cx="1219413" cy="1051365"/>
          </a:xfrm>
        </p:grpSpPr>
        <p:grpSp>
          <p:nvGrpSpPr>
            <p:cNvPr id="8787" name="Google Shape;8787;p75"/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8788" name="Google Shape;8788;p75"/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8789" name="Google Shape;8789;p75"/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8790" name="Google Shape;8790;p75"/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8791" name="Google Shape;8791;p75"/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2" name="Google Shape;8792;p75"/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8793" name="Google Shape;8793;p75"/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8794" name="Google Shape;8794;p75"/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8795" name="Google Shape;8795;p75"/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8796" name="Google Shape;8796;p75"/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7" name="Google Shape;8797;p75"/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8798" name="Google Shape;8798;p75"/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8799" name="Google Shape;8799;p75"/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8800" name="Google Shape;8800;p75"/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8801" name="Google Shape;8801;p75"/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802" name="Google Shape;8802;p75"/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8803" name="Google Shape;8803;p75"/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8804" name="Google Shape;8804;p75"/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8805" name="Google Shape;8805;p75"/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8806" name="Google Shape;8806;p75"/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5487E090-3726-A1D2-31C4-F2C099393C4A}"/>
              </a:ext>
            </a:extLst>
          </p:cNvPr>
          <p:cNvSpPr txBox="1">
            <a:spLocks/>
          </p:cNvSpPr>
          <p:nvPr/>
        </p:nvSpPr>
        <p:spPr>
          <a:xfrm>
            <a:off x="1428888" y="599996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4001" dirty="0">
                <a:solidFill>
                  <a:schemeClr val="tx1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กลุ่ม 5"/>
          <p:cNvGrpSpPr/>
          <p:nvPr/>
        </p:nvGrpSpPr>
        <p:grpSpPr>
          <a:xfrm>
            <a:off x="800102" y="1366151"/>
            <a:ext cx="4629150" cy="5476984"/>
            <a:chOff x="884237" y="1516734"/>
            <a:chExt cx="6172200" cy="7302645"/>
          </a:xfrm>
        </p:grpSpPr>
        <p:grpSp>
          <p:nvGrpSpPr>
            <p:cNvPr id="5" name="กลุ่ม 4"/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494" name="TextBox 493"/>
              <p:cNvSpPr txBox="1"/>
              <p:nvPr/>
            </p:nvSpPr>
            <p:spPr>
              <a:xfrm>
                <a:off x="808037" y="1532661"/>
                <a:ext cx="3886200" cy="1477328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6600" dirty="0">
                    <a:latin typeface="Lato Black" pitchFamily="34" charset="0"/>
                    <a:ea typeface="Lato Black" pitchFamily="34" charset="0"/>
                    <a:cs typeface="B Nazanin" panose="00000700000000000000" pitchFamily="2" charset="-78"/>
                  </a:rPr>
                  <a:t>نمادها</a:t>
                </a:r>
                <a:endParaRPr lang="en-US" sz="6600" dirty="0">
                  <a:latin typeface="Lato Black" pitchFamily="34" charset="0"/>
                  <a:ea typeface="Lato Black" pitchFamily="34" charset="0"/>
                  <a:cs typeface="B Nazanin" panose="00000700000000000000" pitchFamily="2" charset="-78"/>
                </a:endParaRPr>
              </a:p>
            </p:txBody>
          </p:sp>
          <p:grpSp>
            <p:nvGrpSpPr>
              <p:cNvPr id="18" name="กลุ่ม 17"/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498" name="Rectangle 35"/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68504" tIns="34254" rIns="68504" bIns="34254" anchor="ctr"/>
                <a:lstStyle/>
                <a:p>
                  <a:pPr algn="ctr" defTabSz="815564">
                    <a:defRPr/>
                  </a:pPr>
                  <a:endParaRPr lang="en-US" sz="1050" dirty="0">
                    <a:solidFill>
                      <a:schemeClr val="tx1"/>
                    </a:solidFill>
                    <a:latin typeface="Open Sans Light"/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499" name="Rectangle 35"/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68504" tIns="34254" rIns="68504" bIns="34254" anchor="ctr"/>
                <a:lstStyle/>
                <a:p>
                  <a:pPr algn="ctr" defTabSz="815564">
                    <a:defRPr/>
                  </a:pPr>
                  <a:endParaRPr lang="en-US" sz="1050" dirty="0">
                    <a:solidFill>
                      <a:schemeClr val="tx1"/>
                    </a:solidFill>
                    <a:latin typeface="Open Sans Light"/>
                    <a:cs typeface="B Nazanin" panose="00000700000000000000" pitchFamily="2" charset="-78"/>
                  </a:endParaRPr>
                </a:p>
              </p:txBody>
            </p:sp>
          </p:grpSp>
        </p:grpSp>
        <p:grpSp>
          <p:nvGrpSpPr>
            <p:cNvPr id="4" name="กลุ่ม 3"/>
            <p:cNvGrpSpPr/>
            <p:nvPr/>
          </p:nvGrpSpPr>
          <p:grpSpPr>
            <a:xfrm>
              <a:off x="1112837" y="6062993"/>
              <a:ext cx="5943600" cy="2756386"/>
              <a:chOff x="960437" y="4996193"/>
              <a:chExt cx="5943600" cy="2756386"/>
            </a:xfrm>
          </p:grpSpPr>
          <p:sp>
            <p:nvSpPr>
              <p:cNvPr id="273" name="Title 20"/>
              <p:cNvSpPr txBox="1">
                <a:spLocks/>
              </p:cNvSpPr>
              <p:nvPr/>
            </p:nvSpPr>
            <p:spPr bwMode="auto">
              <a:xfrm>
                <a:off x="960437" y="7080671"/>
                <a:ext cx="5943600" cy="6719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82891" tIns="91445" rIns="182891" bIns="91445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1800" dirty="0">
                  <a:latin typeface="Lato" pitchFamily="34" charset="0"/>
                  <a:ea typeface="Lato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274" name="TextBox 273"/>
              <p:cNvSpPr txBox="1"/>
              <p:nvPr/>
            </p:nvSpPr>
            <p:spPr>
              <a:xfrm>
                <a:off x="1119404" y="4996193"/>
                <a:ext cx="5022024" cy="6771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a-IR" sz="2700" b="1" dirty="0">
                    <a:latin typeface="Lato Black" charset="0"/>
                    <a:ea typeface="Lato Black" charset="0"/>
                    <a:cs typeface="B Nazanin" panose="00000700000000000000" pitchFamily="2" charset="-78"/>
                  </a:rPr>
                  <a:t>مجموعه آیکون های اجتماعی</a:t>
                </a:r>
                <a:endParaRPr lang="en-US" sz="2700" b="1" dirty="0">
                  <a:latin typeface="Lato Black" charset="0"/>
                  <a:ea typeface="Lato Black" charset="0"/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661" name="กลุ่ม 660"/>
          <p:cNvGrpSpPr/>
          <p:nvPr/>
        </p:nvGrpSpPr>
        <p:grpSpPr>
          <a:xfrm>
            <a:off x="7372352" y="1578770"/>
            <a:ext cx="987029" cy="976313"/>
            <a:chOff x="9799638" y="2105025"/>
            <a:chExt cx="1316037" cy="1301750"/>
          </a:xfrm>
        </p:grpSpPr>
        <p:sp>
          <p:nvSpPr>
            <p:cNvPr id="12" name="Oval 6"/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662" name="กลุ่ม 661"/>
          <p:cNvGrpSpPr/>
          <p:nvPr/>
        </p:nvGrpSpPr>
        <p:grpSpPr>
          <a:xfrm>
            <a:off x="8945168" y="1578770"/>
            <a:ext cx="988218" cy="976313"/>
            <a:chOff x="11896725" y="2105025"/>
            <a:chExt cx="1317625" cy="1301750"/>
          </a:xfrm>
        </p:grpSpPr>
        <p:sp>
          <p:nvSpPr>
            <p:cNvPr id="14" name="Oval 8"/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2086" name="กลุ่ม 2085"/>
          <p:cNvGrpSpPr/>
          <p:nvPr/>
        </p:nvGrpSpPr>
        <p:grpSpPr>
          <a:xfrm>
            <a:off x="10519172" y="5954318"/>
            <a:ext cx="987029" cy="988218"/>
            <a:chOff x="13995400" y="7939088"/>
            <a:chExt cx="1316037" cy="1317625"/>
          </a:xfrm>
        </p:grpSpPr>
        <p:sp>
          <p:nvSpPr>
            <p:cNvPr id="16" name="Oval 10"/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" name="Freeform 11"/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3" name="Freeform 14"/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663" name="กลุ่ม 662"/>
          <p:cNvGrpSpPr/>
          <p:nvPr/>
        </p:nvGrpSpPr>
        <p:grpSpPr>
          <a:xfrm>
            <a:off x="10519172" y="1578770"/>
            <a:ext cx="987029" cy="976313"/>
            <a:chOff x="13995400" y="2105025"/>
            <a:chExt cx="1316037" cy="1301750"/>
          </a:xfrm>
        </p:grpSpPr>
        <p:sp>
          <p:nvSpPr>
            <p:cNvPr id="24" name="Oval 15"/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664" name="กลุ่ม 663"/>
          <p:cNvGrpSpPr/>
          <p:nvPr/>
        </p:nvGrpSpPr>
        <p:grpSpPr>
          <a:xfrm>
            <a:off x="12091991" y="1578770"/>
            <a:ext cx="988218" cy="976313"/>
            <a:chOff x="16092488" y="2105025"/>
            <a:chExt cx="1317625" cy="1301750"/>
          </a:xfrm>
        </p:grpSpPr>
        <p:sp>
          <p:nvSpPr>
            <p:cNvPr id="27" name="Oval 18"/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8" name="Freeform 19"/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2085" name="กลุ่ม 2084"/>
          <p:cNvGrpSpPr/>
          <p:nvPr/>
        </p:nvGrpSpPr>
        <p:grpSpPr>
          <a:xfrm>
            <a:off x="12091991" y="5954318"/>
            <a:ext cx="988218" cy="988218"/>
            <a:chOff x="16092488" y="7939088"/>
            <a:chExt cx="1317625" cy="1317625"/>
          </a:xfrm>
        </p:grpSpPr>
        <p:sp>
          <p:nvSpPr>
            <p:cNvPr id="30" name="Oval 21"/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31" name="Freeform 22"/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48" name="Freeform 23"/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49" name="Freeform 24"/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669" name="กลุ่ม 668"/>
          <p:cNvGrpSpPr/>
          <p:nvPr/>
        </p:nvGrpSpPr>
        <p:grpSpPr>
          <a:xfrm>
            <a:off x="12091991" y="3037287"/>
            <a:ext cx="988218" cy="988218"/>
            <a:chOff x="16092488" y="4049713"/>
            <a:chExt cx="1317625" cy="1317625"/>
          </a:xfrm>
        </p:grpSpPr>
        <p:sp>
          <p:nvSpPr>
            <p:cNvPr id="2051" name="Oval 25"/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52" name="Freeform 26"/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665" name="กลุ่ม 664"/>
          <p:cNvGrpSpPr/>
          <p:nvPr/>
        </p:nvGrpSpPr>
        <p:grpSpPr>
          <a:xfrm>
            <a:off x="13665995" y="1578770"/>
            <a:ext cx="987029" cy="976313"/>
            <a:chOff x="18191163" y="2105025"/>
            <a:chExt cx="1316037" cy="1301750"/>
          </a:xfrm>
        </p:grpSpPr>
        <p:sp>
          <p:nvSpPr>
            <p:cNvPr id="2053" name="Oval 27"/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54" name="Freeform 28"/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2084" name="กลุ่ม 2083"/>
          <p:cNvGrpSpPr/>
          <p:nvPr/>
        </p:nvGrpSpPr>
        <p:grpSpPr>
          <a:xfrm>
            <a:off x="13665995" y="5954318"/>
            <a:ext cx="987029" cy="988218"/>
            <a:chOff x="18191163" y="7939088"/>
            <a:chExt cx="1316037" cy="1317625"/>
          </a:xfrm>
        </p:grpSpPr>
        <p:sp>
          <p:nvSpPr>
            <p:cNvPr id="2055" name="Oval 29"/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56" name="Freeform 30"/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57" name="Freeform 31"/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58" name="Freeform 32"/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59" name="Freeform 33"/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60" name="Freeform 34"/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2080" name="กลุ่ม 2079"/>
          <p:cNvGrpSpPr/>
          <p:nvPr/>
        </p:nvGrpSpPr>
        <p:grpSpPr>
          <a:xfrm>
            <a:off x="8945168" y="4495802"/>
            <a:ext cx="988218" cy="988218"/>
            <a:chOff x="11896725" y="5994400"/>
            <a:chExt cx="1317625" cy="1317625"/>
          </a:xfrm>
        </p:grpSpPr>
        <p:sp>
          <p:nvSpPr>
            <p:cNvPr id="2061" name="Oval 35"/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62" name="Freeform 36"/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667" name="กลุ่ม 666"/>
          <p:cNvGrpSpPr/>
          <p:nvPr/>
        </p:nvGrpSpPr>
        <p:grpSpPr>
          <a:xfrm>
            <a:off x="8945168" y="3037287"/>
            <a:ext cx="988218" cy="988218"/>
            <a:chOff x="11896725" y="4049713"/>
            <a:chExt cx="1317625" cy="1317625"/>
          </a:xfrm>
        </p:grpSpPr>
        <p:sp>
          <p:nvSpPr>
            <p:cNvPr id="2063" name="Oval 37"/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64" name="Freeform 38"/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2081" name="กลุ่ม 2080"/>
          <p:cNvGrpSpPr/>
          <p:nvPr/>
        </p:nvGrpSpPr>
        <p:grpSpPr>
          <a:xfrm>
            <a:off x="10519172" y="4495802"/>
            <a:ext cx="987029" cy="988218"/>
            <a:chOff x="13995400" y="5994400"/>
            <a:chExt cx="1316037" cy="1317625"/>
          </a:xfrm>
        </p:grpSpPr>
        <p:sp>
          <p:nvSpPr>
            <p:cNvPr id="2065" name="Oval 39"/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66" name="Freeform 40"/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2088" name="กลุ่ม 2087"/>
          <p:cNvGrpSpPr/>
          <p:nvPr/>
        </p:nvGrpSpPr>
        <p:grpSpPr>
          <a:xfrm>
            <a:off x="7372352" y="5954318"/>
            <a:ext cx="987029" cy="988218"/>
            <a:chOff x="9799638" y="7939088"/>
            <a:chExt cx="1316037" cy="1317625"/>
          </a:xfrm>
        </p:grpSpPr>
        <p:sp>
          <p:nvSpPr>
            <p:cNvPr id="2067" name="Oval 41"/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68" name="Freeform 42"/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668" name="กลุ่ม 667"/>
          <p:cNvGrpSpPr/>
          <p:nvPr/>
        </p:nvGrpSpPr>
        <p:grpSpPr>
          <a:xfrm>
            <a:off x="10519172" y="3037287"/>
            <a:ext cx="987029" cy="988218"/>
            <a:chOff x="13995400" y="4049713"/>
            <a:chExt cx="1316037" cy="1317625"/>
          </a:xfrm>
        </p:grpSpPr>
        <p:sp>
          <p:nvSpPr>
            <p:cNvPr id="2069" name="Oval 43"/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70" name="Freeform 44"/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71" name="Freeform 45"/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2083" name="กลุ่ม 2082"/>
          <p:cNvGrpSpPr/>
          <p:nvPr/>
        </p:nvGrpSpPr>
        <p:grpSpPr>
          <a:xfrm>
            <a:off x="13665995" y="4495802"/>
            <a:ext cx="987029" cy="988218"/>
            <a:chOff x="18191163" y="5994400"/>
            <a:chExt cx="1316037" cy="1317625"/>
          </a:xfrm>
        </p:grpSpPr>
        <p:sp>
          <p:nvSpPr>
            <p:cNvPr id="2072" name="Oval 46"/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73" name="Freeform 47"/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2082" name="กลุ่ม 2081"/>
          <p:cNvGrpSpPr/>
          <p:nvPr/>
        </p:nvGrpSpPr>
        <p:grpSpPr>
          <a:xfrm>
            <a:off x="12091991" y="4495802"/>
            <a:ext cx="988218" cy="988218"/>
            <a:chOff x="16092488" y="5994400"/>
            <a:chExt cx="1317625" cy="1317625"/>
          </a:xfrm>
        </p:grpSpPr>
        <p:sp>
          <p:nvSpPr>
            <p:cNvPr id="2074" name="Oval 48"/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75" name="Freeform 49"/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2087" name="กลุ่ม 2086"/>
          <p:cNvGrpSpPr/>
          <p:nvPr/>
        </p:nvGrpSpPr>
        <p:grpSpPr>
          <a:xfrm>
            <a:off x="8945168" y="5954318"/>
            <a:ext cx="988218" cy="988218"/>
            <a:chOff x="11896725" y="7939088"/>
            <a:chExt cx="1317625" cy="1317625"/>
          </a:xfrm>
        </p:grpSpPr>
        <p:sp>
          <p:nvSpPr>
            <p:cNvPr id="2076" name="Oval 50"/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77" name="Oval 51"/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78" name="Oval 52"/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666" name="กลุ่ม 665"/>
          <p:cNvGrpSpPr/>
          <p:nvPr/>
        </p:nvGrpSpPr>
        <p:grpSpPr>
          <a:xfrm>
            <a:off x="7372352" y="3037287"/>
            <a:ext cx="987029" cy="988218"/>
            <a:chOff x="9799638" y="4049713"/>
            <a:chExt cx="1316037" cy="1317625"/>
          </a:xfrm>
        </p:grpSpPr>
        <p:sp>
          <p:nvSpPr>
            <p:cNvPr id="2079" name="Oval 53"/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56" name="Freeform 54"/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670" name="กลุ่ม 669"/>
          <p:cNvGrpSpPr/>
          <p:nvPr/>
        </p:nvGrpSpPr>
        <p:grpSpPr>
          <a:xfrm>
            <a:off x="13665995" y="3037287"/>
            <a:ext cx="987029" cy="988218"/>
            <a:chOff x="18191163" y="4049713"/>
            <a:chExt cx="1316037" cy="1317625"/>
          </a:xfrm>
        </p:grpSpPr>
        <p:sp>
          <p:nvSpPr>
            <p:cNvPr id="257" name="Oval 55"/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58" name="Oval 56"/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59" name="Freeform 57"/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60" name="Freeform 58"/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671" name="กลุ่ม 670"/>
          <p:cNvGrpSpPr/>
          <p:nvPr/>
        </p:nvGrpSpPr>
        <p:grpSpPr>
          <a:xfrm>
            <a:off x="7372352" y="4495802"/>
            <a:ext cx="987029" cy="988218"/>
            <a:chOff x="9799638" y="5994400"/>
            <a:chExt cx="1316037" cy="1317625"/>
          </a:xfrm>
        </p:grpSpPr>
        <p:sp>
          <p:nvSpPr>
            <p:cNvPr id="261" name="Oval 59"/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62" name="Freeform 60"/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2091" name="กลุ่ม 2090"/>
          <p:cNvGrpSpPr/>
          <p:nvPr/>
        </p:nvGrpSpPr>
        <p:grpSpPr>
          <a:xfrm>
            <a:off x="10519172" y="7412834"/>
            <a:ext cx="987029" cy="988218"/>
            <a:chOff x="13995400" y="9883775"/>
            <a:chExt cx="1316037" cy="1317625"/>
          </a:xfrm>
        </p:grpSpPr>
        <p:sp>
          <p:nvSpPr>
            <p:cNvPr id="263" name="Oval 61"/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64" name="Freeform 62"/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2090" name="กลุ่ม 2089"/>
          <p:cNvGrpSpPr/>
          <p:nvPr/>
        </p:nvGrpSpPr>
        <p:grpSpPr>
          <a:xfrm>
            <a:off x="8945168" y="7412834"/>
            <a:ext cx="988218" cy="988218"/>
            <a:chOff x="11896725" y="9883775"/>
            <a:chExt cx="1317625" cy="1317625"/>
          </a:xfrm>
        </p:grpSpPr>
        <p:sp>
          <p:nvSpPr>
            <p:cNvPr id="265" name="Oval 63"/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66" name="Freeform 64"/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67" name="Freeform 65"/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68" name="Freeform 66"/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69" name="Freeform 67"/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2089" name="กลุ่ม 2088"/>
          <p:cNvGrpSpPr/>
          <p:nvPr/>
        </p:nvGrpSpPr>
        <p:grpSpPr>
          <a:xfrm>
            <a:off x="7372352" y="7412834"/>
            <a:ext cx="987029" cy="988218"/>
            <a:chOff x="9799638" y="9883775"/>
            <a:chExt cx="1316037" cy="1317625"/>
          </a:xfrm>
        </p:grpSpPr>
        <p:sp>
          <p:nvSpPr>
            <p:cNvPr id="270" name="Oval 68"/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71" name="Freeform 69"/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72" name="Freeform 70"/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2092" name="กลุ่ม 2091"/>
          <p:cNvGrpSpPr/>
          <p:nvPr/>
        </p:nvGrpSpPr>
        <p:grpSpPr>
          <a:xfrm>
            <a:off x="12091991" y="7412834"/>
            <a:ext cx="988218" cy="988218"/>
            <a:chOff x="16092488" y="9883775"/>
            <a:chExt cx="1317625" cy="1317625"/>
          </a:xfrm>
        </p:grpSpPr>
        <p:sp>
          <p:nvSpPr>
            <p:cNvPr id="275" name="Oval 71"/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656" name="Freeform 72"/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2093" name="กลุ่ม 2092"/>
          <p:cNvGrpSpPr/>
          <p:nvPr/>
        </p:nvGrpSpPr>
        <p:grpSpPr>
          <a:xfrm>
            <a:off x="13665995" y="7412834"/>
            <a:ext cx="987029" cy="988218"/>
            <a:chOff x="18191163" y="9883775"/>
            <a:chExt cx="1316037" cy="1317625"/>
          </a:xfrm>
        </p:grpSpPr>
        <p:sp>
          <p:nvSpPr>
            <p:cNvPr id="657" name="Oval 73"/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658" name="Freeform 74"/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659" name="Freeform 75"/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660" name="Freeform 76"/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</p:spTree>
    <p:extLst>
      <p:ext uri="{BB962C8B-B14F-4D97-AF65-F5344CB8AC3E}">
        <p14:creationId xmlns:p14="http://schemas.microsoft.com/office/powerpoint/2010/main" val="1985625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11" name="Google Shape;8811;p76"/>
          <p:cNvGrpSpPr/>
          <p:nvPr/>
        </p:nvGrpSpPr>
        <p:grpSpPr>
          <a:xfrm>
            <a:off x="1693103" y="4583175"/>
            <a:ext cx="831092" cy="710106"/>
            <a:chOff x="866243" y="2291587"/>
            <a:chExt cx="415546" cy="355053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8812" name="Google Shape;8812;p76"/>
            <p:cNvSpPr/>
            <p:nvPr/>
          </p:nvSpPr>
          <p:spPr>
            <a:xfrm>
              <a:off x="1053756" y="2523748"/>
              <a:ext cx="103998" cy="81706"/>
            </a:xfrm>
            <a:custGeom>
              <a:avLst/>
              <a:gdLst/>
              <a:ahLst/>
              <a:cxnLst/>
              <a:rect l="l" t="t" r="r" b="b"/>
              <a:pathLst>
                <a:path w="3275" h="2573" extrusionOk="0">
                  <a:moveTo>
                    <a:pt x="2358" y="393"/>
                  </a:moveTo>
                  <a:cubicBezTo>
                    <a:pt x="2418" y="393"/>
                    <a:pt x="2465" y="429"/>
                    <a:pt x="2489" y="488"/>
                  </a:cubicBezTo>
                  <a:lnTo>
                    <a:pt x="2823" y="1262"/>
                  </a:lnTo>
                  <a:cubicBezTo>
                    <a:pt x="2846" y="1322"/>
                    <a:pt x="2823" y="1405"/>
                    <a:pt x="2739" y="1441"/>
                  </a:cubicBezTo>
                  <a:lnTo>
                    <a:pt x="989" y="2179"/>
                  </a:lnTo>
                  <a:cubicBezTo>
                    <a:pt x="977" y="2179"/>
                    <a:pt x="953" y="2203"/>
                    <a:pt x="929" y="2203"/>
                  </a:cubicBezTo>
                  <a:cubicBezTo>
                    <a:pt x="870" y="2203"/>
                    <a:pt x="822" y="2167"/>
                    <a:pt x="787" y="2108"/>
                  </a:cubicBezTo>
                  <a:lnTo>
                    <a:pt x="465" y="1334"/>
                  </a:lnTo>
                  <a:cubicBezTo>
                    <a:pt x="441" y="1262"/>
                    <a:pt x="465" y="1191"/>
                    <a:pt x="537" y="1155"/>
                  </a:cubicBezTo>
                  <a:lnTo>
                    <a:pt x="2299" y="417"/>
                  </a:lnTo>
                  <a:cubicBezTo>
                    <a:pt x="2311" y="417"/>
                    <a:pt x="2322" y="393"/>
                    <a:pt x="2358" y="393"/>
                  </a:cubicBezTo>
                  <a:close/>
                  <a:moveTo>
                    <a:pt x="2358" y="0"/>
                  </a:moveTo>
                  <a:cubicBezTo>
                    <a:pt x="2287" y="0"/>
                    <a:pt x="2227" y="12"/>
                    <a:pt x="2144" y="36"/>
                  </a:cubicBezTo>
                  <a:lnTo>
                    <a:pt x="394" y="786"/>
                  </a:lnTo>
                  <a:cubicBezTo>
                    <a:pt x="120" y="905"/>
                    <a:pt x="1" y="1203"/>
                    <a:pt x="108" y="1465"/>
                  </a:cubicBezTo>
                  <a:lnTo>
                    <a:pt x="429" y="2239"/>
                  </a:lnTo>
                  <a:cubicBezTo>
                    <a:pt x="525" y="2441"/>
                    <a:pt x="703" y="2572"/>
                    <a:pt x="929" y="2572"/>
                  </a:cubicBezTo>
                  <a:cubicBezTo>
                    <a:pt x="1001" y="2572"/>
                    <a:pt x="1060" y="2560"/>
                    <a:pt x="1132" y="2524"/>
                  </a:cubicBezTo>
                  <a:lnTo>
                    <a:pt x="2894" y="1786"/>
                  </a:lnTo>
                  <a:cubicBezTo>
                    <a:pt x="3156" y="1679"/>
                    <a:pt x="3275" y="1370"/>
                    <a:pt x="3180" y="1096"/>
                  </a:cubicBezTo>
                  <a:lnTo>
                    <a:pt x="2846" y="322"/>
                  </a:lnTo>
                  <a:cubicBezTo>
                    <a:pt x="2763" y="131"/>
                    <a:pt x="2584" y="0"/>
                    <a:pt x="23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13" name="Google Shape;8813;p76"/>
            <p:cNvSpPr/>
            <p:nvPr/>
          </p:nvSpPr>
          <p:spPr>
            <a:xfrm>
              <a:off x="1076461" y="2409176"/>
              <a:ext cx="79419" cy="60525"/>
            </a:xfrm>
            <a:custGeom>
              <a:avLst/>
              <a:gdLst/>
              <a:ahLst/>
              <a:cxnLst/>
              <a:rect l="l" t="t" r="r" b="b"/>
              <a:pathLst>
                <a:path w="2501" h="1906" extrusionOk="0">
                  <a:moveTo>
                    <a:pt x="1250" y="370"/>
                  </a:moveTo>
                  <a:cubicBezTo>
                    <a:pt x="1715" y="370"/>
                    <a:pt x="2119" y="620"/>
                    <a:pt x="2119" y="941"/>
                  </a:cubicBezTo>
                  <a:cubicBezTo>
                    <a:pt x="2119" y="1251"/>
                    <a:pt x="1715" y="1501"/>
                    <a:pt x="1250" y="1501"/>
                  </a:cubicBezTo>
                  <a:cubicBezTo>
                    <a:pt x="798" y="1501"/>
                    <a:pt x="393" y="1251"/>
                    <a:pt x="393" y="941"/>
                  </a:cubicBezTo>
                  <a:cubicBezTo>
                    <a:pt x="393" y="620"/>
                    <a:pt x="786" y="370"/>
                    <a:pt x="1250" y="370"/>
                  </a:cubicBezTo>
                  <a:close/>
                  <a:moveTo>
                    <a:pt x="1250" y="1"/>
                  </a:moveTo>
                  <a:cubicBezTo>
                    <a:pt x="929" y="1"/>
                    <a:pt x="631" y="96"/>
                    <a:pt x="393" y="251"/>
                  </a:cubicBezTo>
                  <a:cubicBezTo>
                    <a:pt x="143" y="429"/>
                    <a:pt x="0" y="691"/>
                    <a:pt x="0" y="953"/>
                  </a:cubicBezTo>
                  <a:cubicBezTo>
                    <a:pt x="0" y="1227"/>
                    <a:pt x="143" y="1465"/>
                    <a:pt x="393" y="1656"/>
                  </a:cubicBezTo>
                  <a:cubicBezTo>
                    <a:pt x="631" y="1822"/>
                    <a:pt x="929" y="1906"/>
                    <a:pt x="1250" y="1906"/>
                  </a:cubicBezTo>
                  <a:cubicBezTo>
                    <a:pt x="1584" y="1906"/>
                    <a:pt x="1881" y="1810"/>
                    <a:pt x="2119" y="1656"/>
                  </a:cubicBezTo>
                  <a:cubicBezTo>
                    <a:pt x="2369" y="1477"/>
                    <a:pt x="2500" y="1227"/>
                    <a:pt x="2500" y="953"/>
                  </a:cubicBezTo>
                  <a:cubicBezTo>
                    <a:pt x="2500" y="691"/>
                    <a:pt x="2358" y="429"/>
                    <a:pt x="2119" y="251"/>
                  </a:cubicBezTo>
                  <a:cubicBezTo>
                    <a:pt x="1881" y="96"/>
                    <a:pt x="1584" y="1"/>
                    <a:pt x="125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14" name="Google Shape;8814;p76"/>
            <p:cNvSpPr/>
            <p:nvPr/>
          </p:nvSpPr>
          <p:spPr>
            <a:xfrm>
              <a:off x="985324" y="2448488"/>
              <a:ext cx="86628" cy="94185"/>
            </a:xfrm>
            <a:custGeom>
              <a:avLst/>
              <a:gdLst/>
              <a:ahLst/>
              <a:cxnLst/>
              <a:rect l="l" t="t" r="r" b="b"/>
              <a:pathLst>
                <a:path w="2728" h="2966" extrusionOk="0">
                  <a:moveTo>
                    <a:pt x="977" y="370"/>
                  </a:moveTo>
                  <a:lnTo>
                    <a:pt x="1537" y="430"/>
                  </a:lnTo>
                  <a:cubicBezTo>
                    <a:pt x="1608" y="442"/>
                    <a:pt x="1680" y="489"/>
                    <a:pt x="1715" y="561"/>
                  </a:cubicBezTo>
                  <a:lnTo>
                    <a:pt x="2287" y="1858"/>
                  </a:lnTo>
                  <a:cubicBezTo>
                    <a:pt x="2322" y="1918"/>
                    <a:pt x="2322" y="1977"/>
                    <a:pt x="2311" y="2037"/>
                  </a:cubicBezTo>
                  <a:cubicBezTo>
                    <a:pt x="2299" y="2096"/>
                    <a:pt x="2251" y="2144"/>
                    <a:pt x="2191" y="2156"/>
                  </a:cubicBezTo>
                  <a:lnTo>
                    <a:pt x="1310" y="2549"/>
                  </a:lnTo>
                  <a:cubicBezTo>
                    <a:pt x="1287" y="2561"/>
                    <a:pt x="1251" y="2561"/>
                    <a:pt x="1227" y="2561"/>
                  </a:cubicBezTo>
                  <a:cubicBezTo>
                    <a:pt x="1132" y="2561"/>
                    <a:pt x="1060" y="2513"/>
                    <a:pt x="1013" y="2430"/>
                  </a:cubicBezTo>
                  <a:lnTo>
                    <a:pt x="429" y="1132"/>
                  </a:lnTo>
                  <a:cubicBezTo>
                    <a:pt x="406" y="1061"/>
                    <a:pt x="406" y="977"/>
                    <a:pt x="465" y="906"/>
                  </a:cubicBezTo>
                  <a:lnTo>
                    <a:pt x="787" y="465"/>
                  </a:lnTo>
                  <a:cubicBezTo>
                    <a:pt x="834" y="406"/>
                    <a:pt x="906" y="370"/>
                    <a:pt x="977" y="370"/>
                  </a:cubicBezTo>
                  <a:close/>
                  <a:moveTo>
                    <a:pt x="965" y="1"/>
                  </a:moveTo>
                  <a:cubicBezTo>
                    <a:pt x="775" y="1"/>
                    <a:pt x="596" y="84"/>
                    <a:pt x="477" y="251"/>
                  </a:cubicBezTo>
                  <a:lnTo>
                    <a:pt x="156" y="703"/>
                  </a:lnTo>
                  <a:cubicBezTo>
                    <a:pt x="13" y="882"/>
                    <a:pt x="1" y="1096"/>
                    <a:pt x="84" y="1311"/>
                  </a:cubicBezTo>
                  <a:lnTo>
                    <a:pt x="667" y="2608"/>
                  </a:lnTo>
                  <a:cubicBezTo>
                    <a:pt x="775" y="2823"/>
                    <a:pt x="977" y="2966"/>
                    <a:pt x="1215" y="2966"/>
                  </a:cubicBezTo>
                  <a:cubicBezTo>
                    <a:pt x="1310" y="2966"/>
                    <a:pt x="1382" y="2942"/>
                    <a:pt x="1453" y="2906"/>
                  </a:cubicBezTo>
                  <a:lnTo>
                    <a:pt x="2334" y="2513"/>
                  </a:lnTo>
                  <a:cubicBezTo>
                    <a:pt x="2489" y="2454"/>
                    <a:pt x="2608" y="2335"/>
                    <a:pt x="2644" y="2168"/>
                  </a:cubicBezTo>
                  <a:cubicBezTo>
                    <a:pt x="2727" y="2025"/>
                    <a:pt x="2727" y="1858"/>
                    <a:pt x="2656" y="1715"/>
                  </a:cubicBezTo>
                  <a:lnTo>
                    <a:pt x="2072" y="418"/>
                  </a:lnTo>
                  <a:cubicBezTo>
                    <a:pt x="1977" y="227"/>
                    <a:pt x="1787" y="84"/>
                    <a:pt x="1572" y="61"/>
                  </a:cubicBezTo>
                  <a:cubicBezTo>
                    <a:pt x="1370" y="49"/>
                    <a:pt x="1156" y="1"/>
                    <a:pt x="9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15" name="Google Shape;8815;p76"/>
            <p:cNvSpPr/>
            <p:nvPr/>
          </p:nvSpPr>
          <p:spPr>
            <a:xfrm>
              <a:off x="1014062" y="2472336"/>
              <a:ext cx="15147" cy="15147"/>
            </a:xfrm>
            <a:custGeom>
              <a:avLst/>
              <a:gdLst/>
              <a:ahLst/>
              <a:cxnLst/>
              <a:rect l="l" t="t" r="r" b="b"/>
              <a:pathLst>
                <a:path w="477" h="477" extrusionOk="0">
                  <a:moveTo>
                    <a:pt x="239" y="0"/>
                  </a:moveTo>
                  <a:cubicBezTo>
                    <a:pt x="108" y="0"/>
                    <a:pt x="1" y="107"/>
                    <a:pt x="1" y="238"/>
                  </a:cubicBezTo>
                  <a:cubicBezTo>
                    <a:pt x="1" y="381"/>
                    <a:pt x="108" y="476"/>
                    <a:pt x="239" y="476"/>
                  </a:cubicBezTo>
                  <a:cubicBezTo>
                    <a:pt x="370" y="476"/>
                    <a:pt x="477" y="381"/>
                    <a:pt x="477" y="238"/>
                  </a:cubicBezTo>
                  <a:cubicBezTo>
                    <a:pt x="477" y="107"/>
                    <a:pt x="370" y="0"/>
                    <a:pt x="2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16" name="Google Shape;8816;p76"/>
            <p:cNvSpPr/>
            <p:nvPr/>
          </p:nvSpPr>
          <p:spPr>
            <a:xfrm>
              <a:off x="866243" y="2291587"/>
              <a:ext cx="415546" cy="355053"/>
            </a:xfrm>
            <a:custGeom>
              <a:avLst/>
              <a:gdLst/>
              <a:ahLst/>
              <a:cxnLst/>
              <a:rect l="l" t="t" r="r" b="b"/>
              <a:pathLst>
                <a:path w="13086" h="11181" extrusionOk="0">
                  <a:moveTo>
                    <a:pt x="7620" y="1430"/>
                  </a:moveTo>
                  <a:lnTo>
                    <a:pt x="7620" y="1989"/>
                  </a:lnTo>
                  <a:lnTo>
                    <a:pt x="5453" y="1989"/>
                  </a:lnTo>
                  <a:lnTo>
                    <a:pt x="5453" y="1430"/>
                  </a:lnTo>
                  <a:close/>
                  <a:moveTo>
                    <a:pt x="7608" y="406"/>
                  </a:moveTo>
                  <a:cubicBezTo>
                    <a:pt x="8168" y="406"/>
                    <a:pt x="8632" y="858"/>
                    <a:pt x="8632" y="1430"/>
                  </a:cubicBezTo>
                  <a:lnTo>
                    <a:pt x="8632" y="1989"/>
                  </a:lnTo>
                  <a:lnTo>
                    <a:pt x="7989" y="1989"/>
                  </a:lnTo>
                  <a:lnTo>
                    <a:pt x="7989" y="1430"/>
                  </a:lnTo>
                  <a:cubicBezTo>
                    <a:pt x="7989" y="1215"/>
                    <a:pt x="7811" y="1037"/>
                    <a:pt x="7608" y="1037"/>
                  </a:cubicBezTo>
                  <a:lnTo>
                    <a:pt x="5453" y="1037"/>
                  </a:lnTo>
                  <a:cubicBezTo>
                    <a:pt x="5239" y="1037"/>
                    <a:pt x="5060" y="1215"/>
                    <a:pt x="5060" y="1430"/>
                  </a:cubicBezTo>
                  <a:lnTo>
                    <a:pt x="5060" y="1989"/>
                  </a:lnTo>
                  <a:lnTo>
                    <a:pt x="4417" y="1989"/>
                  </a:lnTo>
                  <a:lnTo>
                    <a:pt x="4417" y="1430"/>
                  </a:lnTo>
                  <a:cubicBezTo>
                    <a:pt x="4417" y="858"/>
                    <a:pt x="4882" y="406"/>
                    <a:pt x="5453" y="406"/>
                  </a:cubicBezTo>
                  <a:close/>
                  <a:moveTo>
                    <a:pt x="2929" y="2096"/>
                  </a:moveTo>
                  <a:cubicBezTo>
                    <a:pt x="3013" y="2096"/>
                    <a:pt x="3072" y="2156"/>
                    <a:pt x="3072" y="2227"/>
                  </a:cubicBezTo>
                  <a:lnTo>
                    <a:pt x="3072" y="3299"/>
                  </a:lnTo>
                  <a:cubicBezTo>
                    <a:pt x="3072" y="3382"/>
                    <a:pt x="3132" y="3454"/>
                    <a:pt x="3203" y="3478"/>
                  </a:cubicBezTo>
                  <a:cubicBezTo>
                    <a:pt x="3224" y="3486"/>
                    <a:pt x="3246" y="3490"/>
                    <a:pt x="3267" y="3490"/>
                  </a:cubicBezTo>
                  <a:cubicBezTo>
                    <a:pt x="3365" y="3490"/>
                    <a:pt x="3453" y="3406"/>
                    <a:pt x="3453" y="3299"/>
                  </a:cubicBezTo>
                  <a:lnTo>
                    <a:pt x="3453" y="2358"/>
                  </a:lnTo>
                  <a:lnTo>
                    <a:pt x="9632" y="2358"/>
                  </a:lnTo>
                  <a:lnTo>
                    <a:pt x="9632" y="10502"/>
                  </a:lnTo>
                  <a:lnTo>
                    <a:pt x="3453" y="10502"/>
                  </a:lnTo>
                  <a:lnTo>
                    <a:pt x="3453" y="4073"/>
                  </a:lnTo>
                  <a:cubicBezTo>
                    <a:pt x="3453" y="3978"/>
                    <a:pt x="3370" y="3882"/>
                    <a:pt x="3263" y="3882"/>
                  </a:cubicBezTo>
                  <a:cubicBezTo>
                    <a:pt x="3155" y="3882"/>
                    <a:pt x="3072" y="3978"/>
                    <a:pt x="3072" y="4073"/>
                  </a:cubicBezTo>
                  <a:lnTo>
                    <a:pt x="3072" y="10657"/>
                  </a:lnTo>
                  <a:cubicBezTo>
                    <a:pt x="3072" y="10728"/>
                    <a:pt x="3013" y="10788"/>
                    <a:pt x="2929" y="10788"/>
                  </a:cubicBezTo>
                  <a:lnTo>
                    <a:pt x="2310" y="10788"/>
                  </a:lnTo>
                  <a:cubicBezTo>
                    <a:pt x="2239" y="10788"/>
                    <a:pt x="2179" y="10728"/>
                    <a:pt x="2179" y="10657"/>
                  </a:cubicBezTo>
                  <a:lnTo>
                    <a:pt x="2179" y="2227"/>
                  </a:lnTo>
                  <a:cubicBezTo>
                    <a:pt x="2179" y="2156"/>
                    <a:pt x="2239" y="2096"/>
                    <a:pt x="2310" y="2096"/>
                  </a:cubicBezTo>
                  <a:close/>
                  <a:moveTo>
                    <a:pt x="10775" y="2096"/>
                  </a:moveTo>
                  <a:cubicBezTo>
                    <a:pt x="10847" y="2096"/>
                    <a:pt x="10906" y="2156"/>
                    <a:pt x="10906" y="2227"/>
                  </a:cubicBezTo>
                  <a:lnTo>
                    <a:pt x="10906" y="10657"/>
                  </a:lnTo>
                  <a:cubicBezTo>
                    <a:pt x="10906" y="10728"/>
                    <a:pt x="10847" y="10788"/>
                    <a:pt x="10775" y="10788"/>
                  </a:cubicBezTo>
                  <a:lnTo>
                    <a:pt x="10156" y="10788"/>
                  </a:lnTo>
                  <a:cubicBezTo>
                    <a:pt x="10073" y="10788"/>
                    <a:pt x="10013" y="10728"/>
                    <a:pt x="10013" y="10657"/>
                  </a:cubicBezTo>
                  <a:lnTo>
                    <a:pt x="10013" y="2227"/>
                  </a:lnTo>
                  <a:cubicBezTo>
                    <a:pt x="10013" y="2156"/>
                    <a:pt x="10073" y="2096"/>
                    <a:pt x="10156" y="2096"/>
                  </a:cubicBezTo>
                  <a:close/>
                  <a:moveTo>
                    <a:pt x="5465" y="1"/>
                  </a:moveTo>
                  <a:cubicBezTo>
                    <a:pt x="4691" y="1"/>
                    <a:pt x="4048" y="644"/>
                    <a:pt x="4048" y="1418"/>
                  </a:cubicBezTo>
                  <a:lnTo>
                    <a:pt x="4048" y="1977"/>
                  </a:lnTo>
                  <a:lnTo>
                    <a:pt x="3394" y="1977"/>
                  </a:lnTo>
                  <a:cubicBezTo>
                    <a:pt x="3310" y="1811"/>
                    <a:pt x="3132" y="1692"/>
                    <a:pt x="2929" y="1692"/>
                  </a:cubicBezTo>
                  <a:lnTo>
                    <a:pt x="2310" y="1692"/>
                  </a:lnTo>
                  <a:cubicBezTo>
                    <a:pt x="2096" y="1692"/>
                    <a:pt x="1941" y="1811"/>
                    <a:pt x="1846" y="1977"/>
                  </a:cubicBezTo>
                  <a:lnTo>
                    <a:pt x="1310" y="1977"/>
                  </a:lnTo>
                  <a:cubicBezTo>
                    <a:pt x="596" y="1977"/>
                    <a:pt x="0" y="2561"/>
                    <a:pt x="0" y="3287"/>
                  </a:cubicBezTo>
                  <a:lnTo>
                    <a:pt x="0" y="7990"/>
                  </a:lnTo>
                  <a:cubicBezTo>
                    <a:pt x="0" y="8097"/>
                    <a:pt x="96" y="8180"/>
                    <a:pt x="191" y="8180"/>
                  </a:cubicBezTo>
                  <a:cubicBezTo>
                    <a:pt x="298" y="8180"/>
                    <a:pt x="393" y="8097"/>
                    <a:pt x="393" y="7990"/>
                  </a:cubicBezTo>
                  <a:lnTo>
                    <a:pt x="393" y="3287"/>
                  </a:lnTo>
                  <a:cubicBezTo>
                    <a:pt x="393" y="2787"/>
                    <a:pt x="810" y="2370"/>
                    <a:pt x="1310" y="2370"/>
                  </a:cubicBezTo>
                  <a:lnTo>
                    <a:pt x="1786" y="2370"/>
                  </a:lnTo>
                  <a:lnTo>
                    <a:pt x="1786" y="10502"/>
                  </a:lnTo>
                  <a:lnTo>
                    <a:pt x="1310" y="10502"/>
                  </a:lnTo>
                  <a:cubicBezTo>
                    <a:pt x="810" y="10502"/>
                    <a:pt x="393" y="10085"/>
                    <a:pt x="393" y="9585"/>
                  </a:cubicBezTo>
                  <a:lnTo>
                    <a:pt x="393" y="8764"/>
                  </a:lnTo>
                  <a:cubicBezTo>
                    <a:pt x="393" y="8657"/>
                    <a:pt x="298" y="8573"/>
                    <a:pt x="191" y="8573"/>
                  </a:cubicBezTo>
                  <a:cubicBezTo>
                    <a:pt x="96" y="8573"/>
                    <a:pt x="0" y="8657"/>
                    <a:pt x="0" y="8764"/>
                  </a:cubicBezTo>
                  <a:lnTo>
                    <a:pt x="0" y="9585"/>
                  </a:lnTo>
                  <a:cubicBezTo>
                    <a:pt x="0" y="10300"/>
                    <a:pt x="584" y="10895"/>
                    <a:pt x="1310" y="10895"/>
                  </a:cubicBezTo>
                  <a:lnTo>
                    <a:pt x="1846" y="10895"/>
                  </a:lnTo>
                  <a:cubicBezTo>
                    <a:pt x="1941" y="11062"/>
                    <a:pt x="2120" y="11181"/>
                    <a:pt x="2310" y="11181"/>
                  </a:cubicBezTo>
                  <a:lnTo>
                    <a:pt x="2929" y="11181"/>
                  </a:lnTo>
                  <a:cubicBezTo>
                    <a:pt x="3144" y="11181"/>
                    <a:pt x="3310" y="11062"/>
                    <a:pt x="3394" y="10895"/>
                  </a:cubicBezTo>
                  <a:lnTo>
                    <a:pt x="9692" y="10895"/>
                  </a:lnTo>
                  <a:cubicBezTo>
                    <a:pt x="9775" y="11062"/>
                    <a:pt x="9954" y="11181"/>
                    <a:pt x="10156" y="11181"/>
                  </a:cubicBezTo>
                  <a:lnTo>
                    <a:pt x="10775" y="11181"/>
                  </a:lnTo>
                  <a:cubicBezTo>
                    <a:pt x="10978" y="11181"/>
                    <a:pt x="11145" y="11062"/>
                    <a:pt x="11240" y="10895"/>
                  </a:cubicBezTo>
                  <a:lnTo>
                    <a:pt x="11776" y="10895"/>
                  </a:lnTo>
                  <a:cubicBezTo>
                    <a:pt x="12490" y="10895"/>
                    <a:pt x="13085" y="10312"/>
                    <a:pt x="13085" y="9585"/>
                  </a:cubicBezTo>
                  <a:lnTo>
                    <a:pt x="13085" y="4894"/>
                  </a:lnTo>
                  <a:cubicBezTo>
                    <a:pt x="13085" y="4787"/>
                    <a:pt x="12990" y="4704"/>
                    <a:pt x="12883" y="4704"/>
                  </a:cubicBezTo>
                  <a:cubicBezTo>
                    <a:pt x="12788" y="4704"/>
                    <a:pt x="12692" y="4787"/>
                    <a:pt x="12692" y="4894"/>
                  </a:cubicBezTo>
                  <a:lnTo>
                    <a:pt x="12692" y="9585"/>
                  </a:lnTo>
                  <a:cubicBezTo>
                    <a:pt x="12692" y="10085"/>
                    <a:pt x="12276" y="10502"/>
                    <a:pt x="11776" y="10502"/>
                  </a:cubicBezTo>
                  <a:lnTo>
                    <a:pt x="11299" y="10502"/>
                  </a:lnTo>
                  <a:lnTo>
                    <a:pt x="11299" y="2370"/>
                  </a:lnTo>
                  <a:lnTo>
                    <a:pt x="11776" y="2370"/>
                  </a:lnTo>
                  <a:cubicBezTo>
                    <a:pt x="12276" y="2370"/>
                    <a:pt x="12692" y="2787"/>
                    <a:pt x="12692" y="3287"/>
                  </a:cubicBezTo>
                  <a:lnTo>
                    <a:pt x="12692" y="4120"/>
                  </a:lnTo>
                  <a:cubicBezTo>
                    <a:pt x="12692" y="4240"/>
                    <a:pt x="12788" y="4311"/>
                    <a:pt x="12895" y="4311"/>
                  </a:cubicBezTo>
                  <a:cubicBezTo>
                    <a:pt x="12990" y="4311"/>
                    <a:pt x="13085" y="4228"/>
                    <a:pt x="13085" y="4120"/>
                  </a:cubicBezTo>
                  <a:lnTo>
                    <a:pt x="13085" y="3287"/>
                  </a:lnTo>
                  <a:cubicBezTo>
                    <a:pt x="13085" y="2573"/>
                    <a:pt x="12502" y="1977"/>
                    <a:pt x="11776" y="1977"/>
                  </a:cubicBezTo>
                  <a:lnTo>
                    <a:pt x="11240" y="1977"/>
                  </a:lnTo>
                  <a:cubicBezTo>
                    <a:pt x="11145" y="1811"/>
                    <a:pt x="10966" y="1692"/>
                    <a:pt x="10775" y="1692"/>
                  </a:cubicBezTo>
                  <a:lnTo>
                    <a:pt x="10156" y="1692"/>
                  </a:lnTo>
                  <a:cubicBezTo>
                    <a:pt x="9942" y="1692"/>
                    <a:pt x="9775" y="1811"/>
                    <a:pt x="9692" y="1977"/>
                  </a:cubicBezTo>
                  <a:lnTo>
                    <a:pt x="9037" y="1977"/>
                  </a:lnTo>
                  <a:lnTo>
                    <a:pt x="9037" y="1418"/>
                  </a:lnTo>
                  <a:cubicBezTo>
                    <a:pt x="9037" y="644"/>
                    <a:pt x="8394" y="1"/>
                    <a:pt x="76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8817" name="Google Shape;8817;p76"/>
          <p:cNvSpPr/>
          <p:nvPr/>
        </p:nvSpPr>
        <p:spPr>
          <a:xfrm>
            <a:off x="2784205" y="4575619"/>
            <a:ext cx="720713" cy="717662"/>
          </a:xfrm>
          <a:custGeom>
            <a:avLst/>
            <a:gdLst/>
            <a:ahLst/>
            <a:cxnLst/>
            <a:rect l="l" t="t" r="r" b="b"/>
            <a:pathLst>
              <a:path w="11348" h="11300" extrusionOk="0">
                <a:moveTo>
                  <a:pt x="7752" y="846"/>
                </a:moveTo>
                <a:cubicBezTo>
                  <a:pt x="7978" y="846"/>
                  <a:pt x="8133" y="1025"/>
                  <a:pt x="8133" y="1239"/>
                </a:cubicBezTo>
                <a:lnTo>
                  <a:pt x="8133" y="4001"/>
                </a:lnTo>
                <a:lnTo>
                  <a:pt x="4252" y="4001"/>
                </a:lnTo>
                <a:cubicBezTo>
                  <a:pt x="3763" y="4001"/>
                  <a:pt x="3359" y="4406"/>
                  <a:pt x="3359" y="4894"/>
                </a:cubicBezTo>
                <a:lnTo>
                  <a:pt x="3359" y="4990"/>
                </a:lnTo>
                <a:lnTo>
                  <a:pt x="1168" y="4990"/>
                </a:lnTo>
                <a:lnTo>
                  <a:pt x="1168" y="5001"/>
                </a:lnTo>
                <a:cubicBezTo>
                  <a:pt x="942" y="5001"/>
                  <a:pt x="787" y="4823"/>
                  <a:pt x="787" y="4609"/>
                </a:cubicBezTo>
                <a:lnTo>
                  <a:pt x="787" y="1239"/>
                </a:lnTo>
                <a:cubicBezTo>
                  <a:pt x="787" y="1013"/>
                  <a:pt x="965" y="846"/>
                  <a:pt x="1168" y="846"/>
                </a:cubicBezTo>
                <a:close/>
                <a:moveTo>
                  <a:pt x="3370" y="6621"/>
                </a:moveTo>
                <a:lnTo>
                  <a:pt x="3370" y="6978"/>
                </a:lnTo>
                <a:lnTo>
                  <a:pt x="3180" y="6978"/>
                </a:lnTo>
                <a:lnTo>
                  <a:pt x="3370" y="6621"/>
                </a:lnTo>
                <a:close/>
                <a:moveTo>
                  <a:pt x="3382" y="7335"/>
                </a:moveTo>
                <a:lnTo>
                  <a:pt x="3382" y="7490"/>
                </a:lnTo>
                <a:lnTo>
                  <a:pt x="2644" y="7490"/>
                </a:lnTo>
                <a:cubicBezTo>
                  <a:pt x="2597" y="7490"/>
                  <a:pt x="2573" y="7454"/>
                  <a:pt x="2573" y="7407"/>
                </a:cubicBezTo>
                <a:cubicBezTo>
                  <a:pt x="2573" y="7383"/>
                  <a:pt x="2585" y="7371"/>
                  <a:pt x="2597" y="7347"/>
                </a:cubicBezTo>
                <a:cubicBezTo>
                  <a:pt x="2620" y="7335"/>
                  <a:pt x="2632" y="7335"/>
                  <a:pt x="2656" y="7335"/>
                </a:cubicBezTo>
                <a:close/>
                <a:moveTo>
                  <a:pt x="8966" y="8276"/>
                </a:moveTo>
                <a:cubicBezTo>
                  <a:pt x="9062" y="8276"/>
                  <a:pt x="9133" y="8347"/>
                  <a:pt x="9133" y="8442"/>
                </a:cubicBezTo>
                <a:lnTo>
                  <a:pt x="9133" y="8573"/>
                </a:lnTo>
                <a:cubicBezTo>
                  <a:pt x="9109" y="8573"/>
                  <a:pt x="9074" y="8561"/>
                  <a:pt x="9038" y="8561"/>
                </a:cubicBezTo>
                <a:lnTo>
                  <a:pt x="7454" y="8561"/>
                </a:lnTo>
                <a:cubicBezTo>
                  <a:pt x="7419" y="8561"/>
                  <a:pt x="7395" y="8561"/>
                  <a:pt x="7359" y="8573"/>
                </a:cubicBezTo>
                <a:lnTo>
                  <a:pt x="7359" y="8442"/>
                </a:lnTo>
                <a:cubicBezTo>
                  <a:pt x="7359" y="8347"/>
                  <a:pt x="7430" y="8276"/>
                  <a:pt x="7526" y="8276"/>
                </a:cubicBezTo>
                <a:close/>
                <a:moveTo>
                  <a:pt x="9883" y="4347"/>
                </a:moveTo>
                <a:cubicBezTo>
                  <a:pt x="10193" y="4347"/>
                  <a:pt x="10443" y="4597"/>
                  <a:pt x="10443" y="4906"/>
                </a:cubicBezTo>
                <a:lnTo>
                  <a:pt x="10443" y="9276"/>
                </a:lnTo>
                <a:lnTo>
                  <a:pt x="9478" y="9276"/>
                </a:lnTo>
                <a:lnTo>
                  <a:pt x="9478" y="9109"/>
                </a:lnTo>
                <a:lnTo>
                  <a:pt x="9764" y="9109"/>
                </a:lnTo>
                <a:cubicBezTo>
                  <a:pt x="10038" y="9109"/>
                  <a:pt x="10264" y="8883"/>
                  <a:pt x="10264" y="8597"/>
                </a:cubicBezTo>
                <a:lnTo>
                  <a:pt x="10264" y="5942"/>
                </a:lnTo>
                <a:cubicBezTo>
                  <a:pt x="10264" y="5847"/>
                  <a:pt x="10193" y="5775"/>
                  <a:pt x="10097" y="5775"/>
                </a:cubicBezTo>
                <a:cubicBezTo>
                  <a:pt x="10014" y="5775"/>
                  <a:pt x="9931" y="5847"/>
                  <a:pt x="9931" y="5942"/>
                </a:cubicBezTo>
                <a:lnTo>
                  <a:pt x="9931" y="8585"/>
                </a:lnTo>
                <a:cubicBezTo>
                  <a:pt x="9931" y="8680"/>
                  <a:pt x="9859" y="8752"/>
                  <a:pt x="9764" y="8752"/>
                </a:cubicBezTo>
                <a:lnTo>
                  <a:pt x="9478" y="8752"/>
                </a:lnTo>
                <a:lnTo>
                  <a:pt x="9478" y="8419"/>
                </a:lnTo>
                <a:cubicBezTo>
                  <a:pt x="9478" y="8157"/>
                  <a:pt x="9252" y="7918"/>
                  <a:pt x="8966" y="7918"/>
                </a:cubicBezTo>
                <a:lnTo>
                  <a:pt x="7526" y="7918"/>
                </a:lnTo>
                <a:cubicBezTo>
                  <a:pt x="7264" y="7918"/>
                  <a:pt x="7026" y="8145"/>
                  <a:pt x="7026" y="8419"/>
                </a:cubicBezTo>
                <a:lnTo>
                  <a:pt x="7026" y="8752"/>
                </a:lnTo>
                <a:lnTo>
                  <a:pt x="4382" y="8752"/>
                </a:lnTo>
                <a:cubicBezTo>
                  <a:pt x="4299" y="8752"/>
                  <a:pt x="4204" y="8680"/>
                  <a:pt x="4204" y="8585"/>
                </a:cubicBezTo>
                <a:lnTo>
                  <a:pt x="4204" y="5121"/>
                </a:lnTo>
                <a:cubicBezTo>
                  <a:pt x="4204" y="5025"/>
                  <a:pt x="4287" y="4942"/>
                  <a:pt x="4382" y="4942"/>
                </a:cubicBezTo>
                <a:lnTo>
                  <a:pt x="9740" y="4942"/>
                </a:lnTo>
                <a:cubicBezTo>
                  <a:pt x="9836" y="4942"/>
                  <a:pt x="9919" y="5013"/>
                  <a:pt x="9919" y="5121"/>
                </a:cubicBezTo>
                <a:lnTo>
                  <a:pt x="9919" y="5251"/>
                </a:lnTo>
                <a:cubicBezTo>
                  <a:pt x="9919" y="5347"/>
                  <a:pt x="10002" y="5418"/>
                  <a:pt x="10086" y="5418"/>
                </a:cubicBezTo>
                <a:cubicBezTo>
                  <a:pt x="10181" y="5418"/>
                  <a:pt x="10252" y="5347"/>
                  <a:pt x="10252" y="5251"/>
                </a:cubicBezTo>
                <a:lnTo>
                  <a:pt x="10252" y="5121"/>
                </a:lnTo>
                <a:cubicBezTo>
                  <a:pt x="10252" y="4835"/>
                  <a:pt x="10026" y="4609"/>
                  <a:pt x="9740" y="4609"/>
                </a:cubicBezTo>
                <a:lnTo>
                  <a:pt x="4382" y="4609"/>
                </a:lnTo>
                <a:cubicBezTo>
                  <a:pt x="4109" y="4609"/>
                  <a:pt x="3882" y="4835"/>
                  <a:pt x="3882" y="5121"/>
                </a:cubicBezTo>
                <a:lnTo>
                  <a:pt x="3882" y="8585"/>
                </a:lnTo>
                <a:cubicBezTo>
                  <a:pt x="3882" y="8871"/>
                  <a:pt x="4109" y="9097"/>
                  <a:pt x="4382" y="9097"/>
                </a:cubicBezTo>
                <a:lnTo>
                  <a:pt x="7026" y="9097"/>
                </a:lnTo>
                <a:lnTo>
                  <a:pt x="7026" y="9252"/>
                </a:lnTo>
                <a:lnTo>
                  <a:pt x="3716" y="9252"/>
                </a:lnTo>
                <a:lnTo>
                  <a:pt x="3716" y="4906"/>
                </a:lnTo>
                <a:cubicBezTo>
                  <a:pt x="3716" y="4597"/>
                  <a:pt x="3966" y="4347"/>
                  <a:pt x="4287" y="4347"/>
                </a:cubicBezTo>
                <a:close/>
                <a:moveTo>
                  <a:pt x="7038" y="9597"/>
                </a:moveTo>
                <a:lnTo>
                  <a:pt x="7038" y="10002"/>
                </a:lnTo>
                <a:lnTo>
                  <a:pt x="3549" y="10002"/>
                </a:lnTo>
                <a:cubicBezTo>
                  <a:pt x="3539" y="10003"/>
                  <a:pt x="3529" y="10004"/>
                  <a:pt x="3520" y="10004"/>
                </a:cubicBezTo>
                <a:cubicBezTo>
                  <a:pt x="3434" y="10004"/>
                  <a:pt x="3351" y="9959"/>
                  <a:pt x="3287" y="9895"/>
                </a:cubicBezTo>
                <a:cubicBezTo>
                  <a:pt x="3216" y="9823"/>
                  <a:pt x="3168" y="9716"/>
                  <a:pt x="3168" y="9609"/>
                </a:cubicBezTo>
                <a:cubicBezTo>
                  <a:pt x="3168" y="9597"/>
                  <a:pt x="3168" y="9597"/>
                  <a:pt x="3180" y="9597"/>
                </a:cubicBezTo>
                <a:close/>
                <a:moveTo>
                  <a:pt x="10990" y="9609"/>
                </a:moveTo>
                <a:lnTo>
                  <a:pt x="10990" y="9633"/>
                </a:lnTo>
                <a:cubicBezTo>
                  <a:pt x="10979" y="9835"/>
                  <a:pt x="10812" y="10014"/>
                  <a:pt x="10598" y="10014"/>
                </a:cubicBezTo>
                <a:lnTo>
                  <a:pt x="9478" y="10014"/>
                </a:lnTo>
                <a:lnTo>
                  <a:pt x="9478" y="9609"/>
                </a:lnTo>
                <a:close/>
                <a:moveTo>
                  <a:pt x="9050" y="8883"/>
                </a:moveTo>
                <a:cubicBezTo>
                  <a:pt x="9085" y="8883"/>
                  <a:pt x="9133" y="8931"/>
                  <a:pt x="9133" y="8978"/>
                </a:cubicBezTo>
                <a:lnTo>
                  <a:pt x="9133" y="10240"/>
                </a:lnTo>
                <a:cubicBezTo>
                  <a:pt x="9133" y="10288"/>
                  <a:pt x="9085" y="10324"/>
                  <a:pt x="9050" y="10324"/>
                </a:cubicBezTo>
                <a:lnTo>
                  <a:pt x="7454" y="10324"/>
                </a:lnTo>
                <a:cubicBezTo>
                  <a:pt x="7407" y="10324"/>
                  <a:pt x="7359" y="10288"/>
                  <a:pt x="7359" y="10240"/>
                </a:cubicBezTo>
                <a:lnTo>
                  <a:pt x="7359" y="10181"/>
                </a:lnTo>
                <a:lnTo>
                  <a:pt x="7359" y="8978"/>
                </a:lnTo>
                <a:cubicBezTo>
                  <a:pt x="7359" y="8931"/>
                  <a:pt x="7407" y="8883"/>
                  <a:pt x="7454" y="8883"/>
                </a:cubicBezTo>
                <a:close/>
                <a:moveTo>
                  <a:pt x="9133" y="10645"/>
                </a:moveTo>
                <a:lnTo>
                  <a:pt x="9133" y="10776"/>
                </a:lnTo>
                <a:cubicBezTo>
                  <a:pt x="9133" y="10859"/>
                  <a:pt x="9062" y="10943"/>
                  <a:pt x="8966" y="10943"/>
                </a:cubicBezTo>
                <a:lnTo>
                  <a:pt x="7526" y="10943"/>
                </a:lnTo>
                <a:cubicBezTo>
                  <a:pt x="7442" y="10943"/>
                  <a:pt x="7359" y="10859"/>
                  <a:pt x="7359" y="10776"/>
                </a:cubicBezTo>
                <a:lnTo>
                  <a:pt x="7359" y="10645"/>
                </a:lnTo>
                <a:cubicBezTo>
                  <a:pt x="7395" y="10645"/>
                  <a:pt x="7419" y="10657"/>
                  <a:pt x="7454" y="10657"/>
                </a:cubicBezTo>
                <a:lnTo>
                  <a:pt x="9050" y="10657"/>
                </a:lnTo>
                <a:cubicBezTo>
                  <a:pt x="9074" y="10657"/>
                  <a:pt x="9109" y="10657"/>
                  <a:pt x="9133" y="10645"/>
                </a:cubicBezTo>
                <a:close/>
                <a:moveTo>
                  <a:pt x="858" y="1"/>
                </a:moveTo>
                <a:cubicBezTo>
                  <a:pt x="382" y="1"/>
                  <a:pt x="1" y="382"/>
                  <a:pt x="1" y="858"/>
                </a:cubicBezTo>
                <a:lnTo>
                  <a:pt x="1" y="5561"/>
                </a:lnTo>
                <a:cubicBezTo>
                  <a:pt x="1" y="6037"/>
                  <a:pt x="382" y="6430"/>
                  <a:pt x="858" y="6430"/>
                </a:cubicBezTo>
                <a:lnTo>
                  <a:pt x="1334" y="6430"/>
                </a:lnTo>
                <a:cubicBezTo>
                  <a:pt x="1430" y="6430"/>
                  <a:pt x="1501" y="6359"/>
                  <a:pt x="1501" y="6264"/>
                </a:cubicBezTo>
                <a:cubicBezTo>
                  <a:pt x="1501" y="6180"/>
                  <a:pt x="1430" y="6097"/>
                  <a:pt x="1334" y="6097"/>
                </a:cubicBezTo>
                <a:lnTo>
                  <a:pt x="858" y="6097"/>
                </a:lnTo>
                <a:cubicBezTo>
                  <a:pt x="572" y="6097"/>
                  <a:pt x="334" y="5859"/>
                  <a:pt x="334" y="5585"/>
                </a:cubicBezTo>
                <a:lnTo>
                  <a:pt x="334" y="882"/>
                </a:lnTo>
                <a:cubicBezTo>
                  <a:pt x="334" y="596"/>
                  <a:pt x="572" y="358"/>
                  <a:pt x="858" y="358"/>
                </a:cubicBezTo>
                <a:lnTo>
                  <a:pt x="8062" y="358"/>
                </a:lnTo>
                <a:cubicBezTo>
                  <a:pt x="8347" y="358"/>
                  <a:pt x="8585" y="596"/>
                  <a:pt x="8585" y="882"/>
                </a:cubicBezTo>
                <a:lnTo>
                  <a:pt x="8585" y="4001"/>
                </a:lnTo>
                <a:lnTo>
                  <a:pt x="8478" y="4001"/>
                </a:lnTo>
                <a:lnTo>
                  <a:pt x="8478" y="1215"/>
                </a:lnTo>
                <a:cubicBezTo>
                  <a:pt x="8478" y="822"/>
                  <a:pt x="8157" y="489"/>
                  <a:pt x="7752" y="489"/>
                </a:cubicBezTo>
                <a:lnTo>
                  <a:pt x="1168" y="489"/>
                </a:lnTo>
                <a:cubicBezTo>
                  <a:pt x="775" y="489"/>
                  <a:pt x="442" y="822"/>
                  <a:pt x="442" y="1215"/>
                </a:cubicBezTo>
                <a:lnTo>
                  <a:pt x="442" y="4597"/>
                </a:lnTo>
                <a:cubicBezTo>
                  <a:pt x="442" y="5001"/>
                  <a:pt x="775" y="5323"/>
                  <a:pt x="1168" y="5323"/>
                </a:cubicBezTo>
                <a:lnTo>
                  <a:pt x="3370" y="5323"/>
                </a:lnTo>
                <a:lnTo>
                  <a:pt x="3370" y="6085"/>
                </a:lnTo>
                <a:lnTo>
                  <a:pt x="2001" y="6085"/>
                </a:lnTo>
                <a:cubicBezTo>
                  <a:pt x="1918" y="6085"/>
                  <a:pt x="1846" y="6156"/>
                  <a:pt x="1846" y="6252"/>
                </a:cubicBezTo>
                <a:cubicBezTo>
                  <a:pt x="1846" y="6335"/>
                  <a:pt x="1918" y="6418"/>
                  <a:pt x="2001" y="6418"/>
                </a:cubicBezTo>
                <a:lnTo>
                  <a:pt x="3109" y="6418"/>
                </a:lnTo>
                <a:lnTo>
                  <a:pt x="2811" y="6978"/>
                </a:lnTo>
                <a:lnTo>
                  <a:pt x="2656" y="6978"/>
                </a:lnTo>
                <a:cubicBezTo>
                  <a:pt x="2561" y="6978"/>
                  <a:pt x="2454" y="7026"/>
                  <a:pt x="2358" y="7097"/>
                </a:cubicBezTo>
                <a:cubicBezTo>
                  <a:pt x="2287" y="7168"/>
                  <a:pt x="2239" y="7276"/>
                  <a:pt x="2239" y="7395"/>
                </a:cubicBezTo>
                <a:cubicBezTo>
                  <a:pt x="2239" y="7621"/>
                  <a:pt x="2418" y="7811"/>
                  <a:pt x="2656" y="7811"/>
                </a:cubicBezTo>
                <a:lnTo>
                  <a:pt x="3394" y="7811"/>
                </a:lnTo>
                <a:lnTo>
                  <a:pt x="3394" y="9276"/>
                </a:lnTo>
                <a:lnTo>
                  <a:pt x="3192" y="9276"/>
                </a:lnTo>
                <a:cubicBezTo>
                  <a:pt x="3001" y="9276"/>
                  <a:pt x="2835" y="9431"/>
                  <a:pt x="2835" y="9633"/>
                </a:cubicBezTo>
                <a:cubicBezTo>
                  <a:pt x="2835" y="9823"/>
                  <a:pt x="2918" y="10002"/>
                  <a:pt x="3049" y="10145"/>
                </a:cubicBezTo>
                <a:cubicBezTo>
                  <a:pt x="3180" y="10288"/>
                  <a:pt x="3370" y="10359"/>
                  <a:pt x="3573" y="10359"/>
                </a:cubicBezTo>
                <a:lnTo>
                  <a:pt x="7049" y="10359"/>
                </a:lnTo>
                <a:lnTo>
                  <a:pt x="7049" y="10788"/>
                </a:lnTo>
                <a:cubicBezTo>
                  <a:pt x="7049" y="11062"/>
                  <a:pt x="7276" y="11300"/>
                  <a:pt x="7550" y="11300"/>
                </a:cubicBezTo>
                <a:lnTo>
                  <a:pt x="9002" y="11300"/>
                </a:lnTo>
                <a:cubicBezTo>
                  <a:pt x="9264" y="11300"/>
                  <a:pt x="9502" y="11074"/>
                  <a:pt x="9502" y="10788"/>
                </a:cubicBezTo>
                <a:lnTo>
                  <a:pt x="9502" y="10359"/>
                </a:lnTo>
                <a:lnTo>
                  <a:pt x="10621" y="10359"/>
                </a:lnTo>
                <a:cubicBezTo>
                  <a:pt x="11026" y="10359"/>
                  <a:pt x="11348" y="10026"/>
                  <a:pt x="11348" y="9633"/>
                </a:cubicBezTo>
                <a:cubicBezTo>
                  <a:pt x="11324" y="9526"/>
                  <a:pt x="11276" y="9431"/>
                  <a:pt x="11217" y="9371"/>
                </a:cubicBezTo>
                <a:cubicBezTo>
                  <a:pt x="11157" y="9312"/>
                  <a:pt x="11074" y="9276"/>
                  <a:pt x="10967" y="9276"/>
                </a:cubicBezTo>
                <a:lnTo>
                  <a:pt x="10776" y="9276"/>
                </a:lnTo>
                <a:lnTo>
                  <a:pt x="10776" y="4906"/>
                </a:lnTo>
                <a:cubicBezTo>
                  <a:pt x="10776" y="4418"/>
                  <a:pt x="10371" y="4013"/>
                  <a:pt x="9883" y="4013"/>
                </a:cubicBezTo>
                <a:lnTo>
                  <a:pt x="8931" y="4013"/>
                </a:lnTo>
                <a:lnTo>
                  <a:pt x="8931" y="858"/>
                </a:lnTo>
                <a:cubicBezTo>
                  <a:pt x="8931" y="382"/>
                  <a:pt x="8538" y="1"/>
                  <a:pt x="8062" y="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rtl="1"/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8818" name="Google Shape;8818;p76"/>
          <p:cNvGrpSpPr/>
          <p:nvPr/>
        </p:nvGrpSpPr>
        <p:grpSpPr>
          <a:xfrm>
            <a:off x="3877658" y="4605149"/>
            <a:ext cx="718427" cy="655614"/>
            <a:chOff x="1958520" y="2302574"/>
            <a:chExt cx="359213" cy="327807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8819" name="Google Shape;8819;p76"/>
            <p:cNvSpPr/>
            <p:nvPr/>
          </p:nvSpPr>
          <p:spPr>
            <a:xfrm>
              <a:off x="1958520" y="2302574"/>
              <a:ext cx="359213" cy="327807"/>
            </a:xfrm>
            <a:custGeom>
              <a:avLst/>
              <a:gdLst/>
              <a:ahLst/>
              <a:cxnLst/>
              <a:rect l="l" t="t" r="r" b="b"/>
              <a:pathLst>
                <a:path w="11312" h="10323" extrusionOk="0">
                  <a:moveTo>
                    <a:pt x="7168" y="8132"/>
                  </a:moveTo>
                  <a:lnTo>
                    <a:pt x="7501" y="9204"/>
                  </a:lnTo>
                  <a:lnTo>
                    <a:pt x="3799" y="9204"/>
                  </a:lnTo>
                  <a:lnTo>
                    <a:pt x="4120" y="8132"/>
                  </a:lnTo>
                  <a:close/>
                  <a:moveTo>
                    <a:pt x="8466" y="9537"/>
                  </a:moveTo>
                  <a:cubicBezTo>
                    <a:pt x="8597" y="9537"/>
                    <a:pt x="8704" y="9656"/>
                    <a:pt x="8704" y="9775"/>
                  </a:cubicBezTo>
                  <a:cubicBezTo>
                    <a:pt x="8704" y="9906"/>
                    <a:pt x="8597" y="10013"/>
                    <a:pt x="8466" y="10013"/>
                  </a:cubicBezTo>
                  <a:lnTo>
                    <a:pt x="2810" y="10013"/>
                  </a:lnTo>
                  <a:cubicBezTo>
                    <a:pt x="2679" y="10013"/>
                    <a:pt x="2572" y="9906"/>
                    <a:pt x="2572" y="9775"/>
                  </a:cubicBezTo>
                  <a:cubicBezTo>
                    <a:pt x="2572" y="9644"/>
                    <a:pt x="2679" y="9537"/>
                    <a:pt x="2810" y="9537"/>
                  </a:cubicBezTo>
                  <a:close/>
                  <a:moveTo>
                    <a:pt x="1072" y="0"/>
                  </a:moveTo>
                  <a:cubicBezTo>
                    <a:pt x="477" y="0"/>
                    <a:pt x="0" y="476"/>
                    <a:pt x="0" y="1072"/>
                  </a:cubicBezTo>
                  <a:lnTo>
                    <a:pt x="0" y="7049"/>
                  </a:lnTo>
                  <a:cubicBezTo>
                    <a:pt x="0" y="7644"/>
                    <a:pt x="477" y="8120"/>
                    <a:pt x="1072" y="8120"/>
                  </a:cubicBezTo>
                  <a:lnTo>
                    <a:pt x="3763" y="8120"/>
                  </a:lnTo>
                  <a:lnTo>
                    <a:pt x="3441" y="9192"/>
                  </a:lnTo>
                  <a:lnTo>
                    <a:pt x="2822" y="9192"/>
                  </a:lnTo>
                  <a:cubicBezTo>
                    <a:pt x="2513" y="9192"/>
                    <a:pt x="2263" y="9442"/>
                    <a:pt x="2263" y="9751"/>
                  </a:cubicBezTo>
                  <a:cubicBezTo>
                    <a:pt x="2263" y="10073"/>
                    <a:pt x="2513" y="10323"/>
                    <a:pt x="2822" y="10323"/>
                  </a:cubicBezTo>
                  <a:lnTo>
                    <a:pt x="8478" y="10323"/>
                  </a:lnTo>
                  <a:cubicBezTo>
                    <a:pt x="8799" y="10323"/>
                    <a:pt x="9049" y="10073"/>
                    <a:pt x="9049" y="9751"/>
                  </a:cubicBezTo>
                  <a:cubicBezTo>
                    <a:pt x="9049" y="9442"/>
                    <a:pt x="8799" y="9192"/>
                    <a:pt x="8478" y="9192"/>
                  </a:cubicBezTo>
                  <a:lnTo>
                    <a:pt x="7870" y="9192"/>
                  </a:lnTo>
                  <a:lnTo>
                    <a:pt x="7549" y="8120"/>
                  </a:lnTo>
                  <a:lnTo>
                    <a:pt x="10240" y="8120"/>
                  </a:lnTo>
                  <a:cubicBezTo>
                    <a:pt x="10835" y="8120"/>
                    <a:pt x="11311" y="7644"/>
                    <a:pt x="11311" y="7049"/>
                  </a:cubicBezTo>
                  <a:lnTo>
                    <a:pt x="11311" y="1072"/>
                  </a:lnTo>
                  <a:cubicBezTo>
                    <a:pt x="11299" y="488"/>
                    <a:pt x="10823" y="0"/>
                    <a:pt x="10228" y="0"/>
                  </a:cubicBezTo>
                  <a:lnTo>
                    <a:pt x="2786" y="0"/>
                  </a:lnTo>
                  <a:cubicBezTo>
                    <a:pt x="2691" y="0"/>
                    <a:pt x="2620" y="72"/>
                    <a:pt x="2620" y="155"/>
                  </a:cubicBezTo>
                  <a:cubicBezTo>
                    <a:pt x="2620" y="250"/>
                    <a:pt x="2691" y="322"/>
                    <a:pt x="2786" y="322"/>
                  </a:cubicBezTo>
                  <a:lnTo>
                    <a:pt x="10228" y="322"/>
                  </a:lnTo>
                  <a:cubicBezTo>
                    <a:pt x="10621" y="322"/>
                    <a:pt x="10966" y="655"/>
                    <a:pt x="10966" y="1072"/>
                  </a:cubicBezTo>
                  <a:lnTo>
                    <a:pt x="10966" y="7049"/>
                  </a:lnTo>
                  <a:cubicBezTo>
                    <a:pt x="10966" y="7453"/>
                    <a:pt x="10645" y="7799"/>
                    <a:pt x="10228" y="7799"/>
                  </a:cubicBezTo>
                  <a:lnTo>
                    <a:pt x="1072" y="7799"/>
                  </a:lnTo>
                  <a:cubicBezTo>
                    <a:pt x="667" y="7799"/>
                    <a:pt x="322" y="7465"/>
                    <a:pt x="322" y="7049"/>
                  </a:cubicBezTo>
                  <a:lnTo>
                    <a:pt x="322" y="1072"/>
                  </a:lnTo>
                  <a:cubicBezTo>
                    <a:pt x="322" y="667"/>
                    <a:pt x="655" y="322"/>
                    <a:pt x="1072" y="322"/>
                  </a:cubicBezTo>
                  <a:lnTo>
                    <a:pt x="2108" y="322"/>
                  </a:lnTo>
                  <a:cubicBezTo>
                    <a:pt x="2203" y="322"/>
                    <a:pt x="2275" y="250"/>
                    <a:pt x="2275" y="155"/>
                  </a:cubicBezTo>
                  <a:cubicBezTo>
                    <a:pt x="2275" y="72"/>
                    <a:pt x="2203" y="0"/>
                    <a:pt x="21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20" name="Google Shape;8820;p76"/>
            <p:cNvSpPr/>
            <p:nvPr/>
          </p:nvSpPr>
          <p:spPr>
            <a:xfrm>
              <a:off x="1986877" y="2331313"/>
              <a:ext cx="302117" cy="184909"/>
            </a:xfrm>
            <a:custGeom>
              <a:avLst/>
              <a:gdLst/>
              <a:ahLst/>
              <a:cxnLst/>
              <a:rect l="l" t="t" r="r" b="b"/>
              <a:pathLst>
                <a:path w="9514" h="5823" extrusionOk="0">
                  <a:moveTo>
                    <a:pt x="179" y="0"/>
                  </a:moveTo>
                  <a:cubicBezTo>
                    <a:pt x="72" y="0"/>
                    <a:pt x="0" y="71"/>
                    <a:pt x="0" y="179"/>
                  </a:cubicBezTo>
                  <a:lnTo>
                    <a:pt x="0" y="5656"/>
                  </a:lnTo>
                  <a:cubicBezTo>
                    <a:pt x="0" y="5739"/>
                    <a:pt x="72" y="5822"/>
                    <a:pt x="167" y="5822"/>
                  </a:cubicBezTo>
                  <a:lnTo>
                    <a:pt x="9347" y="5822"/>
                  </a:lnTo>
                  <a:cubicBezTo>
                    <a:pt x="9430" y="5822"/>
                    <a:pt x="9513" y="5739"/>
                    <a:pt x="9513" y="5656"/>
                  </a:cubicBezTo>
                  <a:lnTo>
                    <a:pt x="9513" y="5072"/>
                  </a:lnTo>
                  <a:cubicBezTo>
                    <a:pt x="9513" y="4989"/>
                    <a:pt x="9430" y="4905"/>
                    <a:pt x="9347" y="4905"/>
                  </a:cubicBezTo>
                  <a:cubicBezTo>
                    <a:pt x="9252" y="4905"/>
                    <a:pt x="9180" y="4989"/>
                    <a:pt x="9180" y="5072"/>
                  </a:cubicBezTo>
                  <a:lnTo>
                    <a:pt x="9180" y="5489"/>
                  </a:lnTo>
                  <a:lnTo>
                    <a:pt x="346" y="5489"/>
                  </a:lnTo>
                  <a:lnTo>
                    <a:pt x="346" y="345"/>
                  </a:lnTo>
                  <a:lnTo>
                    <a:pt x="9180" y="345"/>
                  </a:lnTo>
                  <a:lnTo>
                    <a:pt x="9180" y="4405"/>
                  </a:lnTo>
                  <a:cubicBezTo>
                    <a:pt x="9168" y="4489"/>
                    <a:pt x="9240" y="4572"/>
                    <a:pt x="9347" y="4572"/>
                  </a:cubicBezTo>
                  <a:cubicBezTo>
                    <a:pt x="9430" y="4572"/>
                    <a:pt x="9513" y="4489"/>
                    <a:pt x="9513" y="4405"/>
                  </a:cubicBezTo>
                  <a:lnTo>
                    <a:pt x="9513" y="179"/>
                  </a:lnTo>
                  <a:cubicBezTo>
                    <a:pt x="9513" y="71"/>
                    <a:pt x="9430" y="0"/>
                    <a:pt x="933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21" name="Google Shape;8821;p76"/>
            <p:cNvSpPr/>
            <p:nvPr/>
          </p:nvSpPr>
          <p:spPr>
            <a:xfrm>
              <a:off x="2131521" y="2526701"/>
              <a:ext cx="11908" cy="10638"/>
            </a:xfrm>
            <a:custGeom>
              <a:avLst/>
              <a:gdLst/>
              <a:ahLst/>
              <a:cxnLst/>
              <a:rect l="l" t="t" r="r" b="b"/>
              <a:pathLst>
                <a:path w="375" h="335" extrusionOk="0">
                  <a:moveTo>
                    <a:pt x="176" y="0"/>
                  </a:moveTo>
                  <a:cubicBezTo>
                    <a:pt x="167" y="0"/>
                    <a:pt x="158" y="1"/>
                    <a:pt x="148" y="3"/>
                  </a:cubicBezTo>
                  <a:cubicBezTo>
                    <a:pt x="77" y="26"/>
                    <a:pt x="17" y="86"/>
                    <a:pt x="17" y="157"/>
                  </a:cubicBezTo>
                  <a:cubicBezTo>
                    <a:pt x="1" y="258"/>
                    <a:pt x="95" y="334"/>
                    <a:pt x="186" y="334"/>
                  </a:cubicBezTo>
                  <a:cubicBezTo>
                    <a:pt x="225" y="334"/>
                    <a:pt x="263" y="320"/>
                    <a:pt x="291" y="288"/>
                  </a:cubicBezTo>
                  <a:cubicBezTo>
                    <a:pt x="375" y="229"/>
                    <a:pt x="375" y="145"/>
                    <a:pt x="327" y="86"/>
                  </a:cubicBezTo>
                  <a:cubicBezTo>
                    <a:pt x="296" y="34"/>
                    <a:pt x="238" y="0"/>
                    <a:pt x="1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8822" name="Google Shape;8822;p76"/>
          <p:cNvGrpSpPr/>
          <p:nvPr/>
        </p:nvGrpSpPr>
        <p:grpSpPr>
          <a:xfrm>
            <a:off x="5120381" y="4574855"/>
            <a:ext cx="415164" cy="719189"/>
            <a:chOff x="2656082" y="2287427"/>
            <a:chExt cx="207582" cy="359594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8823" name="Google Shape;8823;p76"/>
            <p:cNvSpPr/>
            <p:nvPr/>
          </p:nvSpPr>
          <p:spPr>
            <a:xfrm>
              <a:off x="2656082" y="2287427"/>
              <a:ext cx="207582" cy="359594"/>
            </a:xfrm>
            <a:custGeom>
              <a:avLst/>
              <a:gdLst/>
              <a:ahLst/>
              <a:cxnLst/>
              <a:rect l="l" t="t" r="r" b="b"/>
              <a:pathLst>
                <a:path w="6537" h="11324" extrusionOk="0">
                  <a:moveTo>
                    <a:pt x="5704" y="334"/>
                  </a:moveTo>
                  <a:cubicBezTo>
                    <a:pt x="5965" y="334"/>
                    <a:pt x="6192" y="561"/>
                    <a:pt x="6192" y="834"/>
                  </a:cubicBezTo>
                  <a:lnTo>
                    <a:pt x="6192" y="1323"/>
                  </a:lnTo>
                  <a:lnTo>
                    <a:pt x="346" y="1323"/>
                  </a:lnTo>
                  <a:lnTo>
                    <a:pt x="346" y="834"/>
                  </a:lnTo>
                  <a:cubicBezTo>
                    <a:pt x="346" y="561"/>
                    <a:pt x="560" y="334"/>
                    <a:pt x="834" y="334"/>
                  </a:cubicBezTo>
                  <a:close/>
                  <a:moveTo>
                    <a:pt x="6192" y="1644"/>
                  </a:moveTo>
                  <a:lnTo>
                    <a:pt x="6192" y="8990"/>
                  </a:lnTo>
                  <a:lnTo>
                    <a:pt x="1501" y="8990"/>
                  </a:lnTo>
                  <a:cubicBezTo>
                    <a:pt x="1405" y="8990"/>
                    <a:pt x="1334" y="9062"/>
                    <a:pt x="1334" y="9145"/>
                  </a:cubicBezTo>
                  <a:cubicBezTo>
                    <a:pt x="1334" y="9240"/>
                    <a:pt x="1405" y="9312"/>
                    <a:pt x="1501" y="9312"/>
                  </a:cubicBezTo>
                  <a:lnTo>
                    <a:pt x="6192" y="9312"/>
                  </a:lnTo>
                  <a:lnTo>
                    <a:pt x="6192" y="10478"/>
                  </a:lnTo>
                  <a:cubicBezTo>
                    <a:pt x="6192" y="10740"/>
                    <a:pt x="5965" y="10967"/>
                    <a:pt x="5704" y="10967"/>
                  </a:cubicBezTo>
                  <a:lnTo>
                    <a:pt x="834" y="10967"/>
                  </a:lnTo>
                  <a:cubicBezTo>
                    <a:pt x="560" y="10967"/>
                    <a:pt x="346" y="10740"/>
                    <a:pt x="346" y="10478"/>
                  </a:cubicBezTo>
                  <a:lnTo>
                    <a:pt x="346" y="9312"/>
                  </a:lnTo>
                  <a:lnTo>
                    <a:pt x="834" y="9312"/>
                  </a:lnTo>
                  <a:cubicBezTo>
                    <a:pt x="917" y="9312"/>
                    <a:pt x="1001" y="9240"/>
                    <a:pt x="1001" y="9145"/>
                  </a:cubicBezTo>
                  <a:cubicBezTo>
                    <a:pt x="1001" y="9062"/>
                    <a:pt x="917" y="8990"/>
                    <a:pt x="834" y="8990"/>
                  </a:cubicBezTo>
                  <a:lnTo>
                    <a:pt x="346" y="8990"/>
                  </a:lnTo>
                  <a:lnTo>
                    <a:pt x="346" y="1644"/>
                  </a:lnTo>
                  <a:close/>
                  <a:moveTo>
                    <a:pt x="834" y="1"/>
                  </a:moveTo>
                  <a:cubicBezTo>
                    <a:pt x="370" y="1"/>
                    <a:pt x="0" y="370"/>
                    <a:pt x="0" y="834"/>
                  </a:cubicBezTo>
                  <a:lnTo>
                    <a:pt x="0" y="10490"/>
                  </a:lnTo>
                  <a:cubicBezTo>
                    <a:pt x="0" y="10955"/>
                    <a:pt x="370" y="11324"/>
                    <a:pt x="834" y="11324"/>
                  </a:cubicBezTo>
                  <a:lnTo>
                    <a:pt x="5704" y="11324"/>
                  </a:lnTo>
                  <a:cubicBezTo>
                    <a:pt x="6156" y="11324"/>
                    <a:pt x="6537" y="10955"/>
                    <a:pt x="6537" y="10490"/>
                  </a:cubicBezTo>
                  <a:lnTo>
                    <a:pt x="6537" y="834"/>
                  </a:lnTo>
                  <a:cubicBezTo>
                    <a:pt x="6513" y="370"/>
                    <a:pt x="6144" y="1"/>
                    <a:pt x="570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24" name="Google Shape;8824;p76"/>
            <p:cNvSpPr/>
            <p:nvPr/>
          </p:nvSpPr>
          <p:spPr>
            <a:xfrm>
              <a:off x="2754395" y="2308608"/>
              <a:ext cx="31787" cy="10257"/>
            </a:xfrm>
            <a:custGeom>
              <a:avLst/>
              <a:gdLst/>
              <a:ahLst/>
              <a:cxnLst/>
              <a:rect l="l" t="t" r="r" b="b"/>
              <a:pathLst>
                <a:path w="1001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834" y="322"/>
                  </a:lnTo>
                  <a:cubicBezTo>
                    <a:pt x="917" y="322"/>
                    <a:pt x="1000" y="251"/>
                    <a:pt x="1000" y="167"/>
                  </a:cubicBezTo>
                  <a:cubicBezTo>
                    <a:pt x="1000" y="72"/>
                    <a:pt x="917" y="1"/>
                    <a:pt x="8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25" name="Google Shape;8825;p76"/>
            <p:cNvSpPr/>
            <p:nvPr/>
          </p:nvSpPr>
          <p:spPr>
            <a:xfrm>
              <a:off x="2743789" y="2594053"/>
              <a:ext cx="31406" cy="31056"/>
            </a:xfrm>
            <a:custGeom>
              <a:avLst/>
              <a:gdLst/>
              <a:ahLst/>
              <a:cxnLst/>
              <a:rect l="l" t="t" r="r" b="b"/>
              <a:pathLst>
                <a:path w="989" h="978" extrusionOk="0">
                  <a:moveTo>
                    <a:pt x="501" y="322"/>
                  </a:moveTo>
                  <a:cubicBezTo>
                    <a:pt x="584" y="322"/>
                    <a:pt x="656" y="406"/>
                    <a:pt x="656" y="489"/>
                  </a:cubicBezTo>
                  <a:cubicBezTo>
                    <a:pt x="656" y="584"/>
                    <a:pt x="584" y="656"/>
                    <a:pt x="501" y="656"/>
                  </a:cubicBezTo>
                  <a:cubicBezTo>
                    <a:pt x="406" y="656"/>
                    <a:pt x="334" y="584"/>
                    <a:pt x="334" y="489"/>
                  </a:cubicBezTo>
                  <a:cubicBezTo>
                    <a:pt x="334" y="406"/>
                    <a:pt x="406" y="322"/>
                    <a:pt x="501" y="322"/>
                  </a:cubicBezTo>
                  <a:close/>
                  <a:moveTo>
                    <a:pt x="501" y="1"/>
                  </a:moveTo>
                  <a:cubicBezTo>
                    <a:pt x="227" y="1"/>
                    <a:pt x="1" y="227"/>
                    <a:pt x="1" y="489"/>
                  </a:cubicBezTo>
                  <a:cubicBezTo>
                    <a:pt x="1" y="763"/>
                    <a:pt x="227" y="977"/>
                    <a:pt x="501" y="977"/>
                  </a:cubicBezTo>
                  <a:cubicBezTo>
                    <a:pt x="763" y="977"/>
                    <a:pt x="989" y="763"/>
                    <a:pt x="989" y="489"/>
                  </a:cubicBezTo>
                  <a:cubicBezTo>
                    <a:pt x="989" y="227"/>
                    <a:pt x="775" y="1"/>
                    <a:pt x="5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26" name="Google Shape;8826;p76"/>
            <p:cNvSpPr/>
            <p:nvPr/>
          </p:nvSpPr>
          <p:spPr>
            <a:xfrm>
              <a:off x="2733596" y="2308608"/>
              <a:ext cx="10225" cy="10257"/>
            </a:xfrm>
            <a:custGeom>
              <a:avLst/>
              <a:gdLst/>
              <a:ahLst/>
              <a:cxnLst/>
              <a:rect l="l" t="t" r="r" b="b"/>
              <a:pathLst>
                <a:path w="322" h="323" extrusionOk="0">
                  <a:moveTo>
                    <a:pt x="155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55" y="322"/>
                  </a:cubicBezTo>
                  <a:cubicBezTo>
                    <a:pt x="250" y="322"/>
                    <a:pt x="322" y="251"/>
                    <a:pt x="322" y="167"/>
                  </a:cubicBezTo>
                  <a:cubicBezTo>
                    <a:pt x="322" y="72"/>
                    <a:pt x="250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8827" name="Google Shape;8827;p76"/>
          <p:cNvGrpSpPr/>
          <p:nvPr/>
        </p:nvGrpSpPr>
        <p:grpSpPr>
          <a:xfrm>
            <a:off x="6059924" y="4642937"/>
            <a:ext cx="725982" cy="580037"/>
            <a:chOff x="3049653" y="2321468"/>
            <a:chExt cx="362991" cy="290018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8828" name="Google Shape;8828;p76"/>
            <p:cNvSpPr/>
            <p:nvPr/>
          </p:nvSpPr>
          <p:spPr>
            <a:xfrm>
              <a:off x="3280290" y="2429690"/>
              <a:ext cx="29913" cy="73957"/>
            </a:xfrm>
            <a:custGeom>
              <a:avLst/>
              <a:gdLst/>
              <a:ahLst/>
              <a:cxnLst/>
              <a:rect l="l" t="t" r="r" b="b"/>
              <a:pathLst>
                <a:path w="942" h="2329" extrusionOk="0">
                  <a:moveTo>
                    <a:pt x="200" y="1"/>
                  </a:moveTo>
                  <a:cubicBezTo>
                    <a:pt x="158" y="1"/>
                    <a:pt x="114" y="16"/>
                    <a:pt x="72" y="45"/>
                  </a:cubicBezTo>
                  <a:cubicBezTo>
                    <a:pt x="13" y="93"/>
                    <a:pt x="13" y="200"/>
                    <a:pt x="72" y="283"/>
                  </a:cubicBezTo>
                  <a:cubicBezTo>
                    <a:pt x="572" y="772"/>
                    <a:pt x="572" y="1569"/>
                    <a:pt x="72" y="2046"/>
                  </a:cubicBezTo>
                  <a:cubicBezTo>
                    <a:pt x="1" y="2129"/>
                    <a:pt x="1" y="2224"/>
                    <a:pt x="72" y="2284"/>
                  </a:cubicBezTo>
                  <a:cubicBezTo>
                    <a:pt x="102" y="2313"/>
                    <a:pt x="144" y="2328"/>
                    <a:pt x="187" y="2328"/>
                  </a:cubicBezTo>
                  <a:cubicBezTo>
                    <a:pt x="230" y="2328"/>
                    <a:pt x="275" y="2313"/>
                    <a:pt x="310" y="2284"/>
                  </a:cubicBezTo>
                  <a:cubicBezTo>
                    <a:pt x="941" y="1665"/>
                    <a:pt x="941" y="664"/>
                    <a:pt x="310" y="45"/>
                  </a:cubicBezTo>
                  <a:cubicBezTo>
                    <a:pt x="280" y="16"/>
                    <a:pt x="242" y="1"/>
                    <a:pt x="20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29" name="Google Shape;8829;p76"/>
            <p:cNvSpPr/>
            <p:nvPr/>
          </p:nvSpPr>
          <p:spPr>
            <a:xfrm>
              <a:off x="3317729" y="2392250"/>
              <a:ext cx="49570" cy="148836"/>
            </a:xfrm>
            <a:custGeom>
              <a:avLst/>
              <a:gdLst/>
              <a:ahLst/>
              <a:cxnLst/>
              <a:rect l="l" t="t" r="r" b="b"/>
              <a:pathLst>
                <a:path w="1561" h="4687" extrusionOk="0">
                  <a:moveTo>
                    <a:pt x="183" y="1"/>
                  </a:moveTo>
                  <a:cubicBezTo>
                    <a:pt x="140" y="1"/>
                    <a:pt x="96" y="16"/>
                    <a:pt x="60" y="46"/>
                  </a:cubicBezTo>
                  <a:cubicBezTo>
                    <a:pt x="0" y="105"/>
                    <a:pt x="0" y="212"/>
                    <a:pt x="60" y="284"/>
                  </a:cubicBezTo>
                  <a:cubicBezTo>
                    <a:pt x="1191" y="1415"/>
                    <a:pt x="1191" y="3272"/>
                    <a:pt x="60" y="4403"/>
                  </a:cubicBezTo>
                  <a:cubicBezTo>
                    <a:pt x="0" y="4475"/>
                    <a:pt x="0" y="4582"/>
                    <a:pt x="60" y="4641"/>
                  </a:cubicBezTo>
                  <a:cubicBezTo>
                    <a:pt x="90" y="4671"/>
                    <a:pt x="131" y="4686"/>
                    <a:pt x="175" y="4686"/>
                  </a:cubicBezTo>
                  <a:cubicBezTo>
                    <a:pt x="218" y="4686"/>
                    <a:pt x="262" y="4671"/>
                    <a:pt x="298" y="4641"/>
                  </a:cubicBezTo>
                  <a:cubicBezTo>
                    <a:pt x="1560" y="3379"/>
                    <a:pt x="1560" y="1308"/>
                    <a:pt x="298" y="46"/>
                  </a:cubicBezTo>
                  <a:cubicBezTo>
                    <a:pt x="268" y="16"/>
                    <a:pt x="227" y="1"/>
                    <a:pt x="18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30" name="Google Shape;8830;p76"/>
            <p:cNvSpPr/>
            <p:nvPr/>
          </p:nvSpPr>
          <p:spPr>
            <a:xfrm>
              <a:off x="3354406" y="2355954"/>
              <a:ext cx="58239" cy="222317"/>
            </a:xfrm>
            <a:custGeom>
              <a:avLst/>
              <a:gdLst/>
              <a:ahLst/>
              <a:cxnLst/>
              <a:rect l="l" t="t" r="r" b="b"/>
              <a:pathLst>
                <a:path w="1834" h="7001" extrusionOk="0">
                  <a:moveTo>
                    <a:pt x="174" y="1"/>
                  </a:moveTo>
                  <a:cubicBezTo>
                    <a:pt x="131" y="1"/>
                    <a:pt x="90" y="16"/>
                    <a:pt x="60" y="46"/>
                  </a:cubicBezTo>
                  <a:cubicBezTo>
                    <a:pt x="0" y="105"/>
                    <a:pt x="0" y="200"/>
                    <a:pt x="60" y="284"/>
                  </a:cubicBezTo>
                  <a:cubicBezTo>
                    <a:pt x="1834" y="2046"/>
                    <a:pt x="1834" y="4939"/>
                    <a:pt x="60" y="6713"/>
                  </a:cubicBezTo>
                  <a:cubicBezTo>
                    <a:pt x="0" y="6773"/>
                    <a:pt x="0" y="6868"/>
                    <a:pt x="60" y="6951"/>
                  </a:cubicBezTo>
                  <a:cubicBezTo>
                    <a:pt x="88" y="6985"/>
                    <a:pt x="128" y="7000"/>
                    <a:pt x="169" y="7000"/>
                  </a:cubicBezTo>
                  <a:cubicBezTo>
                    <a:pt x="214" y="7000"/>
                    <a:pt x="261" y="6982"/>
                    <a:pt x="298" y="6951"/>
                  </a:cubicBezTo>
                  <a:cubicBezTo>
                    <a:pt x="1227" y="6023"/>
                    <a:pt x="1727" y="4808"/>
                    <a:pt x="1727" y="3498"/>
                  </a:cubicBezTo>
                  <a:cubicBezTo>
                    <a:pt x="1727" y="2189"/>
                    <a:pt x="1227" y="962"/>
                    <a:pt x="298" y="46"/>
                  </a:cubicBezTo>
                  <a:cubicBezTo>
                    <a:pt x="262" y="16"/>
                    <a:pt x="218" y="1"/>
                    <a:pt x="1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31" name="Google Shape;8831;p76"/>
            <p:cNvSpPr/>
            <p:nvPr/>
          </p:nvSpPr>
          <p:spPr>
            <a:xfrm>
              <a:off x="3049653" y="2321468"/>
              <a:ext cx="210250" cy="290018"/>
            </a:xfrm>
            <a:custGeom>
              <a:avLst/>
              <a:gdLst/>
              <a:ahLst/>
              <a:cxnLst/>
              <a:rect l="l" t="t" r="r" b="b"/>
              <a:pathLst>
                <a:path w="6621" h="9133" extrusionOk="0">
                  <a:moveTo>
                    <a:pt x="5216" y="1072"/>
                  </a:moveTo>
                  <a:lnTo>
                    <a:pt x="5216" y="8097"/>
                  </a:lnTo>
                  <a:cubicBezTo>
                    <a:pt x="4156" y="7751"/>
                    <a:pt x="3287" y="7037"/>
                    <a:pt x="2739" y="6061"/>
                  </a:cubicBezTo>
                  <a:lnTo>
                    <a:pt x="2739" y="3084"/>
                  </a:lnTo>
                  <a:cubicBezTo>
                    <a:pt x="3275" y="2120"/>
                    <a:pt x="4156" y="1405"/>
                    <a:pt x="5216" y="1072"/>
                  </a:cubicBezTo>
                  <a:close/>
                  <a:moveTo>
                    <a:pt x="5716" y="0"/>
                  </a:moveTo>
                  <a:cubicBezTo>
                    <a:pt x="5430" y="0"/>
                    <a:pt x="5216" y="215"/>
                    <a:pt x="5216" y="501"/>
                  </a:cubicBezTo>
                  <a:lnTo>
                    <a:pt x="5216" y="691"/>
                  </a:lnTo>
                  <a:cubicBezTo>
                    <a:pt x="4049" y="1048"/>
                    <a:pt x="3096" y="1810"/>
                    <a:pt x="2489" y="2858"/>
                  </a:cubicBezTo>
                  <a:lnTo>
                    <a:pt x="1227" y="2858"/>
                  </a:lnTo>
                  <a:cubicBezTo>
                    <a:pt x="549" y="2858"/>
                    <a:pt x="13" y="3394"/>
                    <a:pt x="13" y="4061"/>
                  </a:cubicBezTo>
                  <a:lnTo>
                    <a:pt x="13" y="5037"/>
                  </a:lnTo>
                  <a:cubicBezTo>
                    <a:pt x="1" y="5692"/>
                    <a:pt x="489" y="6227"/>
                    <a:pt x="1120" y="6275"/>
                  </a:cubicBezTo>
                  <a:cubicBezTo>
                    <a:pt x="1203" y="6275"/>
                    <a:pt x="1287" y="6216"/>
                    <a:pt x="1299" y="6132"/>
                  </a:cubicBezTo>
                  <a:cubicBezTo>
                    <a:pt x="1299" y="6037"/>
                    <a:pt x="1239" y="5966"/>
                    <a:pt x="1144" y="5954"/>
                  </a:cubicBezTo>
                  <a:cubicBezTo>
                    <a:pt x="703" y="5918"/>
                    <a:pt x="346" y="5537"/>
                    <a:pt x="346" y="5073"/>
                  </a:cubicBezTo>
                  <a:lnTo>
                    <a:pt x="346" y="4084"/>
                  </a:lnTo>
                  <a:cubicBezTo>
                    <a:pt x="346" y="3608"/>
                    <a:pt x="727" y="3215"/>
                    <a:pt x="1227" y="3215"/>
                  </a:cubicBezTo>
                  <a:lnTo>
                    <a:pt x="2418" y="3215"/>
                  </a:lnTo>
                  <a:lnTo>
                    <a:pt x="2418" y="5954"/>
                  </a:lnTo>
                  <a:lnTo>
                    <a:pt x="1918" y="5954"/>
                  </a:lnTo>
                  <a:cubicBezTo>
                    <a:pt x="1834" y="5954"/>
                    <a:pt x="1763" y="6025"/>
                    <a:pt x="1763" y="6108"/>
                  </a:cubicBezTo>
                  <a:cubicBezTo>
                    <a:pt x="1763" y="6204"/>
                    <a:pt x="1834" y="6275"/>
                    <a:pt x="1918" y="6275"/>
                  </a:cubicBezTo>
                  <a:lnTo>
                    <a:pt x="2489" y="6275"/>
                  </a:lnTo>
                  <a:cubicBezTo>
                    <a:pt x="3096" y="7323"/>
                    <a:pt x="4049" y="8097"/>
                    <a:pt x="5216" y="8430"/>
                  </a:cubicBezTo>
                  <a:lnTo>
                    <a:pt x="5216" y="8633"/>
                  </a:lnTo>
                  <a:cubicBezTo>
                    <a:pt x="5216" y="8906"/>
                    <a:pt x="5430" y="9133"/>
                    <a:pt x="5716" y="9133"/>
                  </a:cubicBezTo>
                  <a:lnTo>
                    <a:pt x="6121" y="9133"/>
                  </a:lnTo>
                  <a:cubicBezTo>
                    <a:pt x="6406" y="9133"/>
                    <a:pt x="6621" y="8906"/>
                    <a:pt x="6621" y="8633"/>
                  </a:cubicBezTo>
                  <a:lnTo>
                    <a:pt x="6621" y="4953"/>
                  </a:lnTo>
                  <a:cubicBezTo>
                    <a:pt x="6621" y="4858"/>
                    <a:pt x="6549" y="4787"/>
                    <a:pt x="6466" y="4787"/>
                  </a:cubicBezTo>
                  <a:cubicBezTo>
                    <a:pt x="6371" y="4787"/>
                    <a:pt x="6299" y="4858"/>
                    <a:pt x="6299" y="4953"/>
                  </a:cubicBezTo>
                  <a:lnTo>
                    <a:pt x="6299" y="8633"/>
                  </a:lnTo>
                  <a:cubicBezTo>
                    <a:pt x="6299" y="8728"/>
                    <a:pt x="6228" y="8811"/>
                    <a:pt x="6121" y="8811"/>
                  </a:cubicBezTo>
                  <a:lnTo>
                    <a:pt x="5716" y="8811"/>
                  </a:lnTo>
                  <a:cubicBezTo>
                    <a:pt x="5609" y="8811"/>
                    <a:pt x="5537" y="8728"/>
                    <a:pt x="5537" y="8633"/>
                  </a:cubicBezTo>
                  <a:lnTo>
                    <a:pt x="5537" y="501"/>
                  </a:lnTo>
                  <a:cubicBezTo>
                    <a:pt x="5537" y="393"/>
                    <a:pt x="5609" y="322"/>
                    <a:pt x="5716" y="322"/>
                  </a:cubicBezTo>
                  <a:lnTo>
                    <a:pt x="6121" y="322"/>
                  </a:lnTo>
                  <a:cubicBezTo>
                    <a:pt x="6228" y="322"/>
                    <a:pt x="6299" y="393"/>
                    <a:pt x="6299" y="501"/>
                  </a:cubicBezTo>
                  <a:lnTo>
                    <a:pt x="6299" y="4180"/>
                  </a:lnTo>
                  <a:cubicBezTo>
                    <a:pt x="6299" y="4263"/>
                    <a:pt x="6371" y="4346"/>
                    <a:pt x="6466" y="4346"/>
                  </a:cubicBezTo>
                  <a:cubicBezTo>
                    <a:pt x="6549" y="4346"/>
                    <a:pt x="6621" y="4263"/>
                    <a:pt x="6621" y="4180"/>
                  </a:cubicBezTo>
                  <a:lnTo>
                    <a:pt x="6621" y="501"/>
                  </a:lnTo>
                  <a:cubicBezTo>
                    <a:pt x="6621" y="215"/>
                    <a:pt x="6406" y="0"/>
                    <a:pt x="61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8832" name="Google Shape;8832;p76"/>
          <p:cNvGrpSpPr/>
          <p:nvPr/>
        </p:nvGrpSpPr>
        <p:grpSpPr>
          <a:xfrm>
            <a:off x="7089103" y="4579810"/>
            <a:ext cx="844685" cy="710486"/>
            <a:chOff x="3564243" y="2289904"/>
            <a:chExt cx="422342" cy="355243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8833" name="Google Shape;8833;p76"/>
            <p:cNvSpPr/>
            <p:nvPr/>
          </p:nvSpPr>
          <p:spPr>
            <a:xfrm>
              <a:off x="3564243" y="2291587"/>
              <a:ext cx="66177" cy="351655"/>
            </a:xfrm>
            <a:custGeom>
              <a:avLst/>
              <a:gdLst/>
              <a:ahLst/>
              <a:cxnLst/>
              <a:rect l="l" t="t" r="r" b="b"/>
              <a:pathLst>
                <a:path w="2084" h="11074" extrusionOk="0">
                  <a:moveTo>
                    <a:pt x="1703" y="1918"/>
                  </a:moveTo>
                  <a:lnTo>
                    <a:pt x="1703" y="2727"/>
                  </a:lnTo>
                  <a:cubicBezTo>
                    <a:pt x="1703" y="2823"/>
                    <a:pt x="1667" y="2930"/>
                    <a:pt x="1608" y="2966"/>
                  </a:cubicBezTo>
                  <a:cubicBezTo>
                    <a:pt x="1453" y="3085"/>
                    <a:pt x="1298" y="3287"/>
                    <a:pt x="1239" y="3501"/>
                  </a:cubicBezTo>
                  <a:lnTo>
                    <a:pt x="834" y="3501"/>
                  </a:lnTo>
                  <a:cubicBezTo>
                    <a:pt x="798" y="3299"/>
                    <a:pt x="667" y="3085"/>
                    <a:pt x="524" y="2989"/>
                  </a:cubicBezTo>
                  <a:cubicBezTo>
                    <a:pt x="453" y="2942"/>
                    <a:pt x="393" y="2823"/>
                    <a:pt x="393" y="2727"/>
                  </a:cubicBezTo>
                  <a:lnTo>
                    <a:pt x="393" y="1918"/>
                  </a:lnTo>
                  <a:close/>
                  <a:moveTo>
                    <a:pt x="1227" y="3882"/>
                  </a:moveTo>
                  <a:lnTo>
                    <a:pt x="1227" y="5144"/>
                  </a:lnTo>
                  <a:cubicBezTo>
                    <a:pt x="1227" y="6359"/>
                    <a:pt x="1239" y="7549"/>
                    <a:pt x="1369" y="8752"/>
                  </a:cubicBezTo>
                  <a:cubicBezTo>
                    <a:pt x="1453" y="9478"/>
                    <a:pt x="1489" y="10085"/>
                    <a:pt x="1489" y="10205"/>
                  </a:cubicBezTo>
                  <a:cubicBezTo>
                    <a:pt x="1477" y="10478"/>
                    <a:pt x="1298" y="10681"/>
                    <a:pt x="1048" y="10681"/>
                  </a:cubicBezTo>
                  <a:cubicBezTo>
                    <a:pt x="798" y="10681"/>
                    <a:pt x="619" y="10490"/>
                    <a:pt x="619" y="10228"/>
                  </a:cubicBezTo>
                  <a:cubicBezTo>
                    <a:pt x="619" y="10097"/>
                    <a:pt x="655" y="9490"/>
                    <a:pt x="738" y="8764"/>
                  </a:cubicBezTo>
                  <a:cubicBezTo>
                    <a:pt x="869" y="7561"/>
                    <a:pt x="881" y="6371"/>
                    <a:pt x="881" y="5168"/>
                  </a:cubicBezTo>
                  <a:lnTo>
                    <a:pt x="881" y="3882"/>
                  </a:lnTo>
                  <a:close/>
                  <a:moveTo>
                    <a:pt x="203" y="1"/>
                  </a:moveTo>
                  <a:cubicBezTo>
                    <a:pt x="96" y="1"/>
                    <a:pt x="0" y="84"/>
                    <a:pt x="0" y="191"/>
                  </a:cubicBezTo>
                  <a:lnTo>
                    <a:pt x="0" y="2727"/>
                  </a:lnTo>
                  <a:cubicBezTo>
                    <a:pt x="0" y="2966"/>
                    <a:pt x="143" y="3216"/>
                    <a:pt x="334" y="3335"/>
                  </a:cubicBezTo>
                  <a:cubicBezTo>
                    <a:pt x="393" y="3358"/>
                    <a:pt x="477" y="3573"/>
                    <a:pt x="477" y="3692"/>
                  </a:cubicBezTo>
                  <a:lnTo>
                    <a:pt x="477" y="5144"/>
                  </a:lnTo>
                  <a:cubicBezTo>
                    <a:pt x="477" y="6359"/>
                    <a:pt x="465" y="7526"/>
                    <a:pt x="346" y="8716"/>
                  </a:cubicBezTo>
                  <a:cubicBezTo>
                    <a:pt x="274" y="9454"/>
                    <a:pt x="226" y="10074"/>
                    <a:pt x="226" y="10228"/>
                  </a:cubicBezTo>
                  <a:cubicBezTo>
                    <a:pt x="226" y="10705"/>
                    <a:pt x="584" y="11074"/>
                    <a:pt x="1048" y="11074"/>
                  </a:cubicBezTo>
                  <a:cubicBezTo>
                    <a:pt x="1512" y="11074"/>
                    <a:pt x="1870" y="10705"/>
                    <a:pt x="1870" y="10228"/>
                  </a:cubicBezTo>
                  <a:cubicBezTo>
                    <a:pt x="1870" y="10074"/>
                    <a:pt x="1822" y="9454"/>
                    <a:pt x="1750" y="8716"/>
                  </a:cubicBezTo>
                  <a:cubicBezTo>
                    <a:pt x="1608" y="7526"/>
                    <a:pt x="1608" y="6359"/>
                    <a:pt x="1608" y="5144"/>
                  </a:cubicBezTo>
                  <a:lnTo>
                    <a:pt x="1608" y="3692"/>
                  </a:lnTo>
                  <a:cubicBezTo>
                    <a:pt x="1608" y="3561"/>
                    <a:pt x="1715" y="3358"/>
                    <a:pt x="1834" y="3275"/>
                  </a:cubicBezTo>
                  <a:cubicBezTo>
                    <a:pt x="2024" y="3144"/>
                    <a:pt x="2084" y="2906"/>
                    <a:pt x="2084" y="2704"/>
                  </a:cubicBezTo>
                  <a:lnTo>
                    <a:pt x="2084" y="251"/>
                  </a:lnTo>
                  <a:cubicBezTo>
                    <a:pt x="2084" y="168"/>
                    <a:pt x="2001" y="72"/>
                    <a:pt x="1893" y="72"/>
                  </a:cubicBezTo>
                  <a:cubicBezTo>
                    <a:pt x="1786" y="72"/>
                    <a:pt x="1703" y="168"/>
                    <a:pt x="1703" y="263"/>
                  </a:cubicBezTo>
                  <a:lnTo>
                    <a:pt x="1703" y="1537"/>
                  </a:lnTo>
                  <a:lnTo>
                    <a:pt x="1239" y="1537"/>
                  </a:lnTo>
                  <a:lnTo>
                    <a:pt x="1239" y="191"/>
                  </a:lnTo>
                  <a:cubicBezTo>
                    <a:pt x="1239" y="84"/>
                    <a:pt x="1155" y="1"/>
                    <a:pt x="1048" y="1"/>
                  </a:cubicBezTo>
                  <a:cubicBezTo>
                    <a:pt x="941" y="1"/>
                    <a:pt x="858" y="84"/>
                    <a:pt x="858" y="191"/>
                  </a:cubicBezTo>
                  <a:lnTo>
                    <a:pt x="858" y="1537"/>
                  </a:lnTo>
                  <a:lnTo>
                    <a:pt x="393" y="1537"/>
                  </a:lnTo>
                  <a:lnTo>
                    <a:pt x="393" y="191"/>
                  </a:lnTo>
                  <a:cubicBezTo>
                    <a:pt x="393" y="84"/>
                    <a:pt x="298" y="1"/>
                    <a:pt x="2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34" name="Google Shape;8834;p76"/>
            <p:cNvSpPr/>
            <p:nvPr/>
          </p:nvSpPr>
          <p:spPr>
            <a:xfrm>
              <a:off x="3636835" y="2373674"/>
              <a:ext cx="236702" cy="236289"/>
            </a:xfrm>
            <a:custGeom>
              <a:avLst/>
              <a:gdLst/>
              <a:ahLst/>
              <a:cxnLst/>
              <a:rect l="l" t="t" r="r" b="b"/>
              <a:pathLst>
                <a:path w="7454" h="7441" extrusionOk="0">
                  <a:moveTo>
                    <a:pt x="1175" y="0"/>
                  </a:moveTo>
                  <a:cubicBezTo>
                    <a:pt x="1121" y="0"/>
                    <a:pt x="1069" y="25"/>
                    <a:pt x="1036" y="71"/>
                  </a:cubicBezTo>
                  <a:cubicBezTo>
                    <a:pt x="369" y="881"/>
                    <a:pt x="0" y="1905"/>
                    <a:pt x="0" y="2952"/>
                  </a:cubicBezTo>
                  <a:cubicBezTo>
                    <a:pt x="0" y="5429"/>
                    <a:pt x="2024" y="7441"/>
                    <a:pt x="4489" y="7441"/>
                  </a:cubicBezTo>
                  <a:cubicBezTo>
                    <a:pt x="5537" y="7441"/>
                    <a:pt x="6561" y="7072"/>
                    <a:pt x="7358" y="6405"/>
                  </a:cubicBezTo>
                  <a:cubicBezTo>
                    <a:pt x="7454" y="6322"/>
                    <a:pt x="7454" y="6203"/>
                    <a:pt x="7394" y="6131"/>
                  </a:cubicBezTo>
                  <a:cubicBezTo>
                    <a:pt x="7352" y="6083"/>
                    <a:pt x="7286" y="6058"/>
                    <a:pt x="7224" y="6058"/>
                  </a:cubicBezTo>
                  <a:cubicBezTo>
                    <a:pt x="7180" y="6058"/>
                    <a:pt x="7138" y="6071"/>
                    <a:pt x="7108" y="6096"/>
                  </a:cubicBezTo>
                  <a:cubicBezTo>
                    <a:pt x="6382" y="6703"/>
                    <a:pt x="5441" y="7048"/>
                    <a:pt x="4489" y="7048"/>
                  </a:cubicBezTo>
                  <a:cubicBezTo>
                    <a:pt x="2227" y="7048"/>
                    <a:pt x="381" y="5203"/>
                    <a:pt x="381" y="2928"/>
                  </a:cubicBezTo>
                  <a:cubicBezTo>
                    <a:pt x="381" y="1988"/>
                    <a:pt x="727" y="1047"/>
                    <a:pt x="1334" y="309"/>
                  </a:cubicBezTo>
                  <a:cubicBezTo>
                    <a:pt x="1405" y="226"/>
                    <a:pt x="1393" y="107"/>
                    <a:pt x="1298" y="47"/>
                  </a:cubicBezTo>
                  <a:cubicBezTo>
                    <a:pt x="1261" y="16"/>
                    <a:pt x="1217" y="0"/>
                    <a:pt x="11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35" name="Google Shape;8835;p76"/>
            <p:cNvSpPr/>
            <p:nvPr/>
          </p:nvSpPr>
          <p:spPr>
            <a:xfrm>
              <a:off x="3685230" y="2324104"/>
              <a:ext cx="237083" cy="235971"/>
            </a:xfrm>
            <a:custGeom>
              <a:avLst/>
              <a:gdLst/>
              <a:ahLst/>
              <a:cxnLst/>
              <a:rect l="l" t="t" r="r" b="b"/>
              <a:pathLst>
                <a:path w="7466" h="7431" extrusionOk="0">
                  <a:moveTo>
                    <a:pt x="2953" y="1"/>
                  </a:moveTo>
                  <a:cubicBezTo>
                    <a:pt x="1905" y="1"/>
                    <a:pt x="893" y="358"/>
                    <a:pt x="96" y="1025"/>
                  </a:cubicBezTo>
                  <a:cubicBezTo>
                    <a:pt x="0" y="1108"/>
                    <a:pt x="0" y="1227"/>
                    <a:pt x="60" y="1299"/>
                  </a:cubicBezTo>
                  <a:cubicBezTo>
                    <a:pt x="99" y="1344"/>
                    <a:pt x="151" y="1364"/>
                    <a:pt x="205" y="1364"/>
                  </a:cubicBezTo>
                  <a:cubicBezTo>
                    <a:pt x="250" y="1364"/>
                    <a:pt x="295" y="1350"/>
                    <a:pt x="334" y="1322"/>
                  </a:cubicBezTo>
                  <a:cubicBezTo>
                    <a:pt x="1060" y="715"/>
                    <a:pt x="2001" y="394"/>
                    <a:pt x="2953" y="394"/>
                  </a:cubicBezTo>
                  <a:cubicBezTo>
                    <a:pt x="5215" y="394"/>
                    <a:pt x="7061" y="2227"/>
                    <a:pt x="7061" y="4501"/>
                  </a:cubicBezTo>
                  <a:cubicBezTo>
                    <a:pt x="7061" y="5454"/>
                    <a:pt x="6727" y="6371"/>
                    <a:pt x="6120" y="7121"/>
                  </a:cubicBezTo>
                  <a:cubicBezTo>
                    <a:pt x="6049" y="7204"/>
                    <a:pt x="6061" y="7323"/>
                    <a:pt x="6156" y="7383"/>
                  </a:cubicBezTo>
                  <a:cubicBezTo>
                    <a:pt x="6180" y="7418"/>
                    <a:pt x="6227" y="7430"/>
                    <a:pt x="6275" y="7430"/>
                  </a:cubicBezTo>
                  <a:cubicBezTo>
                    <a:pt x="6322" y="7430"/>
                    <a:pt x="6382" y="7395"/>
                    <a:pt x="6418" y="7359"/>
                  </a:cubicBezTo>
                  <a:cubicBezTo>
                    <a:pt x="7084" y="6549"/>
                    <a:pt x="7442" y="5537"/>
                    <a:pt x="7442" y="4501"/>
                  </a:cubicBezTo>
                  <a:cubicBezTo>
                    <a:pt x="7465" y="2013"/>
                    <a:pt x="5441" y="1"/>
                    <a:pt x="295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36" name="Google Shape;8836;p76"/>
            <p:cNvSpPr/>
            <p:nvPr/>
          </p:nvSpPr>
          <p:spPr>
            <a:xfrm>
              <a:off x="3663668" y="2351699"/>
              <a:ext cx="230668" cy="230668"/>
            </a:xfrm>
            <a:custGeom>
              <a:avLst/>
              <a:gdLst/>
              <a:ahLst/>
              <a:cxnLst/>
              <a:rect l="l" t="t" r="r" b="b"/>
              <a:pathLst>
                <a:path w="7264" h="7264" extrusionOk="0">
                  <a:moveTo>
                    <a:pt x="3632" y="382"/>
                  </a:moveTo>
                  <a:cubicBezTo>
                    <a:pt x="5418" y="382"/>
                    <a:pt x="6871" y="1846"/>
                    <a:pt x="6871" y="3632"/>
                  </a:cubicBezTo>
                  <a:cubicBezTo>
                    <a:pt x="6871" y="5418"/>
                    <a:pt x="5418" y="6871"/>
                    <a:pt x="3632" y="6871"/>
                  </a:cubicBezTo>
                  <a:cubicBezTo>
                    <a:pt x="1846" y="6871"/>
                    <a:pt x="382" y="5418"/>
                    <a:pt x="382" y="3632"/>
                  </a:cubicBezTo>
                  <a:cubicBezTo>
                    <a:pt x="382" y="1846"/>
                    <a:pt x="1846" y="382"/>
                    <a:pt x="3632" y="382"/>
                  </a:cubicBezTo>
                  <a:close/>
                  <a:moveTo>
                    <a:pt x="3632" y="1"/>
                  </a:moveTo>
                  <a:cubicBezTo>
                    <a:pt x="1632" y="1"/>
                    <a:pt x="1" y="1632"/>
                    <a:pt x="1" y="3632"/>
                  </a:cubicBezTo>
                  <a:cubicBezTo>
                    <a:pt x="1" y="5633"/>
                    <a:pt x="1632" y="7264"/>
                    <a:pt x="3632" y="7264"/>
                  </a:cubicBezTo>
                  <a:cubicBezTo>
                    <a:pt x="5644" y="7264"/>
                    <a:pt x="7263" y="5621"/>
                    <a:pt x="7263" y="3632"/>
                  </a:cubicBezTo>
                  <a:cubicBezTo>
                    <a:pt x="7263" y="1620"/>
                    <a:pt x="5620" y="1"/>
                    <a:pt x="36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37" name="Google Shape;8837;p76"/>
            <p:cNvSpPr/>
            <p:nvPr/>
          </p:nvSpPr>
          <p:spPr>
            <a:xfrm>
              <a:off x="3933998" y="2289904"/>
              <a:ext cx="52586" cy="355243"/>
            </a:xfrm>
            <a:custGeom>
              <a:avLst/>
              <a:gdLst/>
              <a:ahLst/>
              <a:cxnLst/>
              <a:rect l="l" t="t" r="r" b="b"/>
              <a:pathLst>
                <a:path w="1656" h="11187" extrusionOk="0">
                  <a:moveTo>
                    <a:pt x="1251" y="554"/>
                  </a:moveTo>
                  <a:lnTo>
                    <a:pt x="1251" y="5555"/>
                  </a:lnTo>
                  <a:lnTo>
                    <a:pt x="715" y="5578"/>
                  </a:lnTo>
                  <a:lnTo>
                    <a:pt x="703" y="5578"/>
                  </a:lnTo>
                  <a:cubicBezTo>
                    <a:pt x="693" y="5580"/>
                    <a:pt x="683" y="5580"/>
                    <a:pt x="673" y="5580"/>
                  </a:cubicBezTo>
                  <a:cubicBezTo>
                    <a:pt x="583" y="5580"/>
                    <a:pt x="481" y="5536"/>
                    <a:pt x="417" y="5483"/>
                  </a:cubicBezTo>
                  <a:cubicBezTo>
                    <a:pt x="382" y="5436"/>
                    <a:pt x="370" y="5412"/>
                    <a:pt x="370" y="5412"/>
                  </a:cubicBezTo>
                  <a:lnTo>
                    <a:pt x="370" y="2411"/>
                  </a:lnTo>
                  <a:cubicBezTo>
                    <a:pt x="370" y="1697"/>
                    <a:pt x="703" y="1006"/>
                    <a:pt x="1251" y="554"/>
                  </a:cubicBezTo>
                  <a:close/>
                  <a:moveTo>
                    <a:pt x="1263" y="5959"/>
                  </a:moveTo>
                  <a:cubicBezTo>
                    <a:pt x="1263" y="9448"/>
                    <a:pt x="1275" y="10258"/>
                    <a:pt x="1275" y="10281"/>
                  </a:cubicBezTo>
                  <a:cubicBezTo>
                    <a:pt x="1263" y="10496"/>
                    <a:pt x="1203" y="10769"/>
                    <a:pt x="941" y="10769"/>
                  </a:cubicBezTo>
                  <a:cubicBezTo>
                    <a:pt x="858" y="10769"/>
                    <a:pt x="620" y="10769"/>
                    <a:pt x="620" y="10258"/>
                  </a:cubicBezTo>
                  <a:cubicBezTo>
                    <a:pt x="620" y="10115"/>
                    <a:pt x="667" y="9710"/>
                    <a:pt x="727" y="9246"/>
                  </a:cubicBezTo>
                  <a:cubicBezTo>
                    <a:pt x="822" y="8472"/>
                    <a:pt x="941" y="7400"/>
                    <a:pt x="941" y="6686"/>
                  </a:cubicBezTo>
                  <a:lnTo>
                    <a:pt x="941" y="5959"/>
                  </a:lnTo>
                  <a:close/>
                  <a:moveTo>
                    <a:pt x="1453" y="0"/>
                  </a:moveTo>
                  <a:cubicBezTo>
                    <a:pt x="1420" y="0"/>
                    <a:pt x="1388" y="6"/>
                    <a:pt x="1358" y="18"/>
                  </a:cubicBezTo>
                  <a:cubicBezTo>
                    <a:pt x="524" y="530"/>
                    <a:pt x="1" y="1447"/>
                    <a:pt x="1" y="2435"/>
                  </a:cubicBezTo>
                  <a:lnTo>
                    <a:pt x="1" y="5424"/>
                  </a:lnTo>
                  <a:cubicBezTo>
                    <a:pt x="1" y="5555"/>
                    <a:pt x="60" y="5674"/>
                    <a:pt x="179" y="5781"/>
                  </a:cubicBezTo>
                  <a:cubicBezTo>
                    <a:pt x="286" y="5876"/>
                    <a:pt x="417" y="5936"/>
                    <a:pt x="548" y="5959"/>
                  </a:cubicBezTo>
                  <a:lnTo>
                    <a:pt x="548" y="6709"/>
                  </a:lnTo>
                  <a:cubicBezTo>
                    <a:pt x="548" y="7400"/>
                    <a:pt x="429" y="8460"/>
                    <a:pt x="346" y="9222"/>
                  </a:cubicBezTo>
                  <a:cubicBezTo>
                    <a:pt x="286" y="9710"/>
                    <a:pt x="239" y="10091"/>
                    <a:pt x="239" y="10281"/>
                  </a:cubicBezTo>
                  <a:cubicBezTo>
                    <a:pt x="239" y="11115"/>
                    <a:pt x="774" y="11186"/>
                    <a:pt x="941" y="11186"/>
                  </a:cubicBezTo>
                  <a:cubicBezTo>
                    <a:pt x="1275" y="11186"/>
                    <a:pt x="1656" y="10948"/>
                    <a:pt x="1656" y="10281"/>
                  </a:cubicBezTo>
                  <a:lnTo>
                    <a:pt x="1656" y="185"/>
                  </a:lnTo>
                  <a:cubicBezTo>
                    <a:pt x="1656" y="113"/>
                    <a:pt x="1608" y="54"/>
                    <a:pt x="1548" y="18"/>
                  </a:cubicBezTo>
                  <a:cubicBezTo>
                    <a:pt x="1519" y="6"/>
                    <a:pt x="1486" y="0"/>
                    <a:pt x="14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8838" name="Google Shape;8838;p76"/>
          <p:cNvSpPr/>
          <p:nvPr/>
        </p:nvSpPr>
        <p:spPr>
          <a:xfrm>
            <a:off x="8248288" y="4576379"/>
            <a:ext cx="715376" cy="714678"/>
          </a:xfrm>
          <a:custGeom>
            <a:avLst/>
            <a:gdLst/>
            <a:ahLst/>
            <a:cxnLst/>
            <a:rect l="l" t="t" r="r" b="b"/>
            <a:pathLst>
              <a:path w="11264" h="11253" extrusionOk="0">
                <a:moveTo>
                  <a:pt x="9847" y="548"/>
                </a:moveTo>
                <a:lnTo>
                  <a:pt x="9847" y="1203"/>
                </a:lnTo>
                <a:cubicBezTo>
                  <a:pt x="9847" y="1299"/>
                  <a:pt x="9930" y="1370"/>
                  <a:pt x="10014" y="1370"/>
                </a:cubicBezTo>
                <a:lnTo>
                  <a:pt x="10669" y="1370"/>
                </a:lnTo>
                <a:lnTo>
                  <a:pt x="9252" y="2811"/>
                </a:lnTo>
                <a:lnTo>
                  <a:pt x="8656" y="2811"/>
                </a:lnTo>
                <a:lnTo>
                  <a:pt x="9609" y="1858"/>
                </a:lnTo>
                <a:cubicBezTo>
                  <a:pt x="9668" y="1799"/>
                  <a:pt x="9668" y="1703"/>
                  <a:pt x="9609" y="1620"/>
                </a:cubicBezTo>
                <a:cubicBezTo>
                  <a:pt x="9579" y="1590"/>
                  <a:pt x="9537" y="1575"/>
                  <a:pt x="9494" y="1575"/>
                </a:cubicBezTo>
                <a:cubicBezTo>
                  <a:pt x="9451" y="1575"/>
                  <a:pt x="9406" y="1590"/>
                  <a:pt x="9371" y="1620"/>
                </a:cubicBezTo>
                <a:lnTo>
                  <a:pt x="8418" y="2572"/>
                </a:lnTo>
                <a:lnTo>
                  <a:pt x="8418" y="1977"/>
                </a:lnTo>
                <a:lnTo>
                  <a:pt x="9847" y="548"/>
                </a:lnTo>
                <a:close/>
                <a:moveTo>
                  <a:pt x="4549" y="2442"/>
                </a:moveTo>
                <a:cubicBezTo>
                  <a:pt x="5668" y="2442"/>
                  <a:pt x="6680" y="2870"/>
                  <a:pt x="7430" y="3573"/>
                </a:cubicBezTo>
                <a:lnTo>
                  <a:pt x="4430" y="6561"/>
                </a:lnTo>
                <a:cubicBezTo>
                  <a:pt x="4370" y="6621"/>
                  <a:pt x="4370" y="6728"/>
                  <a:pt x="4430" y="6799"/>
                </a:cubicBezTo>
                <a:cubicBezTo>
                  <a:pt x="4465" y="6835"/>
                  <a:pt x="4513" y="6847"/>
                  <a:pt x="4549" y="6847"/>
                </a:cubicBezTo>
                <a:cubicBezTo>
                  <a:pt x="4596" y="6847"/>
                  <a:pt x="4644" y="6835"/>
                  <a:pt x="4668" y="6799"/>
                </a:cubicBezTo>
                <a:lnTo>
                  <a:pt x="5418" y="6061"/>
                </a:lnTo>
                <a:cubicBezTo>
                  <a:pt x="5549" y="6240"/>
                  <a:pt x="5620" y="6466"/>
                  <a:pt x="5620" y="6680"/>
                </a:cubicBezTo>
                <a:cubicBezTo>
                  <a:pt x="5620" y="7275"/>
                  <a:pt x="5144" y="7752"/>
                  <a:pt x="4549" y="7752"/>
                </a:cubicBezTo>
                <a:cubicBezTo>
                  <a:pt x="3953" y="7752"/>
                  <a:pt x="3477" y="7275"/>
                  <a:pt x="3477" y="6680"/>
                </a:cubicBezTo>
                <a:cubicBezTo>
                  <a:pt x="3477" y="6085"/>
                  <a:pt x="3953" y="5609"/>
                  <a:pt x="4549" y="5609"/>
                </a:cubicBezTo>
                <a:cubicBezTo>
                  <a:pt x="4608" y="5609"/>
                  <a:pt x="4680" y="5609"/>
                  <a:pt x="4739" y="5632"/>
                </a:cubicBezTo>
                <a:cubicBezTo>
                  <a:pt x="4747" y="5633"/>
                  <a:pt x="4755" y="5634"/>
                  <a:pt x="4763" y="5634"/>
                </a:cubicBezTo>
                <a:cubicBezTo>
                  <a:pt x="4848" y="5634"/>
                  <a:pt x="4920" y="5577"/>
                  <a:pt x="4942" y="5490"/>
                </a:cubicBezTo>
                <a:cubicBezTo>
                  <a:pt x="4954" y="5406"/>
                  <a:pt x="4894" y="5311"/>
                  <a:pt x="4799" y="5299"/>
                </a:cubicBezTo>
                <a:cubicBezTo>
                  <a:pt x="4715" y="5287"/>
                  <a:pt x="4620" y="5275"/>
                  <a:pt x="4549" y="5275"/>
                </a:cubicBezTo>
                <a:cubicBezTo>
                  <a:pt x="3775" y="5275"/>
                  <a:pt x="3156" y="5894"/>
                  <a:pt x="3156" y="6668"/>
                </a:cubicBezTo>
                <a:cubicBezTo>
                  <a:pt x="3156" y="7442"/>
                  <a:pt x="3775" y="8073"/>
                  <a:pt x="4549" y="8073"/>
                </a:cubicBezTo>
                <a:cubicBezTo>
                  <a:pt x="5323" y="8073"/>
                  <a:pt x="5954" y="7442"/>
                  <a:pt x="5954" y="6668"/>
                </a:cubicBezTo>
                <a:cubicBezTo>
                  <a:pt x="5954" y="6359"/>
                  <a:pt x="5847" y="6049"/>
                  <a:pt x="5656" y="5811"/>
                </a:cubicBezTo>
                <a:lnTo>
                  <a:pt x="6168" y="5287"/>
                </a:lnTo>
                <a:cubicBezTo>
                  <a:pt x="6501" y="5668"/>
                  <a:pt x="6680" y="6168"/>
                  <a:pt x="6680" y="6668"/>
                </a:cubicBezTo>
                <a:cubicBezTo>
                  <a:pt x="6680" y="7847"/>
                  <a:pt x="5727" y="8799"/>
                  <a:pt x="4549" y="8799"/>
                </a:cubicBezTo>
                <a:cubicBezTo>
                  <a:pt x="3370" y="8799"/>
                  <a:pt x="2418" y="7847"/>
                  <a:pt x="2418" y="6668"/>
                </a:cubicBezTo>
                <a:cubicBezTo>
                  <a:pt x="2418" y="5490"/>
                  <a:pt x="3370" y="4537"/>
                  <a:pt x="4549" y="4537"/>
                </a:cubicBezTo>
                <a:cubicBezTo>
                  <a:pt x="4906" y="4537"/>
                  <a:pt x="5251" y="4632"/>
                  <a:pt x="5561" y="4799"/>
                </a:cubicBezTo>
                <a:cubicBezTo>
                  <a:pt x="5583" y="4810"/>
                  <a:pt x="5608" y="4815"/>
                  <a:pt x="5635" y="4815"/>
                </a:cubicBezTo>
                <a:cubicBezTo>
                  <a:pt x="5693" y="4815"/>
                  <a:pt x="5754" y="4789"/>
                  <a:pt x="5787" y="4739"/>
                </a:cubicBezTo>
                <a:cubicBezTo>
                  <a:pt x="5835" y="4656"/>
                  <a:pt x="5799" y="4561"/>
                  <a:pt x="5727" y="4513"/>
                </a:cubicBezTo>
                <a:cubicBezTo>
                  <a:pt x="5370" y="4323"/>
                  <a:pt x="4965" y="4216"/>
                  <a:pt x="4561" y="4216"/>
                </a:cubicBezTo>
                <a:cubicBezTo>
                  <a:pt x="3215" y="4216"/>
                  <a:pt x="2108" y="5311"/>
                  <a:pt x="2108" y="6668"/>
                </a:cubicBezTo>
                <a:cubicBezTo>
                  <a:pt x="2108" y="8026"/>
                  <a:pt x="3215" y="9121"/>
                  <a:pt x="4561" y="9121"/>
                </a:cubicBezTo>
                <a:cubicBezTo>
                  <a:pt x="5918" y="9121"/>
                  <a:pt x="7025" y="8026"/>
                  <a:pt x="7025" y="6668"/>
                </a:cubicBezTo>
                <a:cubicBezTo>
                  <a:pt x="7025" y="6073"/>
                  <a:pt x="6811" y="5490"/>
                  <a:pt x="6406" y="5049"/>
                </a:cubicBezTo>
                <a:lnTo>
                  <a:pt x="6930" y="4525"/>
                </a:lnTo>
                <a:cubicBezTo>
                  <a:pt x="7466" y="5109"/>
                  <a:pt x="7752" y="5871"/>
                  <a:pt x="7752" y="6656"/>
                </a:cubicBezTo>
                <a:cubicBezTo>
                  <a:pt x="7752" y="8407"/>
                  <a:pt x="6323" y="9835"/>
                  <a:pt x="4561" y="9835"/>
                </a:cubicBezTo>
                <a:cubicBezTo>
                  <a:pt x="2810" y="9835"/>
                  <a:pt x="1382" y="8407"/>
                  <a:pt x="1382" y="6656"/>
                </a:cubicBezTo>
                <a:cubicBezTo>
                  <a:pt x="1382" y="4894"/>
                  <a:pt x="2810" y="3465"/>
                  <a:pt x="4561" y="3465"/>
                </a:cubicBezTo>
                <a:cubicBezTo>
                  <a:pt x="5180" y="3465"/>
                  <a:pt x="5775" y="3644"/>
                  <a:pt x="6275" y="3977"/>
                </a:cubicBezTo>
                <a:cubicBezTo>
                  <a:pt x="6300" y="3994"/>
                  <a:pt x="6330" y="4002"/>
                  <a:pt x="6360" y="4002"/>
                </a:cubicBezTo>
                <a:cubicBezTo>
                  <a:pt x="6415" y="4002"/>
                  <a:pt x="6471" y="3976"/>
                  <a:pt x="6501" y="3930"/>
                </a:cubicBezTo>
                <a:cubicBezTo>
                  <a:pt x="6549" y="3858"/>
                  <a:pt x="6525" y="3751"/>
                  <a:pt x="6454" y="3704"/>
                </a:cubicBezTo>
                <a:cubicBezTo>
                  <a:pt x="5894" y="3346"/>
                  <a:pt x="5239" y="3156"/>
                  <a:pt x="4561" y="3156"/>
                </a:cubicBezTo>
                <a:cubicBezTo>
                  <a:pt x="2632" y="3156"/>
                  <a:pt x="1048" y="4739"/>
                  <a:pt x="1048" y="6668"/>
                </a:cubicBezTo>
                <a:cubicBezTo>
                  <a:pt x="1048" y="8609"/>
                  <a:pt x="2632" y="10181"/>
                  <a:pt x="4561" y="10181"/>
                </a:cubicBezTo>
                <a:cubicBezTo>
                  <a:pt x="6501" y="10181"/>
                  <a:pt x="8073" y="8609"/>
                  <a:pt x="8073" y="6668"/>
                </a:cubicBezTo>
                <a:cubicBezTo>
                  <a:pt x="8073" y="5787"/>
                  <a:pt x="7752" y="4954"/>
                  <a:pt x="7156" y="4299"/>
                </a:cubicBezTo>
                <a:lnTo>
                  <a:pt x="7680" y="3787"/>
                </a:lnTo>
                <a:cubicBezTo>
                  <a:pt x="8383" y="4561"/>
                  <a:pt x="8799" y="5573"/>
                  <a:pt x="8799" y="6680"/>
                </a:cubicBezTo>
                <a:cubicBezTo>
                  <a:pt x="8799" y="9026"/>
                  <a:pt x="6894" y="10931"/>
                  <a:pt x="4549" y="10931"/>
                </a:cubicBezTo>
                <a:cubicBezTo>
                  <a:pt x="2215" y="10931"/>
                  <a:pt x="310" y="9026"/>
                  <a:pt x="310" y="6680"/>
                </a:cubicBezTo>
                <a:cubicBezTo>
                  <a:pt x="310" y="4347"/>
                  <a:pt x="2215" y="2442"/>
                  <a:pt x="4549" y="2442"/>
                </a:cubicBezTo>
                <a:close/>
                <a:moveTo>
                  <a:pt x="10023" y="1"/>
                </a:moveTo>
                <a:cubicBezTo>
                  <a:pt x="9981" y="1"/>
                  <a:pt x="9938" y="17"/>
                  <a:pt x="9907" y="48"/>
                </a:cubicBezTo>
                <a:lnTo>
                  <a:pt x="8156" y="1799"/>
                </a:lnTo>
                <a:cubicBezTo>
                  <a:pt x="8121" y="1834"/>
                  <a:pt x="8109" y="1882"/>
                  <a:pt x="8109" y="1918"/>
                </a:cubicBezTo>
                <a:lnTo>
                  <a:pt x="8109" y="2906"/>
                </a:lnTo>
                <a:lnTo>
                  <a:pt x="7680" y="3334"/>
                </a:lnTo>
                <a:cubicBezTo>
                  <a:pt x="6859" y="2572"/>
                  <a:pt x="5775" y="2120"/>
                  <a:pt x="4573" y="2120"/>
                </a:cubicBezTo>
                <a:cubicBezTo>
                  <a:pt x="2048" y="2120"/>
                  <a:pt x="1" y="4168"/>
                  <a:pt x="1" y="6680"/>
                </a:cubicBezTo>
                <a:cubicBezTo>
                  <a:pt x="1" y="9204"/>
                  <a:pt x="2048" y="11252"/>
                  <a:pt x="4573" y="11252"/>
                </a:cubicBezTo>
                <a:cubicBezTo>
                  <a:pt x="7085" y="11252"/>
                  <a:pt x="9133" y="9204"/>
                  <a:pt x="9133" y="6680"/>
                </a:cubicBezTo>
                <a:cubicBezTo>
                  <a:pt x="9133" y="5478"/>
                  <a:pt x="8680" y="4394"/>
                  <a:pt x="7918" y="3573"/>
                </a:cubicBezTo>
                <a:lnTo>
                  <a:pt x="8347" y="3144"/>
                </a:lnTo>
                <a:lnTo>
                  <a:pt x="9335" y="3144"/>
                </a:lnTo>
                <a:cubicBezTo>
                  <a:pt x="9371" y="3144"/>
                  <a:pt x="9418" y="3132"/>
                  <a:pt x="9454" y="3096"/>
                </a:cubicBezTo>
                <a:lnTo>
                  <a:pt x="11204" y="1346"/>
                </a:lnTo>
                <a:cubicBezTo>
                  <a:pt x="11252" y="1287"/>
                  <a:pt x="11264" y="1227"/>
                  <a:pt x="11240" y="1168"/>
                </a:cubicBezTo>
                <a:cubicBezTo>
                  <a:pt x="11204" y="1108"/>
                  <a:pt x="11145" y="1060"/>
                  <a:pt x="11085" y="1060"/>
                </a:cubicBezTo>
                <a:lnTo>
                  <a:pt x="10192" y="1060"/>
                </a:lnTo>
                <a:lnTo>
                  <a:pt x="10192" y="167"/>
                </a:lnTo>
                <a:cubicBezTo>
                  <a:pt x="10192" y="108"/>
                  <a:pt x="10145" y="36"/>
                  <a:pt x="10085" y="13"/>
                </a:cubicBezTo>
                <a:cubicBezTo>
                  <a:pt x="10065" y="5"/>
                  <a:pt x="10044" y="1"/>
                  <a:pt x="10023" y="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rtl="1"/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8839" name="Google Shape;8839;p76"/>
          <p:cNvGrpSpPr/>
          <p:nvPr/>
        </p:nvGrpSpPr>
        <p:grpSpPr>
          <a:xfrm>
            <a:off x="9336404" y="4579427"/>
            <a:ext cx="719189" cy="707819"/>
            <a:chOff x="4687894" y="2289713"/>
            <a:chExt cx="359594" cy="353909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8840" name="Google Shape;8840;p76"/>
            <p:cNvSpPr/>
            <p:nvPr/>
          </p:nvSpPr>
          <p:spPr>
            <a:xfrm>
              <a:off x="4955207" y="2477227"/>
              <a:ext cx="34041" cy="22356"/>
            </a:xfrm>
            <a:custGeom>
              <a:avLst/>
              <a:gdLst/>
              <a:ahLst/>
              <a:cxnLst/>
              <a:rect l="l" t="t" r="r" b="b"/>
              <a:pathLst>
                <a:path w="1072" h="704" extrusionOk="0">
                  <a:moveTo>
                    <a:pt x="167" y="1"/>
                  </a:moveTo>
                  <a:cubicBezTo>
                    <a:pt x="72" y="1"/>
                    <a:pt x="0" y="72"/>
                    <a:pt x="0" y="168"/>
                  </a:cubicBezTo>
                  <a:cubicBezTo>
                    <a:pt x="0" y="465"/>
                    <a:pt x="238" y="703"/>
                    <a:pt x="536" y="703"/>
                  </a:cubicBezTo>
                  <a:cubicBezTo>
                    <a:pt x="834" y="703"/>
                    <a:pt x="1072" y="465"/>
                    <a:pt x="1072" y="168"/>
                  </a:cubicBezTo>
                  <a:cubicBezTo>
                    <a:pt x="1072" y="72"/>
                    <a:pt x="1000" y="1"/>
                    <a:pt x="905" y="1"/>
                  </a:cubicBezTo>
                  <a:cubicBezTo>
                    <a:pt x="822" y="1"/>
                    <a:pt x="750" y="72"/>
                    <a:pt x="750" y="168"/>
                  </a:cubicBezTo>
                  <a:cubicBezTo>
                    <a:pt x="750" y="287"/>
                    <a:pt x="655" y="370"/>
                    <a:pt x="536" y="370"/>
                  </a:cubicBezTo>
                  <a:cubicBezTo>
                    <a:pt x="417" y="370"/>
                    <a:pt x="334" y="287"/>
                    <a:pt x="334" y="168"/>
                  </a:cubicBezTo>
                  <a:cubicBezTo>
                    <a:pt x="334" y="72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41" name="Google Shape;8841;p76"/>
            <p:cNvSpPr/>
            <p:nvPr/>
          </p:nvSpPr>
          <p:spPr>
            <a:xfrm>
              <a:off x="4687894" y="2289713"/>
              <a:ext cx="359594" cy="353909"/>
            </a:xfrm>
            <a:custGeom>
              <a:avLst/>
              <a:gdLst/>
              <a:ahLst/>
              <a:cxnLst/>
              <a:rect l="l" t="t" r="r" b="b"/>
              <a:pathLst>
                <a:path w="11324" h="11145" extrusionOk="0">
                  <a:moveTo>
                    <a:pt x="9180" y="3036"/>
                  </a:moveTo>
                  <a:cubicBezTo>
                    <a:pt x="9204" y="3036"/>
                    <a:pt x="9228" y="3036"/>
                    <a:pt x="9240" y="3048"/>
                  </a:cubicBezTo>
                  <a:cubicBezTo>
                    <a:pt x="9299" y="3108"/>
                    <a:pt x="9371" y="3417"/>
                    <a:pt x="9299" y="3977"/>
                  </a:cubicBezTo>
                  <a:cubicBezTo>
                    <a:pt x="9240" y="4513"/>
                    <a:pt x="9061" y="4989"/>
                    <a:pt x="8895" y="5072"/>
                  </a:cubicBezTo>
                  <a:cubicBezTo>
                    <a:pt x="8813" y="5119"/>
                    <a:pt x="8682" y="5149"/>
                    <a:pt x="8533" y="5149"/>
                  </a:cubicBezTo>
                  <a:cubicBezTo>
                    <a:pt x="8336" y="5149"/>
                    <a:pt x="8108" y="5096"/>
                    <a:pt x="7918" y="4953"/>
                  </a:cubicBezTo>
                  <a:cubicBezTo>
                    <a:pt x="7573" y="4703"/>
                    <a:pt x="7466" y="4263"/>
                    <a:pt x="7585" y="3667"/>
                  </a:cubicBezTo>
                  <a:cubicBezTo>
                    <a:pt x="7597" y="3608"/>
                    <a:pt x="7644" y="3572"/>
                    <a:pt x="7704" y="3537"/>
                  </a:cubicBezTo>
                  <a:cubicBezTo>
                    <a:pt x="8526" y="3167"/>
                    <a:pt x="9002" y="3036"/>
                    <a:pt x="9180" y="3036"/>
                  </a:cubicBezTo>
                  <a:close/>
                  <a:moveTo>
                    <a:pt x="620" y="5608"/>
                  </a:moveTo>
                  <a:cubicBezTo>
                    <a:pt x="691" y="5620"/>
                    <a:pt x="798" y="5703"/>
                    <a:pt x="858" y="5846"/>
                  </a:cubicBezTo>
                  <a:cubicBezTo>
                    <a:pt x="870" y="5882"/>
                    <a:pt x="894" y="5942"/>
                    <a:pt x="894" y="6001"/>
                  </a:cubicBezTo>
                  <a:cubicBezTo>
                    <a:pt x="667" y="5953"/>
                    <a:pt x="501" y="5882"/>
                    <a:pt x="453" y="5799"/>
                  </a:cubicBezTo>
                  <a:cubicBezTo>
                    <a:pt x="441" y="5775"/>
                    <a:pt x="489" y="5703"/>
                    <a:pt x="501" y="5668"/>
                  </a:cubicBezTo>
                  <a:cubicBezTo>
                    <a:pt x="548" y="5608"/>
                    <a:pt x="572" y="5608"/>
                    <a:pt x="608" y="5608"/>
                  </a:cubicBezTo>
                  <a:close/>
                  <a:moveTo>
                    <a:pt x="5073" y="0"/>
                  </a:moveTo>
                  <a:cubicBezTo>
                    <a:pt x="4477" y="0"/>
                    <a:pt x="3906" y="238"/>
                    <a:pt x="3477" y="655"/>
                  </a:cubicBezTo>
                  <a:cubicBezTo>
                    <a:pt x="3049" y="1084"/>
                    <a:pt x="2822" y="1632"/>
                    <a:pt x="2822" y="2239"/>
                  </a:cubicBezTo>
                  <a:cubicBezTo>
                    <a:pt x="2822" y="2834"/>
                    <a:pt x="3061" y="3406"/>
                    <a:pt x="3477" y="3834"/>
                  </a:cubicBezTo>
                  <a:cubicBezTo>
                    <a:pt x="3596" y="3953"/>
                    <a:pt x="3727" y="4060"/>
                    <a:pt x="3882" y="4144"/>
                  </a:cubicBezTo>
                  <a:cubicBezTo>
                    <a:pt x="3775" y="4179"/>
                    <a:pt x="3668" y="4203"/>
                    <a:pt x="3584" y="4239"/>
                  </a:cubicBezTo>
                  <a:cubicBezTo>
                    <a:pt x="3489" y="4263"/>
                    <a:pt x="3453" y="4358"/>
                    <a:pt x="3477" y="4441"/>
                  </a:cubicBezTo>
                  <a:cubicBezTo>
                    <a:pt x="3505" y="4515"/>
                    <a:pt x="3561" y="4560"/>
                    <a:pt x="3629" y="4560"/>
                  </a:cubicBezTo>
                  <a:cubicBezTo>
                    <a:pt x="3649" y="4560"/>
                    <a:pt x="3670" y="4557"/>
                    <a:pt x="3692" y="4549"/>
                  </a:cubicBezTo>
                  <a:cubicBezTo>
                    <a:pt x="4138" y="4400"/>
                    <a:pt x="4608" y="4325"/>
                    <a:pt x="5079" y="4325"/>
                  </a:cubicBezTo>
                  <a:cubicBezTo>
                    <a:pt x="5549" y="4325"/>
                    <a:pt x="6019" y="4400"/>
                    <a:pt x="6466" y="4549"/>
                  </a:cubicBezTo>
                  <a:cubicBezTo>
                    <a:pt x="6490" y="4549"/>
                    <a:pt x="6501" y="4560"/>
                    <a:pt x="6525" y="4560"/>
                  </a:cubicBezTo>
                  <a:cubicBezTo>
                    <a:pt x="6609" y="4560"/>
                    <a:pt x="6668" y="4525"/>
                    <a:pt x="6680" y="4441"/>
                  </a:cubicBezTo>
                  <a:cubicBezTo>
                    <a:pt x="6704" y="4358"/>
                    <a:pt x="6668" y="4263"/>
                    <a:pt x="6573" y="4239"/>
                  </a:cubicBezTo>
                  <a:cubicBezTo>
                    <a:pt x="6466" y="4203"/>
                    <a:pt x="6370" y="4179"/>
                    <a:pt x="6275" y="4144"/>
                  </a:cubicBezTo>
                  <a:cubicBezTo>
                    <a:pt x="6406" y="4060"/>
                    <a:pt x="6549" y="3953"/>
                    <a:pt x="6680" y="3834"/>
                  </a:cubicBezTo>
                  <a:cubicBezTo>
                    <a:pt x="6787" y="3727"/>
                    <a:pt x="6882" y="3608"/>
                    <a:pt x="6966" y="3477"/>
                  </a:cubicBezTo>
                  <a:cubicBezTo>
                    <a:pt x="7002" y="3489"/>
                    <a:pt x="7049" y="3489"/>
                    <a:pt x="7097" y="3513"/>
                  </a:cubicBezTo>
                  <a:lnTo>
                    <a:pt x="7275" y="3548"/>
                  </a:lnTo>
                  <a:lnTo>
                    <a:pt x="7275" y="3572"/>
                  </a:lnTo>
                  <a:cubicBezTo>
                    <a:pt x="7204" y="3953"/>
                    <a:pt x="7204" y="4287"/>
                    <a:pt x="7287" y="4560"/>
                  </a:cubicBezTo>
                  <a:cubicBezTo>
                    <a:pt x="7359" y="4822"/>
                    <a:pt x="7513" y="5025"/>
                    <a:pt x="7716" y="5180"/>
                  </a:cubicBezTo>
                  <a:cubicBezTo>
                    <a:pt x="7954" y="5358"/>
                    <a:pt x="8252" y="5430"/>
                    <a:pt x="8526" y="5430"/>
                  </a:cubicBezTo>
                  <a:cubicBezTo>
                    <a:pt x="8728" y="5430"/>
                    <a:pt x="8907" y="5382"/>
                    <a:pt x="9049" y="5311"/>
                  </a:cubicBezTo>
                  <a:cubicBezTo>
                    <a:pt x="9192" y="5215"/>
                    <a:pt x="9323" y="5037"/>
                    <a:pt x="9430" y="4763"/>
                  </a:cubicBezTo>
                  <a:cubicBezTo>
                    <a:pt x="9478" y="4822"/>
                    <a:pt x="9526" y="4882"/>
                    <a:pt x="9561" y="4930"/>
                  </a:cubicBezTo>
                  <a:cubicBezTo>
                    <a:pt x="9740" y="5168"/>
                    <a:pt x="9859" y="5418"/>
                    <a:pt x="9954" y="5692"/>
                  </a:cubicBezTo>
                  <a:cubicBezTo>
                    <a:pt x="10002" y="5858"/>
                    <a:pt x="10133" y="5977"/>
                    <a:pt x="10300" y="6037"/>
                  </a:cubicBezTo>
                  <a:lnTo>
                    <a:pt x="10752" y="6192"/>
                  </a:lnTo>
                  <a:cubicBezTo>
                    <a:pt x="10871" y="6239"/>
                    <a:pt x="10966" y="6334"/>
                    <a:pt x="10966" y="6465"/>
                  </a:cubicBezTo>
                  <a:lnTo>
                    <a:pt x="10966" y="7239"/>
                  </a:lnTo>
                  <a:cubicBezTo>
                    <a:pt x="10966" y="7382"/>
                    <a:pt x="10895" y="7477"/>
                    <a:pt x="10752" y="7525"/>
                  </a:cubicBezTo>
                  <a:lnTo>
                    <a:pt x="10014" y="7763"/>
                  </a:lnTo>
                  <a:cubicBezTo>
                    <a:pt x="9895" y="7811"/>
                    <a:pt x="9788" y="7882"/>
                    <a:pt x="9728" y="8001"/>
                  </a:cubicBezTo>
                  <a:cubicBezTo>
                    <a:pt x="9430" y="8513"/>
                    <a:pt x="8966" y="8930"/>
                    <a:pt x="8359" y="9252"/>
                  </a:cubicBezTo>
                  <a:cubicBezTo>
                    <a:pt x="8287" y="9287"/>
                    <a:pt x="8240" y="9359"/>
                    <a:pt x="8228" y="9430"/>
                  </a:cubicBezTo>
                  <a:lnTo>
                    <a:pt x="7990" y="10692"/>
                  </a:lnTo>
                  <a:cubicBezTo>
                    <a:pt x="7990" y="10728"/>
                    <a:pt x="7954" y="10752"/>
                    <a:pt x="7918" y="10752"/>
                  </a:cubicBezTo>
                  <a:lnTo>
                    <a:pt x="7144" y="10752"/>
                  </a:lnTo>
                  <a:cubicBezTo>
                    <a:pt x="7109" y="10752"/>
                    <a:pt x="7085" y="10728"/>
                    <a:pt x="7061" y="10692"/>
                  </a:cubicBezTo>
                  <a:lnTo>
                    <a:pt x="6930" y="10002"/>
                  </a:lnTo>
                  <a:cubicBezTo>
                    <a:pt x="6897" y="9868"/>
                    <a:pt x="6800" y="9786"/>
                    <a:pt x="6661" y="9786"/>
                  </a:cubicBezTo>
                  <a:cubicBezTo>
                    <a:pt x="6652" y="9786"/>
                    <a:pt x="6642" y="9787"/>
                    <a:pt x="6632" y="9787"/>
                  </a:cubicBezTo>
                  <a:cubicBezTo>
                    <a:pt x="6299" y="9835"/>
                    <a:pt x="5954" y="9859"/>
                    <a:pt x="5608" y="9859"/>
                  </a:cubicBezTo>
                  <a:cubicBezTo>
                    <a:pt x="5358" y="9859"/>
                    <a:pt x="5097" y="9847"/>
                    <a:pt x="4846" y="9823"/>
                  </a:cubicBezTo>
                  <a:cubicBezTo>
                    <a:pt x="4833" y="9821"/>
                    <a:pt x="4819" y="9819"/>
                    <a:pt x="4806" y="9819"/>
                  </a:cubicBezTo>
                  <a:cubicBezTo>
                    <a:pt x="4692" y="9819"/>
                    <a:pt x="4593" y="9908"/>
                    <a:pt x="4561" y="10025"/>
                  </a:cubicBezTo>
                  <a:lnTo>
                    <a:pt x="4442" y="10692"/>
                  </a:lnTo>
                  <a:cubicBezTo>
                    <a:pt x="4442" y="10728"/>
                    <a:pt x="4418" y="10752"/>
                    <a:pt x="4370" y="10752"/>
                  </a:cubicBezTo>
                  <a:lnTo>
                    <a:pt x="3596" y="10752"/>
                  </a:lnTo>
                  <a:cubicBezTo>
                    <a:pt x="3573" y="10752"/>
                    <a:pt x="3537" y="10728"/>
                    <a:pt x="3525" y="10692"/>
                  </a:cubicBezTo>
                  <a:lnTo>
                    <a:pt x="3299" y="9502"/>
                  </a:lnTo>
                  <a:cubicBezTo>
                    <a:pt x="3287" y="9430"/>
                    <a:pt x="3239" y="9359"/>
                    <a:pt x="3168" y="9323"/>
                  </a:cubicBezTo>
                  <a:cubicBezTo>
                    <a:pt x="2108" y="8763"/>
                    <a:pt x="1560" y="7823"/>
                    <a:pt x="1560" y="6620"/>
                  </a:cubicBezTo>
                  <a:cubicBezTo>
                    <a:pt x="1560" y="6013"/>
                    <a:pt x="1691" y="5477"/>
                    <a:pt x="1965" y="5013"/>
                  </a:cubicBezTo>
                  <a:cubicBezTo>
                    <a:pt x="2215" y="4584"/>
                    <a:pt x="2572" y="4239"/>
                    <a:pt x="3037" y="3965"/>
                  </a:cubicBezTo>
                  <a:cubicBezTo>
                    <a:pt x="3108" y="3929"/>
                    <a:pt x="3132" y="3822"/>
                    <a:pt x="3096" y="3751"/>
                  </a:cubicBezTo>
                  <a:cubicBezTo>
                    <a:pt x="3065" y="3696"/>
                    <a:pt x="3008" y="3667"/>
                    <a:pt x="2952" y="3667"/>
                  </a:cubicBezTo>
                  <a:cubicBezTo>
                    <a:pt x="2923" y="3667"/>
                    <a:pt x="2895" y="3675"/>
                    <a:pt x="2870" y="3691"/>
                  </a:cubicBezTo>
                  <a:cubicBezTo>
                    <a:pt x="1977" y="4203"/>
                    <a:pt x="1429" y="5013"/>
                    <a:pt x="1275" y="6025"/>
                  </a:cubicBezTo>
                  <a:lnTo>
                    <a:pt x="1227" y="6025"/>
                  </a:lnTo>
                  <a:cubicBezTo>
                    <a:pt x="1227" y="5918"/>
                    <a:pt x="1215" y="5799"/>
                    <a:pt x="1167" y="5692"/>
                  </a:cubicBezTo>
                  <a:cubicBezTo>
                    <a:pt x="1084" y="5453"/>
                    <a:pt x="870" y="5299"/>
                    <a:pt x="667" y="5263"/>
                  </a:cubicBezTo>
                  <a:cubicBezTo>
                    <a:pt x="654" y="5262"/>
                    <a:pt x="640" y="5261"/>
                    <a:pt x="626" y="5261"/>
                  </a:cubicBezTo>
                  <a:cubicBezTo>
                    <a:pt x="474" y="5261"/>
                    <a:pt x="326" y="5323"/>
                    <a:pt x="239" y="5465"/>
                  </a:cubicBezTo>
                  <a:cubicBezTo>
                    <a:pt x="72" y="5668"/>
                    <a:pt x="96" y="5834"/>
                    <a:pt x="144" y="5942"/>
                  </a:cubicBezTo>
                  <a:cubicBezTo>
                    <a:pt x="239" y="6096"/>
                    <a:pt x="441" y="6239"/>
                    <a:pt x="798" y="6311"/>
                  </a:cubicBezTo>
                  <a:cubicBezTo>
                    <a:pt x="786" y="6323"/>
                    <a:pt x="786" y="6334"/>
                    <a:pt x="775" y="6358"/>
                  </a:cubicBezTo>
                  <a:cubicBezTo>
                    <a:pt x="560" y="6620"/>
                    <a:pt x="310" y="6680"/>
                    <a:pt x="155" y="6680"/>
                  </a:cubicBezTo>
                  <a:cubicBezTo>
                    <a:pt x="72" y="6680"/>
                    <a:pt x="1" y="6751"/>
                    <a:pt x="1" y="6858"/>
                  </a:cubicBezTo>
                  <a:cubicBezTo>
                    <a:pt x="1" y="6954"/>
                    <a:pt x="72" y="7025"/>
                    <a:pt x="155" y="7037"/>
                  </a:cubicBezTo>
                  <a:lnTo>
                    <a:pt x="191" y="7037"/>
                  </a:lnTo>
                  <a:cubicBezTo>
                    <a:pt x="394" y="7037"/>
                    <a:pt x="715" y="6966"/>
                    <a:pt x="1025" y="6573"/>
                  </a:cubicBezTo>
                  <a:cubicBezTo>
                    <a:pt x="1072" y="6513"/>
                    <a:pt x="1108" y="6442"/>
                    <a:pt x="1144" y="6382"/>
                  </a:cubicBezTo>
                  <a:cubicBezTo>
                    <a:pt x="1167" y="6382"/>
                    <a:pt x="1203" y="6382"/>
                    <a:pt x="1227" y="6394"/>
                  </a:cubicBezTo>
                  <a:cubicBezTo>
                    <a:pt x="1227" y="6489"/>
                    <a:pt x="1215" y="6573"/>
                    <a:pt x="1215" y="6668"/>
                  </a:cubicBezTo>
                  <a:cubicBezTo>
                    <a:pt x="1215" y="7347"/>
                    <a:pt x="1382" y="7954"/>
                    <a:pt x="1703" y="8478"/>
                  </a:cubicBezTo>
                  <a:cubicBezTo>
                    <a:pt x="2001" y="8954"/>
                    <a:pt x="2441" y="9359"/>
                    <a:pt x="2977" y="9644"/>
                  </a:cubicBezTo>
                  <a:lnTo>
                    <a:pt x="3192" y="10799"/>
                  </a:lnTo>
                  <a:cubicBezTo>
                    <a:pt x="3227" y="11002"/>
                    <a:pt x="3406" y="11133"/>
                    <a:pt x="3596" y="11133"/>
                  </a:cubicBezTo>
                  <a:lnTo>
                    <a:pt x="4370" y="11133"/>
                  </a:lnTo>
                  <a:cubicBezTo>
                    <a:pt x="4561" y="11133"/>
                    <a:pt x="4727" y="11002"/>
                    <a:pt x="4775" y="10799"/>
                  </a:cubicBezTo>
                  <a:lnTo>
                    <a:pt x="4894" y="10204"/>
                  </a:lnTo>
                  <a:cubicBezTo>
                    <a:pt x="5132" y="10240"/>
                    <a:pt x="5370" y="10252"/>
                    <a:pt x="5620" y="10252"/>
                  </a:cubicBezTo>
                  <a:cubicBezTo>
                    <a:pt x="5966" y="10252"/>
                    <a:pt x="6311" y="10228"/>
                    <a:pt x="6632" y="10180"/>
                  </a:cubicBezTo>
                  <a:lnTo>
                    <a:pt x="6751" y="10823"/>
                  </a:lnTo>
                  <a:cubicBezTo>
                    <a:pt x="6787" y="11014"/>
                    <a:pt x="6966" y="11145"/>
                    <a:pt x="7156" y="11145"/>
                  </a:cubicBezTo>
                  <a:lnTo>
                    <a:pt x="7930" y="11145"/>
                  </a:lnTo>
                  <a:cubicBezTo>
                    <a:pt x="8121" y="11145"/>
                    <a:pt x="8287" y="11014"/>
                    <a:pt x="8335" y="10823"/>
                  </a:cubicBezTo>
                  <a:lnTo>
                    <a:pt x="8573" y="9585"/>
                  </a:lnTo>
                  <a:cubicBezTo>
                    <a:pt x="9228" y="9240"/>
                    <a:pt x="9716" y="8775"/>
                    <a:pt x="10038" y="8228"/>
                  </a:cubicBezTo>
                  <a:cubicBezTo>
                    <a:pt x="10073" y="8180"/>
                    <a:pt x="10097" y="8156"/>
                    <a:pt x="10145" y="8132"/>
                  </a:cubicBezTo>
                  <a:lnTo>
                    <a:pt x="10895" y="7894"/>
                  </a:lnTo>
                  <a:cubicBezTo>
                    <a:pt x="11145" y="7811"/>
                    <a:pt x="11323" y="7573"/>
                    <a:pt x="11323" y="7299"/>
                  </a:cubicBezTo>
                  <a:lnTo>
                    <a:pt x="11323" y="6525"/>
                  </a:lnTo>
                  <a:cubicBezTo>
                    <a:pt x="11312" y="6251"/>
                    <a:pt x="11133" y="6013"/>
                    <a:pt x="10871" y="5918"/>
                  </a:cubicBezTo>
                  <a:lnTo>
                    <a:pt x="10419" y="5775"/>
                  </a:lnTo>
                  <a:cubicBezTo>
                    <a:pt x="10359" y="5763"/>
                    <a:pt x="10311" y="5715"/>
                    <a:pt x="10300" y="5644"/>
                  </a:cubicBezTo>
                  <a:cubicBezTo>
                    <a:pt x="10192" y="5322"/>
                    <a:pt x="10061" y="5049"/>
                    <a:pt x="9859" y="4775"/>
                  </a:cubicBezTo>
                  <a:cubicBezTo>
                    <a:pt x="9776" y="4656"/>
                    <a:pt x="9680" y="4537"/>
                    <a:pt x="9561" y="4429"/>
                  </a:cubicBezTo>
                  <a:cubicBezTo>
                    <a:pt x="9645" y="4132"/>
                    <a:pt x="9669" y="3798"/>
                    <a:pt x="9669" y="3501"/>
                  </a:cubicBezTo>
                  <a:cubicBezTo>
                    <a:pt x="9669" y="3084"/>
                    <a:pt x="9585" y="2822"/>
                    <a:pt x="9418" y="2739"/>
                  </a:cubicBezTo>
                  <a:cubicBezTo>
                    <a:pt x="9384" y="2722"/>
                    <a:pt x="9329" y="2693"/>
                    <a:pt x="9204" y="2693"/>
                  </a:cubicBezTo>
                  <a:cubicBezTo>
                    <a:pt x="8980" y="2693"/>
                    <a:pt x="8533" y="2787"/>
                    <a:pt x="7585" y="3215"/>
                  </a:cubicBezTo>
                  <a:cubicBezTo>
                    <a:pt x="7561" y="3227"/>
                    <a:pt x="7513" y="3239"/>
                    <a:pt x="7478" y="3275"/>
                  </a:cubicBezTo>
                  <a:cubicBezTo>
                    <a:pt x="7383" y="3239"/>
                    <a:pt x="7287" y="3227"/>
                    <a:pt x="7180" y="3191"/>
                  </a:cubicBezTo>
                  <a:cubicBezTo>
                    <a:pt x="7168" y="3191"/>
                    <a:pt x="7156" y="3191"/>
                    <a:pt x="7144" y="3179"/>
                  </a:cubicBezTo>
                  <a:cubicBezTo>
                    <a:pt x="7263" y="2929"/>
                    <a:pt x="7335" y="2644"/>
                    <a:pt x="7347" y="2346"/>
                  </a:cubicBezTo>
                  <a:cubicBezTo>
                    <a:pt x="7347" y="2263"/>
                    <a:pt x="7287" y="2179"/>
                    <a:pt x="7180" y="2167"/>
                  </a:cubicBezTo>
                  <a:cubicBezTo>
                    <a:pt x="7097" y="2167"/>
                    <a:pt x="7025" y="2227"/>
                    <a:pt x="7002" y="2334"/>
                  </a:cubicBezTo>
                  <a:cubicBezTo>
                    <a:pt x="6990" y="2810"/>
                    <a:pt x="6787" y="3251"/>
                    <a:pt x="6442" y="3596"/>
                  </a:cubicBezTo>
                  <a:cubicBezTo>
                    <a:pt x="6228" y="3810"/>
                    <a:pt x="5989" y="3953"/>
                    <a:pt x="5739" y="4048"/>
                  </a:cubicBezTo>
                  <a:cubicBezTo>
                    <a:pt x="5525" y="4019"/>
                    <a:pt x="5302" y="4004"/>
                    <a:pt x="5079" y="4004"/>
                  </a:cubicBezTo>
                  <a:cubicBezTo>
                    <a:pt x="4855" y="4004"/>
                    <a:pt x="4632" y="4019"/>
                    <a:pt x="4418" y="4048"/>
                  </a:cubicBezTo>
                  <a:cubicBezTo>
                    <a:pt x="4168" y="3953"/>
                    <a:pt x="3930" y="3810"/>
                    <a:pt x="3715" y="3596"/>
                  </a:cubicBezTo>
                  <a:cubicBezTo>
                    <a:pt x="3358" y="3239"/>
                    <a:pt x="3156" y="2751"/>
                    <a:pt x="3156" y="2239"/>
                  </a:cubicBezTo>
                  <a:cubicBezTo>
                    <a:pt x="3156" y="1739"/>
                    <a:pt x="3346" y="1251"/>
                    <a:pt x="3715" y="893"/>
                  </a:cubicBezTo>
                  <a:cubicBezTo>
                    <a:pt x="4073" y="536"/>
                    <a:pt x="4561" y="322"/>
                    <a:pt x="5073" y="322"/>
                  </a:cubicBezTo>
                  <a:cubicBezTo>
                    <a:pt x="5573" y="322"/>
                    <a:pt x="6073" y="512"/>
                    <a:pt x="6430" y="893"/>
                  </a:cubicBezTo>
                  <a:cubicBezTo>
                    <a:pt x="6573" y="1036"/>
                    <a:pt x="6692" y="1203"/>
                    <a:pt x="6787" y="1381"/>
                  </a:cubicBezTo>
                  <a:cubicBezTo>
                    <a:pt x="6813" y="1433"/>
                    <a:pt x="6870" y="1472"/>
                    <a:pt x="6930" y="1472"/>
                  </a:cubicBezTo>
                  <a:cubicBezTo>
                    <a:pt x="6954" y="1472"/>
                    <a:pt x="6978" y="1466"/>
                    <a:pt x="7002" y="1453"/>
                  </a:cubicBezTo>
                  <a:cubicBezTo>
                    <a:pt x="7085" y="1405"/>
                    <a:pt x="7121" y="1322"/>
                    <a:pt x="7085" y="1227"/>
                  </a:cubicBezTo>
                  <a:cubicBezTo>
                    <a:pt x="6978" y="1024"/>
                    <a:pt x="6823" y="834"/>
                    <a:pt x="6668" y="655"/>
                  </a:cubicBezTo>
                  <a:cubicBezTo>
                    <a:pt x="6228" y="215"/>
                    <a:pt x="5680" y="0"/>
                    <a:pt x="5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42" name="Google Shape;8842;p76"/>
            <p:cNvSpPr/>
            <p:nvPr/>
          </p:nvSpPr>
          <p:spPr>
            <a:xfrm>
              <a:off x="4829299" y="2324485"/>
              <a:ext cx="42393" cy="75291"/>
            </a:xfrm>
            <a:custGeom>
              <a:avLst/>
              <a:gdLst/>
              <a:ahLst/>
              <a:cxnLst/>
              <a:rect l="l" t="t" r="r" b="b"/>
              <a:pathLst>
                <a:path w="1335" h="2371" extrusionOk="0">
                  <a:moveTo>
                    <a:pt x="644" y="417"/>
                  </a:moveTo>
                  <a:lnTo>
                    <a:pt x="644" y="941"/>
                  </a:lnTo>
                  <a:cubicBezTo>
                    <a:pt x="501" y="882"/>
                    <a:pt x="370" y="822"/>
                    <a:pt x="370" y="656"/>
                  </a:cubicBezTo>
                  <a:cubicBezTo>
                    <a:pt x="370" y="513"/>
                    <a:pt x="489" y="441"/>
                    <a:pt x="644" y="417"/>
                  </a:cubicBezTo>
                  <a:close/>
                  <a:moveTo>
                    <a:pt x="786" y="1322"/>
                  </a:moveTo>
                  <a:cubicBezTo>
                    <a:pt x="929" y="1382"/>
                    <a:pt x="1036" y="1477"/>
                    <a:pt x="1036" y="1656"/>
                  </a:cubicBezTo>
                  <a:cubicBezTo>
                    <a:pt x="1036" y="1810"/>
                    <a:pt x="929" y="1906"/>
                    <a:pt x="786" y="1941"/>
                  </a:cubicBezTo>
                  <a:lnTo>
                    <a:pt x="786" y="1322"/>
                  </a:lnTo>
                  <a:close/>
                  <a:moveTo>
                    <a:pt x="703" y="1"/>
                  </a:moveTo>
                  <a:cubicBezTo>
                    <a:pt x="655" y="1"/>
                    <a:pt x="620" y="36"/>
                    <a:pt x="620" y="60"/>
                  </a:cubicBezTo>
                  <a:lnTo>
                    <a:pt x="620" y="156"/>
                  </a:lnTo>
                  <a:cubicBezTo>
                    <a:pt x="334" y="179"/>
                    <a:pt x="60" y="334"/>
                    <a:pt x="60" y="691"/>
                  </a:cubicBezTo>
                  <a:cubicBezTo>
                    <a:pt x="60" y="1060"/>
                    <a:pt x="346" y="1168"/>
                    <a:pt x="620" y="1251"/>
                  </a:cubicBezTo>
                  <a:lnTo>
                    <a:pt x="620" y="1941"/>
                  </a:lnTo>
                  <a:cubicBezTo>
                    <a:pt x="322" y="1906"/>
                    <a:pt x="239" y="1715"/>
                    <a:pt x="143" y="1715"/>
                  </a:cubicBezTo>
                  <a:cubicBezTo>
                    <a:pt x="60" y="1715"/>
                    <a:pt x="1" y="1810"/>
                    <a:pt x="1" y="1882"/>
                  </a:cubicBezTo>
                  <a:cubicBezTo>
                    <a:pt x="1" y="2025"/>
                    <a:pt x="239" y="2227"/>
                    <a:pt x="620" y="2227"/>
                  </a:cubicBezTo>
                  <a:lnTo>
                    <a:pt x="620" y="2311"/>
                  </a:lnTo>
                  <a:cubicBezTo>
                    <a:pt x="620" y="2346"/>
                    <a:pt x="644" y="2370"/>
                    <a:pt x="703" y="2370"/>
                  </a:cubicBezTo>
                  <a:cubicBezTo>
                    <a:pt x="751" y="2370"/>
                    <a:pt x="798" y="2346"/>
                    <a:pt x="798" y="2311"/>
                  </a:cubicBezTo>
                  <a:lnTo>
                    <a:pt x="798" y="2203"/>
                  </a:lnTo>
                  <a:cubicBezTo>
                    <a:pt x="1108" y="2168"/>
                    <a:pt x="1310" y="1965"/>
                    <a:pt x="1310" y="1608"/>
                  </a:cubicBezTo>
                  <a:cubicBezTo>
                    <a:pt x="1334" y="1227"/>
                    <a:pt x="1048" y="1096"/>
                    <a:pt x="798" y="1001"/>
                  </a:cubicBezTo>
                  <a:lnTo>
                    <a:pt x="798" y="406"/>
                  </a:lnTo>
                  <a:cubicBezTo>
                    <a:pt x="1001" y="417"/>
                    <a:pt x="1084" y="513"/>
                    <a:pt x="1144" y="513"/>
                  </a:cubicBezTo>
                  <a:cubicBezTo>
                    <a:pt x="1227" y="513"/>
                    <a:pt x="1275" y="406"/>
                    <a:pt x="1275" y="346"/>
                  </a:cubicBezTo>
                  <a:cubicBezTo>
                    <a:pt x="1275" y="203"/>
                    <a:pt x="989" y="144"/>
                    <a:pt x="798" y="144"/>
                  </a:cubicBezTo>
                  <a:lnTo>
                    <a:pt x="798" y="60"/>
                  </a:lnTo>
                  <a:cubicBezTo>
                    <a:pt x="798" y="36"/>
                    <a:pt x="751" y="1"/>
                    <a:pt x="7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8843" name="Google Shape;8843;p76"/>
          <p:cNvSpPr/>
          <p:nvPr/>
        </p:nvSpPr>
        <p:spPr>
          <a:xfrm>
            <a:off x="10429856" y="4574156"/>
            <a:ext cx="717665" cy="719124"/>
          </a:xfrm>
          <a:custGeom>
            <a:avLst/>
            <a:gdLst/>
            <a:ahLst/>
            <a:cxnLst/>
            <a:rect l="l" t="t" r="r" b="b"/>
            <a:pathLst>
              <a:path w="11300" h="11323" extrusionOk="0">
                <a:moveTo>
                  <a:pt x="5620" y="333"/>
                </a:moveTo>
                <a:cubicBezTo>
                  <a:pt x="5715" y="333"/>
                  <a:pt x="5787" y="405"/>
                  <a:pt x="5787" y="500"/>
                </a:cubicBezTo>
                <a:lnTo>
                  <a:pt x="5787" y="560"/>
                </a:lnTo>
                <a:lnTo>
                  <a:pt x="5453" y="560"/>
                </a:lnTo>
                <a:lnTo>
                  <a:pt x="5453" y="500"/>
                </a:lnTo>
                <a:cubicBezTo>
                  <a:pt x="5453" y="405"/>
                  <a:pt x="5536" y="333"/>
                  <a:pt x="5620" y="333"/>
                </a:cubicBezTo>
                <a:close/>
                <a:moveTo>
                  <a:pt x="5465" y="917"/>
                </a:moveTo>
                <a:lnTo>
                  <a:pt x="5465" y="5822"/>
                </a:lnTo>
                <a:cubicBezTo>
                  <a:pt x="5120" y="5560"/>
                  <a:pt x="4703" y="5405"/>
                  <a:pt x="4251" y="5405"/>
                </a:cubicBezTo>
                <a:cubicBezTo>
                  <a:pt x="3810" y="5405"/>
                  <a:pt x="3393" y="5560"/>
                  <a:pt x="3060" y="5810"/>
                </a:cubicBezTo>
                <a:cubicBezTo>
                  <a:pt x="3108" y="4536"/>
                  <a:pt x="3370" y="3322"/>
                  <a:pt x="3834" y="2417"/>
                </a:cubicBezTo>
                <a:cubicBezTo>
                  <a:pt x="4286" y="1524"/>
                  <a:pt x="4846" y="1000"/>
                  <a:pt x="5465" y="917"/>
                </a:cubicBezTo>
                <a:close/>
                <a:moveTo>
                  <a:pt x="5822" y="917"/>
                </a:moveTo>
                <a:cubicBezTo>
                  <a:pt x="6441" y="1000"/>
                  <a:pt x="7037" y="1584"/>
                  <a:pt x="7501" y="2524"/>
                </a:cubicBezTo>
                <a:cubicBezTo>
                  <a:pt x="7526" y="2582"/>
                  <a:pt x="7579" y="2617"/>
                  <a:pt x="7642" y="2617"/>
                </a:cubicBezTo>
                <a:cubicBezTo>
                  <a:pt x="7669" y="2617"/>
                  <a:pt x="7698" y="2610"/>
                  <a:pt x="7727" y="2596"/>
                </a:cubicBezTo>
                <a:cubicBezTo>
                  <a:pt x="7811" y="2548"/>
                  <a:pt x="7834" y="2465"/>
                  <a:pt x="7799" y="2369"/>
                </a:cubicBezTo>
                <a:cubicBezTo>
                  <a:pt x="7525" y="1810"/>
                  <a:pt x="7215" y="1381"/>
                  <a:pt x="6858" y="1060"/>
                </a:cubicBezTo>
                <a:lnTo>
                  <a:pt x="6810" y="1024"/>
                </a:lnTo>
                <a:lnTo>
                  <a:pt x="6810" y="1024"/>
                </a:lnTo>
                <a:cubicBezTo>
                  <a:pt x="7799" y="1238"/>
                  <a:pt x="8692" y="1715"/>
                  <a:pt x="9406" y="2453"/>
                </a:cubicBezTo>
                <a:cubicBezTo>
                  <a:pt x="10311" y="3358"/>
                  <a:pt x="10847" y="4536"/>
                  <a:pt x="10954" y="5798"/>
                </a:cubicBezTo>
                <a:cubicBezTo>
                  <a:pt x="10597" y="5560"/>
                  <a:pt x="10180" y="5405"/>
                  <a:pt x="9751" y="5405"/>
                </a:cubicBezTo>
                <a:cubicBezTo>
                  <a:pt x="9299" y="5405"/>
                  <a:pt x="8870" y="5560"/>
                  <a:pt x="8537" y="5822"/>
                </a:cubicBezTo>
                <a:cubicBezTo>
                  <a:pt x="8513" y="4834"/>
                  <a:pt x="8346" y="3893"/>
                  <a:pt x="8061" y="3060"/>
                </a:cubicBezTo>
                <a:cubicBezTo>
                  <a:pt x="8042" y="2984"/>
                  <a:pt x="7977" y="2946"/>
                  <a:pt x="7909" y="2946"/>
                </a:cubicBezTo>
                <a:cubicBezTo>
                  <a:pt x="7892" y="2946"/>
                  <a:pt x="7875" y="2948"/>
                  <a:pt x="7858" y="2953"/>
                </a:cubicBezTo>
                <a:cubicBezTo>
                  <a:pt x="7763" y="2988"/>
                  <a:pt x="7727" y="3072"/>
                  <a:pt x="7751" y="3167"/>
                </a:cubicBezTo>
                <a:cubicBezTo>
                  <a:pt x="8025" y="3953"/>
                  <a:pt x="8180" y="4858"/>
                  <a:pt x="8215" y="5810"/>
                </a:cubicBezTo>
                <a:cubicBezTo>
                  <a:pt x="7882" y="5560"/>
                  <a:pt x="7453" y="5405"/>
                  <a:pt x="7025" y="5405"/>
                </a:cubicBezTo>
                <a:cubicBezTo>
                  <a:pt x="6572" y="5405"/>
                  <a:pt x="6156" y="5560"/>
                  <a:pt x="5822" y="5822"/>
                </a:cubicBezTo>
                <a:lnTo>
                  <a:pt x="5822" y="917"/>
                </a:lnTo>
                <a:close/>
                <a:moveTo>
                  <a:pt x="5596" y="8299"/>
                </a:moveTo>
                <a:cubicBezTo>
                  <a:pt x="5679" y="8299"/>
                  <a:pt x="5751" y="8370"/>
                  <a:pt x="5751" y="8453"/>
                </a:cubicBezTo>
                <a:lnTo>
                  <a:pt x="5751" y="9894"/>
                </a:lnTo>
                <a:lnTo>
                  <a:pt x="5787" y="9894"/>
                </a:lnTo>
                <a:cubicBezTo>
                  <a:pt x="5787" y="10489"/>
                  <a:pt x="5310" y="10978"/>
                  <a:pt x="4727" y="10978"/>
                </a:cubicBezTo>
                <a:cubicBezTo>
                  <a:pt x="4286" y="10978"/>
                  <a:pt x="3882" y="10704"/>
                  <a:pt x="3715" y="10287"/>
                </a:cubicBezTo>
                <a:cubicBezTo>
                  <a:pt x="3703" y="10239"/>
                  <a:pt x="3703" y="10192"/>
                  <a:pt x="3739" y="10144"/>
                </a:cubicBezTo>
                <a:cubicBezTo>
                  <a:pt x="3762" y="10097"/>
                  <a:pt x="3822" y="10073"/>
                  <a:pt x="3870" y="10073"/>
                </a:cubicBezTo>
                <a:cubicBezTo>
                  <a:pt x="3941" y="10073"/>
                  <a:pt x="4001" y="10108"/>
                  <a:pt x="4012" y="10168"/>
                </a:cubicBezTo>
                <a:cubicBezTo>
                  <a:pt x="4120" y="10454"/>
                  <a:pt x="4393" y="10632"/>
                  <a:pt x="4691" y="10644"/>
                </a:cubicBezTo>
                <a:cubicBezTo>
                  <a:pt x="4882" y="10644"/>
                  <a:pt x="5072" y="10573"/>
                  <a:pt x="5203" y="10442"/>
                </a:cubicBezTo>
                <a:cubicBezTo>
                  <a:pt x="5358" y="10287"/>
                  <a:pt x="5429" y="10097"/>
                  <a:pt x="5429" y="9906"/>
                </a:cubicBezTo>
                <a:lnTo>
                  <a:pt x="5429" y="8453"/>
                </a:lnTo>
                <a:cubicBezTo>
                  <a:pt x="5429" y="8370"/>
                  <a:pt x="5501" y="8299"/>
                  <a:pt x="5596" y="8299"/>
                </a:cubicBezTo>
                <a:close/>
                <a:moveTo>
                  <a:pt x="5644" y="0"/>
                </a:moveTo>
                <a:cubicBezTo>
                  <a:pt x="5370" y="0"/>
                  <a:pt x="5144" y="226"/>
                  <a:pt x="5144" y="500"/>
                </a:cubicBezTo>
                <a:lnTo>
                  <a:pt x="5144" y="583"/>
                </a:lnTo>
                <a:cubicBezTo>
                  <a:pt x="4215" y="667"/>
                  <a:pt x="3322" y="976"/>
                  <a:pt x="2524" y="1500"/>
                </a:cubicBezTo>
                <a:cubicBezTo>
                  <a:pt x="1631" y="2096"/>
                  <a:pt x="917" y="2929"/>
                  <a:pt x="476" y="3905"/>
                </a:cubicBezTo>
                <a:cubicBezTo>
                  <a:pt x="429" y="4001"/>
                  <a:pt x="476" y="4084"/>
                  <a:pt x="560" y="4131"/>
                </a:cubicBezTo>
                <a:cubicBezTo>
                  <a:pt x="585" y="4144"/>
                  <a:pt x="610" y="4150"/>
                  <a:pt x="633" y="4150"/>
                </a:cubicBezTo>
                <a:cubicBezTo>
                  <a:pt x="697" y="4150"/>
                  <a:pt x="751" y="4106"/>
                  <a:pt x="786" y="4036"/>
                </a:cubicBezTo>
                <a:cubicBezTo>
                  <a:pt x="1203" y="3119"/>
                  <a:pt x="1869" y="2346"/>
                  <a:pt x="2727" y="1774"/>
                </a:cubicBezTo>
                <a:cubicBezTo>
                  <a:pt x="3262" y="1417"/>
                  <a:pt x="3858" y="1167"/>
                  <a:pt x="4477" y="1036"/>
                </a:cubicBezTo>
                <a:lnTo>
                  <a:pt x="4477" y="1036"/>
                </a:lnTo>
                <a:cubicBezTo>
                  <a:pt x="4132" y="1310"/>
                  <a:pt x="3822" y="1738"/>
                  <a:pt x="3560" y="2274"/>
                </a:cubicBezTo>
                <a:cubicBezTo>
                  <a:pt x="3072" y="3239"/>
                  <a:pt x="2774" y="4489"/>
                  <a:pt x="2739" y="5822"/>
                </a:cubicBezTo>
                <a:cubicBezTo>
                  <a:pt x="2393" y="5560"/>
                  <a:pt x="1977" y="5405"/>
                  <a:pt x="1536" y="5405"/>
                </a:cubicBezTo>
                <a:cubicBezTo>
                  <a:pt x="1095" y="5405"/>
                  <a:pt x="667" y="5560"/>
                  <a:pt x="345" y="5810"/>
                </a:cubicBezTo>
                <a:cubicBezTo>
                  <a:pt x="369" y="5405"/>
                  <a:pt x="441" y="5024"/>
                  <a:pt x="560" y="4643"/>
                </a:cubicBezTo>
                <a:cubicBezTo>
                  <a:pt x="595" y="4560"/>
                  <a:pt x="548" y="4465"/>
                  <a:pt x="464" y="4441"/>
                </a:cubicBezTo>
                <a:cubicBezTo>
                  <a:pt x="445" y="4436"/>
                  <a:pt x="427" y="4434"/>
                  <a:pt x="409" y="4434"/>
                </a:cubicBezTo>
                <a:cubicBezTo>
                  <a:pt x="338" y="4434"/>
                  <a:pt x="279" y="4472"/>
                  <a:pt x="250" y="4548"/>
                </a:cubicBezTo>
                <a:cubicBezTo>
                  <a:pt x="83" y="5084"/>
                  <a:pt x="0" y="5644"/>
                  <a:pt x="0" y="6227"/>
                </a:cubicBezTo>
                <a:cubicBezTo>
                  <a:pt x="0" y="6287"/>
                  <a:pt x="24" y="6334"/>
                  <a:pt x="72" y="6358"/>
                </a:cubicBezTo>
                <a:cubicBezTo>
                  <a:pt x="107" y="6385"/>
                  <a:pt x="150" y="6398"/>
                  <a:pt x="184" y="6398"/>
                </a:cubicBezTo>
                <a:cubicBezTo>
                  <a:pt x="195" y="6398"/>
                  <a:pt x="205" y="6397"/>
                  <a:pt x="214" y="6394"/>
                </a:cubicBezTo>
                <a:cubicBezTo>
                  <a:pt x="250" y="6370"/>
                  <a:pt x="286" y="6358"/>
                  <a:pt x="298" y="6334"/>
                </a:cubicBezTo>
                <a:cubicBezTo>
                  <a:pt x="583" y="5977"/>
                  <a:pt x="1048" y="5751"/>
                  <a:pt x="1524" y="5751"/>
                </a:cubicBezTo>
                <a:cubicBezTo>
                  <a:pt x="2024" y="5751"/>
                  <a:pt x="2477" y="5977"/>
                  <a:pt x="2762" y="6334"/>
                </a:cubicBezTo>
                <a:cubicBezTo>
                  <a:pt x="2798" y="6370"/>
                  <a:pt x="2834" y="6394"/>
                  <a:pt x="2893" y="6394"/>
                </a:cubicBezTo>
                <a:cubicBezTo>
                  <a:pt x="2941" y="6394"/>
                  <a:pt x="3000" y="6358"/>
                  <a:pt x="3036" y="6334"/>
                </a:cubicBezTo>
                <a:cubicBezTo>
                  <a:pt x="3322" y="5977"/>
                  <a:pt x="3786" y="5751"/>
                  <a:pt x="4263" y="5751"/>
                </a:cubicBezTo>
                <a:cubicBezTo>
                  <a:pt x="4727" y="5751"/>
                  <a:pt x="5179" y="5941"/>
                  <a:pt x="5477" y="6287"/>
                </a:cubicBezTo>
                <a:lnTo>
                  <a:pt x="5477" y="7965"/>
                </a:lnTo>
                <a:cubicBezTo>
                  <a:pt x="5275" y="8049"/>
                  <a:pt x="5132" y="8227"/>
                  <a:pt x="5132" y="8442"/>
                </a:cubicBezTo>
                <a:lnTo>
                  <a:pt x="5132" y="9894"/>
                </a:lnTo>
                <a:cubicBezTo>
                  <a:pt x="5132" y="10013"/>
                  <a:pt x="5084" y="10108"/>
                  <a:pt x="5013" y="10192"/>
                </a:cubicBezTo>
                <a:cubicBezTo>
                  <a:pt x="4941" y="10263"/>
                  <a:pt x="4834" y="10311"/>
                  <a:pt x="4727" y="10311"/>
                </a:cubicBezTo>
                <a:cubicBezTo>
                  <a:pt x="4560" y="10311"/>
                  <a:pt x="4417" y="10204"/>
                  <a:pt x="4358" y="10049"/>
                </a:cubicBezTo>
                <a:cubicBezTo>
                  <a:pt x="4286" y="9858"/>
                  <a:pt x="4108" y="9739"/>
                  <a:pt x="3893" y="9739"/>
                </a:cubicBezTo>
                <a:cubicBezTo>
                  <a:pt x="3739" y="9739"/>
                  <a:pt x="3572" y="9835"/>
                  <a:pt x="3477" y="9966"/>
                </a:cubicBezTo>
                <a:cubicBezTo>
                  <a:pt x="3393" y="10097"/>
                  <a:pt x="3358" y="10275"/>
                  <a:pt x="3441" y="10430"/>
                </a:cubicBezTo>
                <a:cubicBezTo>
                  <a:pt x="3643" y="10966"/>
                  <a:pt x="4179" y="11323"/>
                  <a:pt x="4751" y="11323"/>
                </a:cubicBezTo>
                <a:lnTo>
                  <a:pt x="4763" y="11323"/>
                </a:lnTo>
                <a:cubicBezTo>
                  <a:pt x="5513" y="11299"/>
                  <a:pt x="6144" y="10668"/>
                  <a:pt x="6144" y="9894"/>
                </a:cubicBezTo>
                <a:lnTo>
                  <a:pt x="6144" y="8442"/>
                </a:lnTo>
                <a:cubicBezTo>
                  <a:pt x="6144" y="8227"/>
                  <a:pt x="6013" y="8049"/>
                  <a:pt x="5798" y="7965"/>
                </a:cubicBezTo>
                <a:lnTo>
                  <a:pt x="5798" y="6287"/>
                </a:lnTo>
                <a:cubicBezTo>
                  <a:pt x="6084" y="5941"/>
                  <a:pt x="6537" y="5751"/>
                  <a:pt x="7001" y="5751"/>
                </a:cubicBezTo>
                <a:cubicBezTo>
                  <a:pt x="7501" y="5751"/>
                  <a:pt x="7953" y="5977"/>
                  <a:pt x="8239" y="6334"/>
                </a:cubicBezTo>
                <a:cubicBezTo>
                  <a:pt x="8275" y="6370"/>
                  <a:pt x="8311" y="6394"/>
                  <a:pt x="8370" y="6394"/>
                </a:cubicBezTo>
                <a:cubicBezTo>
                  <a:pt x="8418" y="6394"/>
                  <a:pt x="8477" y="6358"/>
                  <a:pt x="8513" y="6334"/>
                </a:cubicBezTo>
                <a:cubicBezTo>
                  <a:pt x="8799" y="5977"/>
                  <a:pt x="9263" y="5751"/>
                  <a:pt x="9739" y="5751"/>
                </a:cubicBezTo>
                <a:cubicBezTo>
                  <a:pt x="10239" y="5751"/>
                  <a:pt x="10704" y="5977"/>
                  <a:pt x="10978" y="6334"/>
                </a:cubicBezTo>
                <a:cubicBezTo>
                  <a:pt x="11013" y="6370"/>
                  <a:pt x="11049" y="6394"/>
                  <a:pt x="11109" y="6394"/>
                </a:cubicBezTo>
                <a:cubicBezTo>
                  <a:pt x="11132" y="6394"/>
                  <a:pt x="11144" y="6394"/>
                  <a:pt x="11180" y="6370"/>
                </a:cubicBezTo>
                <a:cubicBezTo>
                  <a:pt x="11251" y="6346"/>
                  <a:pt x="11299" y="6287"/>
                  <a:pt x="11299" y="6215"/>
                </a:cubicBezTo>
                <a:cubicBezTo>
                  <a:pt x="11275" y="4715"/>
                  <a:pt x="10704" y="3298"/>
                  <a:pt x="9620" y="2226"/>
                </a:cubicBezTo>
                <a:cubicBezTo>
                  <a:pt x="8668" y="1274"/>
                  <a:pt x="7453" y="702"/>
                  <a:pt x="6132" y="583"/>
                </a:cubicBezTo>
                <a:lnTo>
                  <a:pt x="6132" y="500"/>
                </a:lnTo>
                <a:cubicBezTo>
                  <a:pt x="6132" y="226"/>
                  <a:pt x="5906" y="0"/>
                  <a:pt x="5644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rtl="1"/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8844" name="Google Shape;8844;p76"/>
          <p:cNvGrpSpPr/>
          <p:nvPr/>
        </p:nvGrpSpPr>
        <p:grpSpPr>
          <a:xfrm>
            <a:off x="12705866" y="4616455"/>
            <a:ext cx="527135" cy="635228"/>
            <a:chOff x="6421399" y="2308227"/>
            <a:chExt cx="263567" cy="317614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8845" name="Google Shape;8845;p76"/>
            <p:cNvSpPr/>
            <p:nvPr/>
          </p:nvSpPr>
          <p:spPr>
            <a:xfrm>
              <a:off x="6421399" y="2308227"/>
              <a:ext cx="263567" cy="317614"/>
            </a:xfrm>
            <a:custGeom>
              <a:avLst/>
              <a:gdLst/>
              <a:ahLst/>
              <a:cxnLst/>
              <a:rect l="l" t="t" r="r" b="b"/>
              <a:pathLst>
                <a:path w="8300" h="10002" extrusionOk="0">
                  <a:moveTo>
                    <a:pt x="4192" y="298"/>
                  </a:moveTo>
                  <a:cubicBezTo>
                    <a:pt x="4501" y="298"/>
                    <a:pt x="4775" y="513"/>
                    <a:pt x="4835" y="810"/>
                  </a:cubicBezTo>
                  <a:lnTo>
                    <a:pt x="3430" y="810"/>
                  </a:lnTo>
                  <a:cubicBezTo>
                    <a:pt x="3513" y="513"/>
                    <a:pt x="3775" y="298"/>
                    <a:pt x="4085" y="298"/>
                  </a:cubicBezTo>
                  <a:close/>
                  <a:moveTo>
                    <a:pt x="5918" y="1108"/>
                  </a:moveTo>
                  <a:cubicBezTo>
                    <a:pt x="6275" y="1108"/>
                    <a:pt x="6585" y="1275"/>
                    <a:pt x="6799" y="1560"/>
                  </a:cubicBezTo>
                  <a:lnTo>
                    <a:pt x="1465" y="1560"/>
                  </a:lnTo>
                  <a:cubicBezTo>
                    <a:pt x="1680" y="1275"/>
                    <a:pt x="1989" y="1108"/>
                    <a:pt x="2346" y="1108"/>
                  </a:cubicBezTo>
                  <a:close/>
                  <a:moveTo>
                    <a:pt x="4085" y="1"/>
                  </a:moveTo>
                  <a:cubicBezTo>
                    <a:pt x="3608" y="1"/>
                    <a:pt x="3215" y="346"/>
                    <a:pt x="3156" y="810"/>
                  </a:cubicBezTo>
                  <a:lnTo>
                    <a:pt x="2346" y="810"/>
                  </a:lnTo>
                  <a:cubicBezTo>
                    <a:pt x="1822" y="810"/>
                    <a:pt x="1370" y="1096"/>
                    <a:pt x="1132" y="1560"/>
                  </a:cubicBezTo>
                  <a:lnTo>
                    <a:pt x="596" y="1560"/>
                  </a:lnTo>
                  <a:cubicBezTo>
                    <a:pt x="263" y="1560"/>
                    <a:pt x="1" y="1822"/>
                    <a:pt x="1" y="2156"/>
                  </a:cubicBezTo>
                  <a:cubicBezTo>
                    <a:pt x="1" y="2477"/>
                    <a:pt x="263" y="2751"/>
                    <a:pt x="596" y="2751"/>
                  </a:cubicBezTo>
                  <a:lnTo>
                    <a:pt x="1013" y="2751"/>
                  </a:lnTo>
                  <a:lnTo>
                    <a:pt x="1370" y="9359"/>
                  </a:lnTo>
                  <a:cubicBezTo>
                    <a:pt x="1382" y="9716"/>
                    <a:pt x="1680" y="10002"/>
                    <a:pt x="2037" y="10002"/>
                  </a:cubicBezTo>
                  <a:lnTo>
                    <a:pt x="4466" y="10002"/>
                  </a:lnTo>
                  <a:cubicBezTo>
                    <a:pt x="4537" y="10002"/>
                    <a:pt x="4609" y="9942"/>
                    <a:pt x="4609" y="9847"/>
                  </a:cubicBezTo>
                  <a:cubicBezTo>
                    <a:pt x="4609" y="9752"/>
                    <a:pt x="4549" y="9704"/>
                    <a:pt x="4466" y="9704"/>
                  </a:cubicBezTo>
                  <a:lnTo>
                    <a:pt x="2037" y="9704"/>
                  </a:lnTo>
                  <a:cubicBezTo>
                    <a:pt x="1822" y="9704"/>
                    <a:pt x="1668" y="9538"/>
                    <a:pt x="1644" y="9347"/>
                  </a:cubicBezTo>
                  <a:lnTo>
                    <a:pt x="1287" y="2751"/>
                  </a:lnTo>
                  <a:lnTo>
                    <a:pt x="2084" y="2751"/>
                  </a:lnTo>
                  <a:cubicBezTo>
                    <a:pt x="2156" y="2751"/>
                    <a:pt x="2227" y="2692"/>
                    <a:pt x="2227" y="2596"/>
                  </a:cubicBezTo>
                  <a:cubicBezTo>
                    <a:pt x="2227" y="2525"/>
                    <a:pt x="2168" y="2453"/>
                    <a:pt x="2084" y="2453"/>
                  </a:cubicBezTo>
                  <a:lnTo>
                    <a:pt x="596" y="2453"/>
                  </a:lnTo>
                  <a:cubicBezTo>
                    <a:pt x="429" y="2453"/>
                    <a:pt x="298" y="2322"/>
                    <a:pt x="298" y="2156"/>
                  </a:cubicBezTo>
                  <a:cubicBezTo>
                    <a:pt x="298" y="1989"/>
                    <a:pt x="429" y="1858"/>
                    <a:pt x="596" y="1858"/>
                  </a:cubicBezTo>
                  <a:lnTo>
                    <a:pt x="7704" y="1858"/>
                  </a:lnTo>
                  <a:cubicBezTo>
                    <a:pt x="7871" y="1858"/>
                    <a:pt x="8002" y="1989"/>
                    <a:pt x="8002" y="2156"/>
                  </a:cubicBezTo>
                  <a:cubicBezTo>
                    <a:pt x="8002" y="2322"/>
                    <a:pt x="7871" y="2453"/>
                    <a:pt x="7704" y="2453"/>
                  </a:cubicBezTo>
                  <a:lnTo>
                    <a:pt x="2763" y="2453"/>
                  </a:lnTo>
                  <a:cubicBezTo>
                    <a:pt x="2692" y="2453"/>
                    <a:pt x="2620" y="2513"/>
                    <a:pt x="2620" y="2596"/>
                  </a:cubicBezTo>
                  <a:cubicBezTo>
                    <a:pt x="2620" y="2680"/>
                    <a:pt x="2680" y="2751"/>
                    <a:pt x="2763" y="2751"/>
                  </a:cubicBezTo>
                  <a:lnTo>
                    <a:pt x="7002" y="2751"/>
                  </a:lnTo>
                  <a:lnTo>
                    <a:pt x="6633" y="9347"/>
                  </a:lnTo>
                  <a:cubicBezTo>
                    <a:pt x="6621" y="9550"/>
                    <a:pt x="6454" y="9704"/>
                    <a:pt x="6252" y="9704"/>
                  </a:cubicBezTo>
                  <a:lnTo>
                    <a:pt x="5156" y="9704"/>
                  </a:lnTo>
                  <a:cubicBezTo>
                    <a:pt x="5085" y="9704"/>
                    <a:pt x="5013" y="9752"/>
                    <a:pt x="5013" y="9847"/>
                  </a:cubicBezTo>
                  <a:cubicBezTo>
                    <a:pt x="5013" y="9942"/>
                    <a:pt x="5073" y="10002"/>
                    <a:pt x="5156" y="10002"/>
                  </a:cubicBezTo>
                  <a:lnTo>
                    <a:pt x="6252" y="10002"/>
                  </a:lnTo>
                  <a:cubicBezTo>
                    <a:pt x="6609" y="10002"/>
                    <a:pt x="6906" y="9716"/>
                    <a:pt x="6918" y="9359"/>
                  </a:cubicBezTo>
                  <a:lnTo>
                    <a:pt x="7287" y="2751"/>
                  </a:lnTo>
                  <a:lnTo>
                    <a:pt x="7704" y="2751"/>
                  </a:lnTo>
                  <a:cubicBezTo>
                    <a:pt x="8038" y="2751"/>
                    <a:pt x="8299" y="2477"/>
                    <a:pt x="8299" y="2156"/>
                  </a:cubicBezTo>
                  <a:cubicBezTo>
                    <a:pt x="8288" y="1822"/>
                    <a:pt x="8014" y="1560"/>
                    <a:pt x="7692" y="1560"/>
                  </a:cubicBezTo>
                  <a:lnTo>
                    <a:pt x="7145" y="1560"/>
                  </a:lnTo>
                  <a:cubicBezTo>
                    <a:pt x="6906" y="1108"/>
                    <a:pt x="6442" y="810"/>
                    <a:pt x="5918" y="810"/>
                  </a:cubicBezTo>
                  <a:lnTo>
                    <a:pt x="5132" y="810"/>
                  </a:lnTo>
                  <a:cubicBezTo>
                    <a:pt x="5073" y="346"/>
                    <a:pt x="4668" y="1"/>
                    <a:pt x="419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46" name="Google Shape;8846;p76"/>
            <p:cNvSpPr/>
            <p:nvPr/>
          </p:nvSpPr>
          <p:spPr>
            <a:xfrm>
              <a:off x="6539750" y="2414860"/>
              <a:ext cx="26484" cy="162236"/>
            </a:xfrm>
            <a:custGeom>
              <a:avLst/>
              <a:gdLst/>
              <a:ahLst/>
              <a:cxnLst/>
              <a:rect l="l" t="t" r="r" b="b"/>
              <a:pathLst>
                <a:path w="834" h="5109" extrusionOk="0">
                  <a:moveTo>
                    <a:pt x="405" y="286"/>
                  </a:moveTo>
                  <a:cubicBezTo>
                    <a:pt x="477" y="298"/>
                    <a:pt x="536" y="346"/>
                    <a:pt x="536" y="417"/>
                  </a:cubicBezTo>
                  <a:lnTo>
                    <a:pt x="536" y="4691"/>
                  </a:lnTo>
                  <a:cubicBezTo>
                    <a:pt x="536" y="4763"/>
                    <a:pt x="477" y="4822"/>
                    <a:pt x="405" y="4822"/>
                  </a:cubicBezTo>
                  <a:cubicBezTo>
                    <a:pt x="334" y="4822"/>
                    <a:pt x="274" y="4763"/>
                    <a:pt x="274" y="4691"/>
                  </a:cubicBezTo>
                  <a:lnTo>
                    <a:pt x="274" y="417"/>
                  </a:lnTo>
                  <a:cubicBezTo>
                    <a:pt x="274" y="346"/>
                    <a:pt x="334" y="286"/>
                    <a:pt x="405" y="286"/>
                  </a:cubicBezTo>
                  <a:close/>
                  <a:moveTo>
                    <a:pt x="417" y="0"/>
                  </a:moveTo>
                  <a:cubicBezTo>
                    <a:pt x="179" y="0"/>
                    <a:pt x="0" y="191"/>
                    <a:pt x="0" y="417"/>
                  </a:cubicBezTo>
                  <a:lnTo>
                    <a:pt x="0" y="4691"/>
                  </a:lnTo>
                  <a:cubicBezTo>
                    <a:pt x="0" y="4930"/>
                    <a:pt x="203" y="5108"/>
                    <a:pt x="417" y="5108"/>
                  </a:cubicBezTo>
                  <a:cubicBezTo>
                    <a:pt x="655" y="5108"/>
                    <a:pt x="834" y="4918"/>
                    <a:pt x="834" y="4691"/>
                  </a:cubicBezTo>
                  <a:lnTo>
                    <a:pt x="834" y="417"/>
                  </a:lnTo>
                  <a:cubicBezTo>
                    <a:pt x="834" y="191"/>
                    <a:pt x="643" y="0"/>
                    <a:pt x="4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47" name="Google Shape;8847;p76"/>
            <p:cNvSpPr/>
            <p:nvPr/>
          </p:nvSpPr>
          <p:spPr>
            <a:xfrm>
              <a:off x="6590018" y="2414479"/>
              <a:ext cx="30294" cy="162967"/>
            </a:xfrm>
            <a:custGeom>
              <a:avLst/>
              <a:gdLst/>
              <a:ahLst/>
              <a:cxnLst/>
              <a:rect l="l" t="t" r="r" b="b"/>
              <a:pathLst>
                <a:path w="954" h="5132" extrusionOk="0">
                  <a:moveTo>
                    <a:pt x="537" y="0"/>
                  </a:moveTo>
                  <a:cubicBezTo>
                    <a:pt x="311" y="0"/>
                    <a:pt x="120" y="179"/>
                    <a:pt x="120" y="417"/>
                  </a:cubicBezTo>
                  <a:lnTo>
                    <a:pt x="1" y="4691"/>
                  </a:lnTo>
                  <a:cubicBezTo>
                    <a:pt x="1" y="4811"/>
                    <a:pt x="49" y="4906"/>
                    <a:pt x="120" y="5001"/>
                  </a:cubicBezTo>
                  <a:cubicBezTo>
                    <a:pt x="191" y="5084"/>
                    <a:pt x="311" y="5132"/>
                    <a:pt x="418" y="5132"/>
                  </a:cubicBezTo>
                  <a:cubicBezTo>
                    <a:pt x="644" y="5132"/>
                    <a:pt x="834" y="4953"/>
                    <a:pt x="834" y="4715"/>
                  </a:cubicBezTo>
                  <a:lnTo>
                    <a:pt x="846" y="4025"/>
                  </a:lnTo>
                  <a:cubicBezTo>
                    <a:pt x="846" y="3953"/>
                    <a:pt x="787" y="3882"/>
                    <a:pt x="703" y="3882"/>
                  </a:cubicBezTo>
                  <a:cubicBezTo>
                    <a:pt x="620" y="3882"/>
                    <a:pt x="549" y="3941"/>
                    <a:pt x="549" y="4025"/>
                  </a:cubicBezTo>
                  <a:lnTo>
                    <a:pt x="537" y="4715"/>
                  </a:lnTo>
                  <a:cubicBezTo>
                    <a:pt x="537" y="4787"/>
                    <a:pt x="477" y="4834"/>
                    <a:pt x="406" y="4834"/>
                  </a:cubicBezTo>
                  <a:cubicBezTo>
                    <a:pt x="370" y="4834"/>
                    <a:pt x="322" y="4822"/>
                    <a:pt x="311" y="4787"/>
                  </a:cubicBezTo>
                  <a:cubicBezTo>
                    <a:pt x="287" y="4763"/>
                    <a:pt x="263" y="4727"/>
                    <a:pt x="287" y="4703"/>
                  </a:cubicBezTo>
                  <a:lnTo>
                    <a:pt x="406" y="429"/>
                  </a:lnTo>
                  <a:cubicBezTo>
                    <a:pt x="406" y="358"/>
                    <a:pt x="465" y="310"/>
                    <a:pt x="537" y="310"/>
                  </a:cubicBezTo>
                  <a:cubicBezTo>
                    <a:pt x="561" y="310"/>
                    <a:pt x="608" y="322"/>
                    <a:pt x="620" y="358"/>
                  </a:cubicBezTo>
                  <a:cubicBezTo>
                    <a:pt x="656" y="381"/>
                    <a:pt x="668" y="417"/>
                    <a:pt x="656" y="441"/>
                  </a:cubicBezTo>
                  <a:lnTo>
                    <a:pt x="561" y="3358"/>
                  </a:lnTo>
                  <a:cubicBezTo>
                    <a:pt x="561" y="3441"/>
                    <a:pt x="644" y="3513"/>
                    <a:pt x="715" y="3513"/>
                  </a:cubicBezTo>
                  <a:cubicBezTo>
                    <a:pt x="787" y="3513"/>
                    <a:pt x="858" y="3453"/>
                    <a:pt x="858" y="3358"/>
                  </a:cubicBezTo>
                  <a:lnTo>
                    <a:pt x="953" y="441"/>
                  </a:lnTo>
                  <a:cubicBezTo>
                    <a:pt x="953" y="322"/>
                    <a:pt x="906" y="227"/>
                    <a:pt x="834" y="131"/>
                  </a:cubicBezTo>
                  <a:cubicBezTo>
                    <a:pt x="763" y="36"/>
                    <a:pt x="644" y="0"/>
                    <a:pt x="5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48" name="Google Shape;8848;p76"/>
            <p:cNvSpPr/>
            <p:nvPr/>
          </p:nvSpPr>
          <p:spPr>
            <a:xfrm>
              <a:off x="6486052" y="2414860"/>
              <a:ext cx="30294" cy="162967"/>
            </a:xfrm>
            <a:custGeom>
              <a:avLst/>
              <a:gdLst/>
              <a:ahLst/>
              <a:cxnLst/>
              <a:rect l="l" t="t" r="r" b="b"/>
              <a:pathLst>
                <a:path w="954" h="5132" extrusionOk="0">
                  <a:moveTo>
                    <a:pt x="406" y="298"/>
                  </a:moveTo>
                  <a:cubicBezTo>
                    <a:pt x="477" y="298"/>
                    <a:pt x="537" y="358"/>
                    <a:pt x="537" y="417"/>
                  </a:cubicBezTo>
                  <a:lnTo>
                    <a:pt x="656" y="4691"/>
                  </a:lnTo>
                  <a:cubicBezTo>
                    <a:pt x="668" y="4715"/>
                    <a:pt x="656" y="4763"/>
                    <a:pt x="620" y="4775"/>
                  </a:cubicBezTo>
                  <a:cubicBezTo>
                    <a:pt x="596" y="4810"/>
                    <a:pt x="560" y="4822"/>
                    <a:pt x="537" y="4822"/>
                  </a:cubicBezTo>
                  <a:cubicBezTo>
                    <a:pt x="465" y="4822"/>
                    <a:pt x="406" y="4763"/>
                    <a:pt x="406" y="4703"/>
                  </a:cubicBezTo>
                  <a:lnTo>
                    <a:pt x="287" y="429"/>
                  </a:lnTo>
                  <a:cubicBezTo>
                    <a:pt x="287" y="405"/>
                    <a:pt x="298" y="358"/>
                    <a:pt x="310" y="346"/>
                  </a:cubicBezTo>
                  <a:cubicBezTo>
                    <a:pt x="346" y="310"/>
                    <a:pt x="370" y="298"/>
                    <a:pt x="406" y="298"/>
                  </a:cubicBezTo>
                  <a:close/>
                  <a:moveTo>
                    <a:pt x="417" y="0"/>
                  </a:moveTo>
                  <a:cubicBezTo>
                    <a:pt x="298" y="0"/>
                    <a:pt x="191" y="48"/>
                    <a:pt x="120" y="131"/>
                  </a:cubicBezTo>
                  <a:cubicBezTo>
                    <a:pt x="48" y="227"/>
                    <a:pt x="1" y="334"/>
                    <a:pt x="1" y="453"/>
                  </a:cubicBezTo>
                  <a:lnTo>
                    <a:pt x="120" y="4715"/>
                  </a:lnTo>
                  <a:cubicBezTo>
                    <a:pt x="120" y="4941"/>
                    <a:pt x="310" y="5132"/>
                    <a:pt x="537" y="5132"/>
                  </a:cubicBezTo>
                  <a:cubicBezTo>
                    <a:pt x="656" y="5132"/>
                    <a:pt x="763" y="5096"/>
                    <a:pt x="834" y="5001"/>
                  </a:cubicBezTo>
                  <a:cubicBezTo>
                    <a:pt x="906" y="4918"/>
                    <a:pt x="953" y="4810"/>
                    <a:pt x="953" y="4691"/>
                  </a:cubicBezTo>
                  <a:lnTo>
                    <a:pt x="834" y="417"/>
                  </a:lnTo>
                  <a:cubicBezTo>
                    <a:pt x="834" y="179"/>
                    <a:pt x="644" y="0"/>
                    <a:pt x="4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8849" name="Google Shape;8849;p76"/>
          <p:cNvGrpSpPr/>
          <p:nvPr/>
        </p:nvGrpSpPr>
        <p:grpSpPr>
          <a:xfrm>
            <a:off x="13701002" y="4591241"/>
            <a:ext cx="720713" cy="686924"/>
            <a:chOff x="6870193" y="2295620"/>
            <a:chExt cx="360356" cy="343462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8850" name="Google Shape;8850;p76"/>
            <p:cNvSpPr/>
            <p:nvPr/>
          </p:nvSpPr>
          <p:spPr>
            <a:xfrm>
              <a:off x="6870193" y="2295620"/>
              <a:ext cx="360356" cy="343462"/>
            </a:xfrm>
            <a:custGeom>
              <a:avLst/>
              <a:gdLst/>
              <a:ahLst/>
              <a:cxnLst/>
              <a:rect l="l" t="t" r="r" b="b"/>
              <a:pathLst>
                <a:path w="11348" h="10816" extrusionOk="0">
                  <a:moveTo>
                    <a:pt x="6027" y="0"/>
                  </a:moveTo>
                  <a:cubicBezTo>
                    <a:pt x="5700" y="0"/>
                    <a:pt x="5448" y="70"/>
                    <a:pt x="5430" y="76"/>
                  </a:cubicBezTo>
                  <a:cubicBezTo>
                    <a:pt x="5358" y="112"/>
                    <a:pt x="5299" y="172"/>
                    <a:pt x="5299" y="255"/>
                  </a:cubicBezTo>
                  <a:lnTo>
                    <a:pt x="5299" y="2731"/>
                  </a:lnTo>
                  <a:lnTo>
                    <a:pt x="3501" y="5017"/>
                  </a:lnTo>
                  <a:cubicBezTo>
                    <a:pt x="3441" y="4767"/>
                    <a:pt x="3215" y="4577"/>
                    <a:pt x="2929" y="4577"/>
                  </a:cubicBezTo>
                  <a:lnTo>
                    <a:pt x="584" y="4577"/>
                  </a:lnTo>
                  <a:cubicBezTo>
                    <a:pt x="274" y="4577"/>
                    <a:pt x="1" y="4827"/>
                    <a:pt x="1" y="5160"/>
                  </a:cubicBezTo>
                  <a:lnTo>
                    <a:pt x="1" y="5732"/>
                  </a:lnTo>
                  <a:cubicBezTo>
                    <a:pt x="1" y="5839"/>
                    <a:pt x="96" y="5910"/>
                    <a:pt x="179" y="5910"/>
                  </a:cubicBezTo>
                  <a:cubicBezTo>
                    <a:pt x="274" y="5910"/>
                    <a:pt x="358" y="5827"/>
                    <a:pt x="358" y="5732"/>
                  </a:cubicBezTo>
                  <a:lnTo>
                    <a:pt x="358" y="5160"/>
                  </a:lnTo>
                  <a:cubicBezTo>
                    <a:pt x="358" y="5041"/>
                    <a:pt x="453" y="4946"/>
                    <a:pt x="572" y="4946"/>
                  </a:cubicBezTo>
                  <a:lnTo>
                    <a:pt x="2918" y="4946"/>
                  </a:lnTo>
                  <a:cubicBezTo>
                    <a:pt x="3037" y="4946"/>
                    <a:pt x="3132" y="5041"/>
                    <a:pt x="3132" y="5160"/>
                  </a:cubicBezTo>
                  <a:lnTo>
                    <a:pt x="3132" y="10232"/>
                  </a:lnTo>
                  <a:cubicBezTo>
                    <a:pt x="3132" y="10351"/>
                    <a:pt x="3037" y="10435"/>
                    <a:pt x="2918" y="10435"/>
                  </a:cubicBezTo>
                  <a:lnTo>
                    <a:pt x="572" y="10435"/>
                  </a:lnTo>
                  <a:cubicBezTo>
                    <a:pt x="453" y="10435"/>
                    <a:pt x="358" y="10351"/>
                    <a:pt x="358" y="10232"/>
                  </a:cubicBezTo>
                  <a:lnTo>
                    <a:pt x="358" y="6506"/>
                  </a:lnTo>
                  <a:cubicBezTo>
                    <a:pt x="358" y="6410"/>
                    <a:pt x="274" y="6327"/>
                    <a:pt x="179" y="6327"/>
                  </a:cubicBezTo>
                  <a:cubicBezTo>
                    <a:pt x="72" y="6327"/>
                    <a:pt x="1" y="6422"/>
                    <a:pt x="1" y="6506"/>
                  </a:cubicBezTo>
                  <a:lnTo>
                    <a:pt x="1" y="10232"/>
                  </a:lnTo>
                  <a:cubicBezTo>
                    <a:pt x="1" y="10542"/>
                    <a:pt x="251" y="10816"/>
                    <a:pt x="584" y="10816"/>
                  </a:cubicBezTo>
                  <a:lnTo>
                    <a:pt x="2929" y="10816"/>
                  </a:lnTo>
                  <a:cubicBezTo>
                    <a:pt x="3251" y="10816"/>
                    <a:pt x="3513" y="10554"/>
                    <a:pt x="3513" y="10232"/>
                  </a:cubicBezTo>
                  <a:lnTo>
                    <a:pt x="3513" y="9744"/>
                  </a:lnTo>
                  <a:lnTo>
                    <a:pt x="4418" y="10185"/>
                  </a:lnTo>
                  <a:cubicBezTo>
                    <a:pt x="4453" y="10197"/>
                    <a:pt x="4477" y="10197"/>
                    <a:pt x="4513" y="10197"/>
                  </a:cubicBezTo>
                  <a:lnTo>
                    <a:pt x="8025" y="10197"/>
                  </a:lnTo>
                  <a:cubicBezTo>
                    <a:pt x="8132" y="10197"/>
                    <a:pt x="8204" y="10113"/>
                    <a:pt x="8204" y="10018"/>
                  </a:cubicBezTo>
                  <a:cubicBezTo>
                    <a:pt x="8204" y="9923"/>
                    <a:pt x="8109" y="9839"/>
                    <a:pt x="8025" y="9839"/>
                  </a:cubicBezTo>
                  <a:lnTo>
                    <a:pt x="4561" y="9839"/>
                  </a:lnTo>
                  <a:lnTo>
                    <a:pt x="3525" y="9327"/>
                  </a:lnTo>
                  <a:lnTo>
                    <a:pt x="3525" y="5589"/>
                  </a:lnTo>
                  <a:lnTo>
                    <a:pt x="5644" y="2910"/>
                  </a:lnTo>
                  <a:cubicBezTo>
                    <a:pt x="5668" y="2874"/>
                    <a:pt x="5692" y="2839"/>
                    <a:pt x="5692" y="2791"/>
                  </a:cubicBezTo>
                  <a:lnTo>
                    <a:pt x="5692" y="398"/>
                  </a:lnTo>
                  <a:cubicBezTo>
                    <a:pt x="5787" y="379"/>
                    <a:pt x="5924" y="358"/>
                    <a:pt x="6080" y="358"/>
                  </a:cubicBezTo>
                  <a:cubicBezTo>
                    <a:pt x="6313" y="358"/>
                    <a:pt x="6587" y="405"/>
                    <a:pt x="6823" y="576"/>
                  </a:cubicBezTo>
                  <a:cubicBezTo>
                    <a:pt x="7132" y="791"/>
                    <a:pt x="7275" y="1207"/>
                    <a:pt x="7275" y="1803"/>
                  </a:cubicBezTo>
                  <a:lnTo>
                    <a:pt x="7275" y="3755"/>
                  </a:lnTo>
                  <a:cubicBezTo>
                    <a:pt x="7275" y="3862"/>
                    <a:pt x="7370" y="3934"/>
                    <a:pt x="7454" y="3934"/>
                  </a:cubicBezTo>
                  <a:lnTo>
                    <a:pt x="10395" y="3934"/>
                  </a:lnTo>
                  <a:cubicBezTo>
                    <a:pt x="10716" y="3934"/>
                    <a:pt x="10990" y="4208"/>
                    <a:pt x="10990" y="4529"/>
                  </a:cubicBezTo>
                  <a:cubicBezTo>
                    <a:pt x="10990" y="4863"/>
                    <a:pt x="10716" y="5125"/>
                    <a:pt x="10395" y="5125"/>
                  </a:cubicBezTo>
                  <a:lnTo>
                    <a:pt x="8823" y="5125"/>
                  </a:lnTo>
                  <a:cubicBezTo>
                    <a:pt x="8728" y="5125"/>
                    <a:pt x="8644" y="5220"/>
                    <a:pt x="8644" y="5303"/>
                  </a:cubicBezTo>
                  <a:cubicBezTo>
                    <a:pt x="8644" y="5410"/>
                    <a:pt x="8740" y="5482"/>
                    <a:pt x="8823" y="5482"/>
                  </a:cubicBezTo>
                  <a:lnTo>
                    <a:pt x="10228" y="5482"/>
                  </a:lnTo>
                  <a:cubicBezTo>
                    <a:pt x="10538" y="5494"/>
                    <a:pt x="10788" y="5767"/>
                    <a:pt x="10788" y="6077"/>
                  </a:cubicBezTo>
                  <a:cubicBezTo>
                    <a:pt x="10788" y="6399"/>
                    <a:pt x="10526" y="6672"/>
                    <a:pt x="10192" y="6672"/>
                  </a:cubicBezTo>
                  <a:lnTo>
                    <a:pt x="8823" y="6672"/>
                  </a:lnTo>
                  <a:cubicBezTo>
                    <a:pt x="8728" y="6672"/>
                    <a:pt x="8644" y="6768"/>
                    <a:pt x="8644" y="6851"/>
                  </a:cubicBezTo>
                  <a:cubicBezTo>
                    <a:pt x="8644" y="6958"/>
                    <a:pt x="8740" y="7030"/>
                    <a:pt x="8823" y="7030"/>
                  </a:cubicBezTo>
                  <a:lnTo>
                    <a:pt x="10073" y="7030"/>
                  </a:lnTo>
                  <a:cubicBezTo>
                    <a:pt x="10371" y="7053"/>
                    <a:pt x="10597" y="7327"/>
                    <a:pt x="10597" y="7625"/>
                  </a:cubicBezTo>
                  <a:cubicBezTo>
                    <a:pt x="10597" y="7946"/>
                    <a:pt x="10335" y="8220"/>
                    <a:pt x="10002" y="8220"/>
                  </a:cubicBezTo>
                  <a:lnTo>
                    <a:pt x="8823" y="8220"/>
                  </a:lnTo>
                  <a:cubicBezTo>
                    <a:pt x="8728" y="8220"/>
                    <a:pt x="8644" y="8315"/>
                    <a:pt x="8644" y="8399"/>
                  </a:cubicBezTo>
                  <a:cubicBezTo>
                    <a:pt x="8644" y="8506"/>
                    <a:pt x="8740" y="8577"/>
                    <a:pt x="8823" y="8577"/>
                  </a:cubicBezTo>
                  <a:lnTo>
                    <a:pt x="9883" y="8577"/>
                  </a:lnTo>
                  <a:cubicBezTo>
                    <a:pt x="9895" y="8577"/>
                    <a:pt x="9918" y="8589"/>
                    <a:pt x="9918" y="8589"/>
                  </a:cubicBezTo>
                  <a:cubicBezTo>
                    <a:pt x="10192" y="8649"/>
                    <a:pt x="10407" y="8887"/>
                    <a:pt x="10407" y="9185"/>
                  </a:cubicBezTo>
                  <a:cubicBezTo>
                    <a:pt x="10407" y="9518"/>
                    <a:pt x="10133" y="9780"/>
                    <a:pt x="9811" y="9780"/>
                  </a:cubicBezTo>
                  <a:lnTo>
                    <a:pt x="8823" y="9780"/>
                  </a:lnTo>
                  <a:cubicBezTo>
                    <a:pt x="8728" y="9780"/>
                    <a:pt x="8644" y="9875"/>
                    <a:pt x="8644" y="9958"/>
                  </a:cubicBezTo>
                  <a:cubicBezTo>
                    <a:pt x="8644" y="10066"/>
                    <a:pt x="8740" y="10137"/>
                    <a:pt x="8823" y="10137"/>
                  </a:cubicBezTo>
                  <a:lnTo>
                    <a:pt x="9811" y="10137"/>
                  </a:lnTo>
                  <a:cubicBezTo>
                    <a:pt x="10347" y="10137"/>
                    <a:pt x="10776" y="9708"/>
                    <a:pt x="10776" y="9173"/>
                  </a:cubicBezTo>
                  <a:cubicBezTo>
                    <a:pt x="10776" y="8887"/>
                    <a:pt x="10657" y="8637"/>
                    <a:pt x="10466" y="8458"/>
                  </a:cubicBezTo>
                  <a:cubicBezTo>
                    <a:pt x="10764" y="8292"/>
                    <a:pt x="10966" y="7982"/>
                    <a:pt x="10966" y="7613"/>
                  </a:cubicBezTo>
                  <a:cubicBezTo>
                    <a:pt x="10966" y="7327"/>
                    <a:pt x="10847" y="7077"/>
                    <a:pt x="10657" y="6899"/>
                  </a:cubicBezTo>
                  <a:cubicBezTo>
                    <a:pt x="10954" y="6803"/>
                    <a:pt x="11145" y="6482"/>
                    <a:pt x="11145" y="6113"/>
                  </a:cubicBezTo>
                  <a:cubicBezTo>
                    <a:pt x="11145" y="5827"/>
                    <a:pt x="11026" y="5577"/>
                    <a:pt x="10835" y="5398"/>
                  </a:cubicBezTo>
                  <a:cubicBezTo>
                    <a:pt x="11133" y="5232"/>
                    <a:pt x="11347" y="4922"/>
                    <a:pt x="11347" y="4541"/>
                  </a:cubicBezTo>
                  <a:cubicBezTo>
                    <a:pt x="11347" y="4005"/>
                    <a:pt x="10907" y="3577"/>
                    <a:pt x="10371" y="3577"/>
                  </a:cubicBezTo>
                  <a:lnTo>
                    <a:pt x="7621" y="3577"/>
                  </a:lnTo>
                  <a:lnTo>
                    <a:pt x="7621" y="1827"/>
                  </a:lnTo>
                  <a:cubicBezTo>
                    <a:pt x="7621" y="1112"/>
                    <a:pt x="7418" y="588"/>
                    <a:pt x="7013" y="291"/>
                  </a:cubicBezTo>
                  <a:cubicBezTo>
                    <a:pt x="6703" y="61"/>
                    <a:pt x="6332" y="0"/>
                    <a:pt x="602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51" name="Google Shape;8851;p76"/>
            <p:cNvSpPr/>
            <p:nvPr/>
          </p:nvSpPr>
          <p:spPr>
            <a:xfrm>
              <a:off x="6920842" y="2577064"/>
              <a:ext cx="36709" cy="36677"/>
            </a:xfrm>
            <a:custGeom>
              <a:avLst/>
              <a:gdLst/>
              <a:ahLst/>
              <a:cxnLst/>
              <a:rect l="l" t="t" r="r" b="b"/>
              <a:pathLst>
                <a:path w="1156" h="1155" extrusionOk="0">
                  <a:moveTo>
                    <a:pt x="584" y="369"/>
                  </a:moveTo>
                  <a:cubicBezTo>
                    <a:pt x="703" y="369"/>
                    <a:pt x="787" y="464"/>
                    <a:pt x="787" y="584"/>
                  </a:cubicBezTo>
                  <a:cubicBezTo>
                    <a:pt x="787" y="703"/>
                    <a:pt x="703" y="786"/>
                    <a:pt x="584" y="786"/>
                  </a:cubicBezTo>
                  <a:cubicBezTo>
                    <a:pt x="465" y="786"/>
                    <a:pt x="370" y="703"/>
                    <a:pt x="370" y="584"/>
                  </a:cubicBezTo>
                  <a:cubicBezTo>
                    <a:pt x="370" y="464"/>
                    <a:pt x="453" y="369"/>
                    <a:pt x="584" y="369"/>
                  </a:cubicBezTo>
                  <a:close/>
                  <a:moveTo>
                    <a:pt x="584" y="0"/>
                  </a:moveTo>
                  <a:cubicBezTo>
                    <a:pt x="263" y="0"/>
                    <a:pt x="1" y="250"/>
                    <a:pt x="1" y="584"/>
                  </a:cubicBezTo>
                  <a:cubicBezTo>
                    <a:pt x="1" y="905"/>
                    <a:pt x="251" y="1155"/>
                    <a:pt x="584" y="1155"/>
                  </a:cubicBezTo>
                  <a:cubicBezTo>
                    <a:pt x="906" y="1155"/>
                    <a:pt x="1156" y="905"/>
                    <a:pt x="1156" y="584"/>
                  </a:cubicBezTo>
                  <a:cubicBezTo>
                    <a:pt x="1156" y="250"/>
                    <a:pt x="894" y="0"/>
                    <a:pt x="5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8852" name="Google Shape;8852;p76"/>
          <p:cNvGrpSpPr/>
          <p:nvPr/>
        </p:nvGrpSpPr>
        <p:grpSpPr>
          <a:xfrm>
            <a:off x="14843546" y="4605721"/>
            <a:ext cx="684384" cy="654281"/>
            <a:chOff x="7441465" y="2302860"/>
            <a:chExt cx="342192" cy="327140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8853" name="Google Shape;8853;p76"/>
            <p:cNvSpPr/>
            <p:nvPr/>
          </p:nvSpPr>
          <p:spPr>
            <a:xfrm>
              <a:off x="7441465" y="2337727"/>
              <a:ext cx="299862" cy="292273"/>
            </a:xfrm>
            <a:custGeom>
              <a:avLst/>
              <a:gdLst/>
              <a:ahLst/>
              <a:cxnLst/>
              <a:rect l="l" t="t" r="r" b="b"/>
              <a:pathLst>
                <a:path w="9443" h="9204" extrusionOk="0">
                  <a:moveTo>
                    <a:pt x="8169" y="0"/>
                  </a:moveTo>
                  <a:cubicBezTo>
                    <a:pt x="7835" y="0"/>
                    <a:pt x="7514" y="131"/>
                    <a:pt x="7276" y="370"/>
                  </a:cubicBezTo>
                  <a:lnTo>
                    <a:pt x="6406" y="1251"/>
                  </a:lnTo>
                  <a:cubicBezTo>
                    <a:pt x="6347" y="1310"/>
                    <a:pt x="6347" y="1417"/>
                    <a:pt x="6406" y="1489"/>
                  </a:cubicBezTo>
                  <a:cubicBezTo>
                    <a:pt x="6436" y="1518"/>
                    <a:pt x="6475" y="1533"/>
                    <a:pt x="6517" y="1533"/>
                  </a:cubicBezTo>
                  <a:cubicBezTo>
                    <a:pt x="6558" y="1533"/>
                    <a:pt x="6603" y="1518"/>
                    <a:pt x="6645" y="1489"/>
                  </a:cubicBezTo>
                  <a:lnTo>
                    <a:pt x="7514" y="608"/>
                  </a:lnTo>
                  <a:cubicBezTo>
                    <a:pt x="7692" y="429"/>
                    <a:pt x="7930" y="346"/>
                    <a:pt x="8169" y="346"/>
                  </a:cubicBezTo>
                  <a:cubicBezTo>
                    <a:pt x="8430" y="346"/>
                    <a:pt x="8645" y="453"/>
                    <a:pt x="8823" y="608"/>
                  </a:cubicBezTo>
                  <a:cubicBezTo>
                    <a:pt x="9014" y="786"/>
                    <a:pt x="9097" y="1024"/>
                    <a:pt x="9097" y="1263"/>
                  </a:cubicBezTo>
                  <a:cubicBezTo>
                    <a:pt x="9097" y="1501"/>
                    <a:pt x="8990" y="1739"/>
                    <a:pt x="8823" y="1917"/>
                  </a:cubicBezTo>
                  <a:lnTo>
                    <a:pt x="7621" y="3132"/>
                  </a:lnTo>
                  <a:cubicBezTo>
                    <a:pt x="7502" y="2834"/>
                    <a:pt x="7323" y="2560"/>
                    <a:pt x="7109" y="2334"/>
                  </a:cubicBezTo>
                  <a:cubicBezTo>
                    <a:pt x="6639" y="1870"/>
                    <a:pt x="6022" y="1638"/>
                    <a:pt x="5408" y="1638"/>
                  </a:cubicBezTo>
                  <a:cubicBezTo>
                    <a:pt x="4793" y="1638"/>
                    <a:pt x="4180" y="1870"/>
                    <a:pt x="3716" y="2334"/>
                  </a:cubicBezTo>
                  <a:lnTo>
                    <a:pt x="941" y="5108"/>
                  </a:lnTo>
                  <a:cubicBezTo>
                    <a:pt x="1" y="6049"/>
                    <a:pt x="1" y="7561"/>
                    <a:pt x="941" y="8502"/>
                  </a:cubicBezTo>
                  <a:cubicBezTo>
                    <a:pt x="1406" y="8966"/>
                    <a:pt x="2025" y="9204"/>
                    <a:pt x="2644" y="9204"/>
                  </a:cubicBezTo>
                  <a:cubicBezTo>
                    <a:pt x="3251" y="9204"/>
                    <a:pt x="3870" y="8966"/>
                    <a:pt x="4335" y="8502"/>
                  </a:cubicBezTo>
                  <a:lnTo>
                    <a:pt x="5811" y="7025"/>
                  </a:lnTo>
                  <a:cubicBezTo>
                    <a:pt x="5871" y="6966"/>
                    <a:pt x="5871" y="6858"/>
                    <a:pt x="5811" y="6787"/>
                  </a:cubicBezTo>
                  <a:cubicBezTo>
                    <a:pt x="5783" y="6778"/>
                    <a:pt x="5750" y="6772"/>
                    <a:pt x="5716" y="6772"/>
                  </a:cubicBezTo>
                  <a:cubicBezTo>
                    <a:pt x="5662" y="6772"/>
                    <a:pt x="5605" y="6786"/>
                    <a:pt x="5561" y="6823"/>
                  </a:cubicBezTo>
                  <a:lnTo>
                    <a:pt x="4085" y="8299"/>
                  </a:lnTo>
                  <a:cubicBezTo>
                    <a:pt x="3692" y="8680"/>
                    <a:pt x="3180" y="8906"/>
                    <a:pt x="2620" y="8906"/>
                  </a:cubicBezTo>
                  <a:cubicBezTo>
                    <a:pt x="2073" y="8906"/>
                    <a:pt x="1549" y="8692"/>
                    <a:pt x="1168" y="8299"/>
                  </a:cubicBezTo>
                  <a:cubicBezTo>
                    <a:pt x="358" y="7489"/>
                    <a:pt x="358" y="6180"/>
                    <a:pt x="1168" y="5358"/>
                  </a:cubicBezTo>
                  <a:lnTo>
                    <a:pt x="3930" y="2596"/>
                  </a:lnTo>
                  <a:cubicBezTo>
                    <a:pt x="4323" y="2203"/>
                    <a:pt x="4847" y="1977"/>
                    <a:pt x="5394" y="1977"/>
                  </a:cubicBezTo>
                  <a:cubicBezTo>
                    <a:pt x="5942" y="1977"/>
                    <a:pt x="6466" y="2191"/>
                    <a:pt x="6847" y="2596"/>
                  </a:cubicBezTo>
                  <a:cubicBezTo>
                    <a:pt x="7073" y="2822"/>
                    <a:pt x="7252" y="3096"/>
                    <a:pt x="7359" y="3394"/>
                  </a:cubicBezTo>
                  <a:lnTo>
                    <a:pt x="6049" y="4703"/>
                  </a:lnTo>
                  <a:cubicBezTo>
                    <a:pt x="5871" y="4882"/>
                    <a:pt x="5633" y="4977"/>
                    <a:pt x="5394" y="4977"/>
                  </a:cubicBezTo>
                  <a:cubicBezTo>
                    <a:pt x="5156" y="4977"/>
                    <a:pt x="4918" y="4870"/>
                    <a:pt x="4740" y="4703"/>
                  </a:cubicBezTo>
                  <a:cubicBezTo>
                    <a:pt x="4644" y="4620"/>
                    <a:pt x="4573" y="4513"/>
                    <a:pt x="4525" y="4394"/>
                  </a:cubicBezTo>
                  <a:cubicBezTo>
                    <a:pt x="4507" y="4321"/>
                    <a:pt x="4440" y="4290"/>
                    <a:pt x="4378" y="4290"/>
                  </a:cubicBezTo>
                  <a:cubicBezTo>
                    <a:pt x="4359" y="4290"/>
                    <a:pt x="4340" y="4293"/>
                    <a:pt x="4323" y="4299"/>
                  </a:cubicBezTo>
                  <a:cubicBezTo>
                    <a:pt x="4239" y="4334"/>
                    <a:pt x="4204" y="4441"/>
                    <a:pt x="4228" y="4513"/>
                  </a:cubicBezTo>
                  <a:cubicBezTo>
                    <a:pt x="4287" y="4680"/>
                    <a:pt x="4394" y="4811"/>
                    <a:pt x="4513" y="4930"/>
                  </a:cubicBezTo>
                  <a:cubicBezTo>
                    <a:pt x="4751" y="5168"/>
                    <a:pt x="5061" y="5299"/>
                    <a:pt x="5406" y="5299"/>
                  </a:cubicBezTo>
                  <a:cubicBezTo>
                    <a:pt x="5752" y="5299"/>
                    <a:pt x="6061" y="5168"/>
                    <a:pt x="6299" y="4930"/>
                  </a:cubicBezTo>
                  <a:lnTo>
                    <a:pt x="9062" y="2155"/>
                  </a:lnTo>
                  <a:cubicBezTo>
                    <a:pt x="9300" y="1917"/>
                    <a:pt x="9443" y="1608"/>
                    <a:pt x="9443" y="1263"/>
                  </a:cubicBezTo>
                  <a:cubicBezTo>
                    <a:pt x="9443" y="929"/>
                    <a:pt x="9300" y="608"/>
                    <a:pt x="9062" y="370"/>
                  </a:cubicBezTo>
                  <a:cubicBezTo>
                    <a:pt x="8823" y="131"/>
                    <a:pt x="8514" y="0"/>
                    <a:pt x="816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54" name="Google Shape;8854;p76"/>
            <p:cNvSpPr/>
            <p:nvPr/>
          </p:nvSpPr>
          <p:spPr>
            <a:xfrm>
              <a:off x="7484588" y="2302860"/>
              <a:ext cx="299069" cy="293130"/>
            </a:xfrm>
            <a:custGeom>
              <a:avLst/>
              <a:gdLst/>
              <a:ahLst/>
              <a:cxnLst/>
              <a:rect l="l" t="t" r="r" b="b"/>
              <a:pathLst>
                <a:path w="9418" h="9231" extrusionOk="0">
                  <a:moveTo>
                    <a:pt x="6805" y="0"/>
                  </a:moveTo>
                  <a:cubicBezTo>
                    <a:pt x="6191" y="0"/>
                    <a:pt x="5578" y="235"/>
                    <a:pt x="5108" y="706"/>
                  </a:cubicBezTo>
                  <a:lnTo>
                    <a:pt x="3632" y="2170"/>
                  </a:lnTo>
                  <a:cubicBezTo>
                    <a:pt x="3572" y="2230"/>
                    <a:pt x="3572" y="2337"/>
                    <a:pt x="3632" y="2408"/>
                  </a:cubicBezTo>
                  <a:cubicBezTo>
                    <a:pt x="3661" y="2438"/>
                    <a:pt x="3703" y="2453"/>
                    <a:pt x="3746" y="2453"/>
                  </a:cubicBezTo>
                  <a:cubicBezTo>
                    <a:pt x="3789" y="2453"/>
                    <a:pt x="3834" y="2438"/>
                    <a:pt x="3870" y="2408"/>
                  </a:cubicBezTo>
                  <a:lnTo>
                    <a:pt x="5346" y="944"/>
                  </a:lnTo>
                  <a:cubicBezTo>
                    <a:pt x="5745" y="539"/>
                    <a:pt x="6272" y="336"/>
                    <a:pt x="6802" y="336"/>
                  </a:cubicBezTo>
                  <a:cubicBezTo>
                    <a:pt x="7331" y="336"/>
                    <a:pt x="7864" y="539"/>
                    <a:pt x="8275" y="944"/>
                  </a:cubicBezTo>
                  <a:cubicBezTo>
                    <a:pt x="9085" y="1741"/>
                    <a:pt x="9085" y="3051"/>
                    <a:pt x="8275" y="3873"/>
                  </a:cubicBezTo>
                  <a:lnTo>
                    <a:pt x="5513" y="6635"/>
                  </a:lnTo>
                  <a:cubicBezTo>
                    <a:pt x="5120" y="7028"/>
                    <a:pt x="4596" y="7254"/>
                    <a:pt x="4048" y="7254"/>
                  </a:cubicBezTo>
                  <a:cubicBezTo>
                    <a:pt x="3501" y="7254"/>
                    <a:pt x="2977" y="7040"/>
                    <a:pt x="2596" y="6635"/>
                  </a:cubicBezTo>
                  <a:cubicBezTo>
                    <a:pt x="2370" y="6421"/>
                    <a:pt x="2191" y="6135"/>
                    <a:pt x="2084" y="5837"/>
                  </a:cubicBezTo>
                  <a:lnTo>
                    <a:pt x="3393" y="4527"/>
                  </a:lnTo>
                  <a:cubicBezTo>
                    <a:pt x="3572" y="4349"/>
                    <a:pt x="3810" y="4254"/>
                    <a:pt x="4048" y="4254"/>
                  </a:cubicBezTo>
                  <a:cubicBezTo>
                    <a:pt x="4286" y="4254"/>
                    <a:pt x="4525" y="4361"/>
                    <a:pt x="4703" y="4527"/>
                  </a:cubicBezTo>
                  <a:cubicBezTo>
                    <a:pt x="4798" y="4611"/>
                    <a:pt x="4870" y="4718"/>
                    <a:pt x="4917" y="4837"/>
                  </a:cubicBezTo>
                  <a:cubicBezTo>
                    <a:pt x="4936" y="4910"/>
                    <a:pt x="5002" y="4941"/>
                    <a:pt x="5065" y="4941"/>
                  </a:cubicBezTo>
                  <a:cubicBezTo>
                    <a:pt x="5084" y="4941"/>
                    <a:pt x="5103" y="4938"/>
                    <a:pt x="5120" y="4932"/>
                  </a:cubicBezTo>
                  <a:cubicBezTo>
                    <a:pt x="5215" y="4897"/>
                    <a:pt x="5239" y="4789"/>
                    <a:pt x="5215" y="4718"/>
                  </a:cubicBezTo>
                  <a:cubicBezTo>
                    <a:pt x="5156" y="4551"/>
                    <a:pt x="5048" y="4420"/>
                    <a:pt x="4929" y="4301"/>
                  </a:cubicBezTo>
                  <a:cubicBezTo>
                    <a:pt x="4691" y="4063"/>
                    <a:pt x="4382" y="3932"/>
                    <a:pt x="4036" y="3932"/>
                  </a:cubicBezTo>
                  <a:cubicBezTo>
                    <a:pt x="3691" y="3932"/>
                    <a:pt x="3382" y="4063"/>
                    <a:pt x="3143" y="4301"/>
                  </a:cubicBezTo>
                  <a:lnTo>
                    <a:pt x="1786" y="5659"/>
                  </a:lnTo>
                  <a:cubicBezTo>
                    <a:pt x="1762" y="5670"/>
                    <a:pt x="1738" y="5682"/>
                    <a:pt x="1727" y="5718"/>
                  </a:cubicBezTo>
                  <a:lnTo>
                    <a:pt x="369" y="7075"/>
                  </a:lnTo>
                  <a:cubicBezTo>
                    <a:pt x="131" y="7314"/>
                    <a:pt x="0" y="7623"/>
                    <a:pt x="0" y="7968"/>
                  </a:cubicBezTo>
                  <a:cubicBezTo>
                    <a:pt x="0" y="8302"/>
                    <a:pt x="131" y="8623"/>
                    <a:pt x="369" y="8861"/>
                  </a:cubicBezTo>
                  <a:cubicBezTo>
                    <a:pt x="607" y="9099"/>
                    <a:pt x="929" y="9230"/>
                    <a:pt x="1262" y="9230"/>
                  </a:cubicBezTo>
                  <a:cubicBezTo>
                    <a:pt x="1608" y="9230"/>
                    <a:pt x="1917" y="9099"/>
                    <a:pt x="2155" y="8861"/>
                  </a:cubicBezTo>
                  <a:lnTo>
                    <a:pt x="3036" y="7980"/>
                  </a:lnTo>
                  <a:cubicBezTo>
                    <a:pt x="3096" y="7921"/>
                    <a:pt x="3096" y="7814"/>
                    <a:pt x="3036" y="7742"/>
                  </a:cubicBezTo>
                  <a:cubicBezTo>
                    <a:pt x="3006" y="7712"/>
                    <a:pt x="2965" y="7697"/>
                    <a:pt x="2922" y="7697"/>
                  </a:cubicBezTo>
                  <a:cubicBezTo>
                    <a:pt x="2879" y="7697"/>
                    <a:pt x="2834" y="7712"/>
                    <a:pt x="2798" y="7742"/>
                  </a:cubicBezTo>
                  <a:lnTo>
                    <a:pt x="1917" y="8623"/>
                  </a:lnTo>
                  <a:cubicBezTo>
                    <a:pt x="1738" y="8802"/>
                    <a:pt x="1500" y="8885"/>
                    <a:pt x="1262" y="8885"/>
                  </a:cubicBezTo>
                  <a:cubicBezTo>
                    <a:pt x="1012" y="8885"/>
                    <a:pt x="786" y="8778"/>
                    <a:pt x="607" y="8623"/>
                  </a:cubicBezTo>
                  <a:cubicBezTo>
                    <a:pt x="429" y="8445"/>
                    <a:pt x="345" y="8206"/>
                    <a:pt x="345" y="7968"/>
                  </a:cubicBezTo>
                  <a:cubicBezTo>
                    <a:pt x="345" y="7706"/>
                    <a:pt x="453" y="7492"/>
                    <a:pt x="607" y="7314"/>
                  </a:cubicBezTo>
                  <a:lnTo>
                    <a:pt x="1822" y="6099"/>
                  </a:lnTo>
                  <a:cubicBezTo>
                    <a:pt x="1941" y="6397"/>
                    <a:pt x="2119" y="6671"/>
                    <a:pt x="2334" y="6897"/>
                  </a:cubicBezTo>
                  <a:cubicBezTo>
                    <a:pt x="2786" y="7337"/>
                    <a:pt x="3393" y="7587"/>
                    <a:pt x="4036" y="7587"/>
                  </a:cubicBezTo>
                  <a:cubicBezTo>
                    <a:pt x="4679" y="7587"/>
                    <a:pt x="5287" y="7337"/>
                    <a:pt x="5727" y="6897"/>
                  </a:cubicBezTo>
                  <a:lnTo>
                    <a:pt x="8501" y="4123"/>
                  </a:lnTo>
                  <a:cubicBezTo>
                    <a:pt x="9418" y="3158"/>
                    <a:pt x="9418" y="1634"/>
                    <a:pt x="8501" y="706"/>
                  </a:cubicBezTo>
                  <a:cubicBezTo>
                    <a:pt x="8031" y="235"/>
                    <a:pt x="7418" y="0"/>
                    <a:pt x="680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8855" name="Google Shape;8855;p76"/>
          <p:cNvGrpSpPr/>
          <p:nvPr/>
        </p:nvGrpSpPr>
        <p:grpSpPr>
          <a:xfrm>
            <a:off x="15939985" y="4700414"/>
            <a:ext cx="665522" cy="468132"/>
            <a:chOff x="7989683" y="2350207"/>
            <a:chExt cx="332761" cy="234066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8856" name="Google Shape;8856;p76"/>
            <p:cNvSpPr/>
            <p:nvPr/>
          </p:nvSpPr>
          <p:spPr>
            <a:xfrm>
              <a:off x="8258902" y="2396188"/>
              <a:ext cx="29119" cy="22101"/>
            </a:xfrm>
            <a:custGeom>
              <a:avLst/>
              <a:gdLst/>
              <a:ahLst/>
              <a:cxnLst/>
              <a:rect l="l" t="t" r="r" b="b"/>
              <a:pathLst>
                <a:path w="917" h="696" extrusionOk="0">
                  <a:moveTo>
                    <a:pt x="165" y="0"/>
                  </a:moveTo>
                  <a:cubicBezTo>
                    <a:pt x="114" y="0"/>
                    <a:pt x="64" y="22"/>
                    <a:pt x="36" y="64"/>
                  </a:cubicBezTo>
                  <a:cubicBezTo>
                    <a:pt x="0" y="148"/>
                    <a:pt x="12" y="243"/>
                    <a:pt x="84" y="291"/>
                  </a:cubicBezTo>
                  <a:cubicBezTo>
                    <a:pt x="262" y="410"/>
                    <a:pt x="441" y="529"/>
                    <a:pt x="631" y="660"/>
                  </a:cubicBezTo>
                  <a:cubicBezTo>
                    <a:pt x="667" y="684"/>
                    <a:pt x="691" y="695"/>
                    <a:pt x="726" y="695"/>
                  </a:cubicBezTo>
                  <a:cubicBezTo>
                    <a:pt x="762" y="695"/>
                    <a:pt x="834" y="660"/>
                    <a:pt x="857" y="624"/>
                  </a:cubicBezTo>
                  <a:cubicBezTo>
                    <a:pt x="917" y="565"/>
                    <a:pt x="893" y="457"/>
                    <a:pt x="810" y="398"/>
                  </a:cubicBezTo>
                  <a:cubicBezTo>
                    <a:pt x="619" y="267"/>
                    <a:pt x="441" y="148"/>
                    <a:pt x="262" y="29"/>
                  </a:cubicBezTo>
                  <a:cubicBezTo>
                    <a:pt x="234" y="10"/>
                    <a:pt x="199" y="0"/>
                    <a:pt x="1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57" name="Google Shape;8857;p76"/>
            <p:cNvSpPr/>
            <p:nvPr/>
          </p:nvSpPr>
          <p:spPr>
            <a:xfrm>
              <a:off x="8051320" y="2350207"/>
              <a:ext cx="194753" cy="49919"/>
            </a:xfrm>
            <a:custGeom>
              <a:avLst/>
              <a:gdLst/>
              <a:ahLst/>
              <a:cxnLst/>
              <a:rect l="l" t="t" r="r" b="b"/>
              <a:pathLst>
                <a:path w="6133" h="1572" extrusionOk="0">
                  <a:moveTo>
                    <a:pt x="3299" y="0"/>
                  </a:moveTo>
                  <a:cubicBezTo>
                    <a:pt x="2501" y="0"/>
                    <a:pt x="1441" y="417"/>
                    <a:pt x="108" y="1274"/>
                  </a:cubicBezTo>
                  <a:cubicBezTo>
                    <a:pt x="24" y="1322"/>
                    <a:pt x="1" y="1429"/>
                    <a:pt x="60" y="1501"/>
                  </a:cubicBezTo>
                  <a:cubicBezTo>
                    <a:pt x="84" y="1548"/>
                    <a:pt x="144" y="1572"/>
                    <a:pt x="191" y="1572"/>
                  </a:cubicBezTo>
                  <a:cubicBezTo>
                    <a:pt x="227" y="1572"/>
                    <a:pt x="251" y="1560"/>
                    <a:pt x="286" y="1548"/>
                  </a:cubicBezTo>
                  <a:cubicBezTo>
                    <a:pt x="1572" y="727"/>
                    <a:pt x="2560" y="322"/>
                    <a:pt x="3299" y="322"/>
                  </a:cubicBezTo>
                  <a:cubicBezTo>
                    <a:pt x="3954" y="322"/>
                    <a:pt x="4787" y="643"/>
                    <a:pt x="5859" y="1262"/>
                  </a:cubicBezTo>
                  <a:cubicBezTo>
                    <a:pt x="5885" y="1277"/>
                    <a:pt x="5912" y="1284"/>
                    <a:pt x="5939" y="1284"/>
                  </a:cubicBezTo>
                  <a:cubicBezTo>
                    <a:pt x="5997" y="1284"/>
                    <a:pt x="6052" y="1252"/>
                    <a:pt x="6085" y="1203"/>
                  </a:cubicBezTo>
                  <a:cubicBezTo>
                    <a:pt x="6132" y="1131"/>
                    <a:pt x="6097" y="1024"/>
                    <a:pt x="6025" y="977"/>
                  </a:cubicBezTo>
                  <a:cubicBezTo>
                    <a:pt x="4906" y="322"/>
                    <a:pt x="4013" y="0"/>
                    <a:pt x="32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58" name="Google Shape;8858;p76"/>
            <p:cNvSpPr/>
            <p:nvPr/>
          </p:nvSpPr>
          <p:spPr>
            <a:xfrm>
              <a:off x="7989683" y="2378183"/>
              <a:ext cx="332761" cy="206090"/>
            </a:xfrm>
            <a:custGeom>
              <a:avLst/>
              <a:gdLst/>
              <a:ahLst/>
              <a:cxnLst/>
              <a:rect l="l" t="t" r="r" b="b"/>
              <a:pathLst>
                <a:path w="10479" h="6490" extrusionOk="0">
                  <a:moveTo>
                    <a:pt x="5240" y="334"/>
                  </a:moveTo>
                  <a:cubicBezTo>
                    <a:pt x="6597" y="334"/>
                    <a:pt x="9276" y="2453"/>
                    <a:pt x="10086" y="3096"/>
                  </a:cubicBezTo>
                  <a:cubicBezTo>
                    <a:pt x="10121" y="3132"/>
                    <a:pt x="10157" y="3179"/>
                    <a:pt x="10157" y="3239"/>
                  </a:cubicBezTo>
                  <a:cubicBezTo>
                    <a:pt x="10157" y="3298"/>
                    <a:pt x="10121" y="3346"/>
                    <a:pt x="10086" y="3394"/>
                  </a:cubicBezTo>
                  <a:cubicBezTo>
                    <a:pt x="9288" y="4025"/>
                    <a:pt x="6597" y="6144"/>
                    <a:pt x="5240" y="6144"/>
                  </a:cubicBezTo>
                  <a:cubicBezTo>
                    <a:pt x="3894" y="6144"/>
                    <a:pt x="1215" y="4025"/>
                    <a:pt x="406" y="3394"/>
                  </a:cubicBezTo>
                  <a:cubicBezTo>
                    <a:pt x="358" y="3346"/>
                    <a:pt x="334" y="3298"/>
                    <a:pt x="334" y="3239"/>
                  </a:cubicBezTo>
                  <a:cubicBezTo>
                    <a:pt x="334" y="3179"/>
                    <a:pt x="358" y="3120"/>
                    <a:pt x="406" y="3096"/>
                  </a:cubicBezTo>
                  <a:cubicBezTo>
                    <a:pt x="1192" y="2453"/>
                    <a:pt x="3894" y="334"/>
                    <a:pt x="5240" y="334"/>
                  </a:cubicBezTo>
                  <a:close/>
                  <a:moveTo>
                    <a:pt x="5240" y="0"/>
                  </a:moveTo>
                  <a:cubicBezTo>
                    <a:pt x="3811" y="0"/>
                    <a:pt x="1239" y="1977"/>
                    <a:pt x="191" y="2822"/>
                  </a:cubicBezTo>
                  <a:cubicBezTo>
                    <a:pt x="84" y="2929"/>
                    <a:pt x="1" y="3072"/>
                    <a:pt x="1" y="3239"/>
                  </a:cubicBezTo>
                  <a:cubicBezTo>
                    <a:pt x="1" y="3406"/>
                    <a:pt x="84" y="3548"/>
                    <a:pt x="191" y="3656"/>
                  </a:cubicBezTo>
                  <a:cubicBezTo>
                    <a:pt x="1239" y="4501"/>
                    <a:pt x="3811" y="6489"/>
                    <a:pt x="5240" y="6489"/>
                  </a:cubicBezTo>
                  <a:cubicBezTo>
                    <a:pt x="6657" y="6489"/>
                    <a:pt x="9252" y="4501"/>
                    <a:pt x="10288" y="3656"/>
                  </a:cubicBezTo>
                  <a:cubicBezTo>
                    <a:pt x="10407" y="3548"/>
                    <a:pt x="10478" y="3406"/>
                    <a:pt x="10478" y="3239"/>
                  </a:cubicBezTo>
                  <a:cubicBezTo>
                    <a:pt x="10478" y="3072"/>
                    <a:pt x="10407" y="2929"/>
                    <a:pt x="10288" y="2822"/>
                  </a:cubicBezTo>
                  <a:cubicBezTo>
                    <a:pt x="9252" y="1977"/>
                    <a:pt x="6668" y="0"/>
                    <a:pt x="52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59" name="Google Shape;8859;p76"/>
            <p:cNvSpPr/>
            <p:nvPr/>
          </p:nvSpPr>
          <p:spPr>
            <a:xfrm>
              <a:off x="8081201" y="2405746"/>
              <a:ext cx="151598" cy="149884"/>
            </a:xfrm>
            <a:custGeom>
              <a:avLst/>
              <a:gdLst/>
              <a:ahLst/>
              <a:cxnLst/>
              <a:rect l="l" t="t" r="r" b="b"/>
              <a:pathLst>
                <a:path w="4774" h="4720" extrusionOk="0">
                  <a:moveTo>
                    <a:pt x="2351" y="1"/>
                  </a:moveTo>
                  <a:cubicBezTo>
                    <a:pt x="2329" y="1"/>
                    <a:pt x="2308" y="1"/>
                    <a:pt x="2286" y="2"/>
                  </a:cubicBezTo>
                  <a:cubicBezTo>
                    <a:pt x="1048" y="49"/>
                    <a:pt x="36" y="1049"/>
                    <a:pt x="12" y="2288"/>
                  </a:cubicBezTo>
                  <a:cubicBezTo>
                    <a:pt x="0" y="2907"/>
                    <a:pt x="203" y="3478"/>
                    <a:pt x="572" y="3907"/>
                  </a:cubicBezTo>
                  <a:cubicBezTo>
                    <a:pt x="602" y="3943"/>
                    <a:pt x="646" y="3960"/>
                    <a:pt x="691" y="3960"/>
                  </a:cubicBezTo>
                  <a:cubicBezTo>
                    <a:pt x="735" y="3960"/>
                    <a:pt x="780" y="3943"/>
                    <a:pt x="810" y="3907"/>
                  </a:cubicBezTo>
                  <a:cubicBezTo>
                    <a:pt x="869" y="3847"/>
                    <a:pt x="869" y="3740"/>
                    <a:pt x="810" y="3681"/>
                  </a:cubicBezTo>
                  <a:cubicBezTo>
                    <a:pt x="488" y="3312"/>
                    <a:pt x="310" y="2800"/>
                    <a:pt x="322" y="2264"/>
                  </a:cubicBezTo>
                  <a:cubicBezTo>
                    <a:pt x="369" y="1228"/>
                    <a:pt x="1215" y="383"/>
                    <a:pt x="2262" y="335"/>
                  </a:cubicBezTo>
                  <a:cubicBezTo>
                    <a:pt x="2297" y="333"/>
                    <a:pt x="2332" y="332"/>
                    <a:pt x="2366" y="332"/>
                  </a:cubicBezTo>
                  <a:cubicBezTo>
                    <a:pt x="3487" y="332"/>
                    <a:pt x="4416" y="1263"/>
                    <a:pt x="4382" y="2407"/>
                  </a:cubicBezTo>
                  <a:cubicBezTo>
                    <a:pt x="4370" y="3478"/>
                    <a:pt x="3489" y="4347"/>
                    <a:pt x="2417" y="4395"/>
                  </a:cubicBezTo>
                  <a:cubicBezTo>
                    <a:pt x="2394" y="4396"/>
                    <a:pt x="2371" y="4396"/>
                    <a:pt x="2348" y="4396"/>
                  </a:cubicBezTo>
                  <a:cubicBezTo>
                    <a:pt x="2003" y="4396"/>
                    <a:pt x="1671" y="4313"/>
                    <a:pt x="1381" y="4157"/>
                  </a:cubicBezTo>
                  <a:cubicBezTo>
                    <a:pt x="1355" y="4141"/>
                    <a:pt x="1323" y="4132"/>
                    <a:pt x="1290" y="4132"/>
                  </a:cubicBezTo>
                  <a:cubicBezTo>
                    <a:pt x="1248" y="4132"/>
                    <a:pt x="1206" y="4147"/>
                    <a:pt x="1179" y="4181"/>
                  </a:cubicBezTo>
                  <a:cubicBezTo>
                    <a:pt x="1108" y="4264"/>
                    <a:pt x="1119" y="4395"/>
                    <a:pt x="1227" y="4443"/>
                  </a:cubicBezTo>
                  <a:cubicBezTo>
                    <a:pt x="1540" y="4615"/>
                    <a:pt x="1902" y="4720"/>
                    <a:pt x="2287" y="4720"/>
                  </a:cubicBezTo>
                  <a:cubicBezTo>
                    <a:pt x="2326" y="4720"/>
                    <a:pt x="2366" y="4719"/>
                    <a:pt x="2405" y="4716"/>
                  </a:cubicBezTo>
                  <a:cubicBezTo>
                    <a:pt x="3655" y="4693"/>
                    <a:pt x="4679" y="3681"/>
                    <a:pt x="4715" y="2442"/>
                  </a:cubicBezTo>
                  <a:cubicBezTo>
                    <a:pt x="4774" y="1095"/>
                    <a:pt x="3690" y="1"/>
                    <a:pt x="2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60" name="Google Shape;8860;p76"/>
            <p:cNvSpPr/>
            <p:nvPr/>
          </p:nvSpPr>
          <p:spPr>
            <a:xfrm>
              <a:off x="8115973" y="2440550"/>
              <a:ext cx="80562" cy="80213"/>
            </a:xfrm>
            <a:custGeom>
              <a:avLst/>
              <a:gdLst/>
              <a:ahLst/>
              <a:cxnLst/>
              <a:rect l="l" t="t" r="r" b="b"/>
              <a:pathLst>
                <a:path w="2537" h="2526" extrusionOk="0">
                  <a:moveTo>
                    <a:pt x="1263" y="1"/>
                  </a:moveTo>
                  <a:cubicBezTo>
                    <a:pt x="572" y="1"/>
                    <a:pt x="1" y="561"/>
                    <a:pt x="1" y="1263"/>
                  </a:cubicBezTo>
                  <a:cubicBezTo>
                    <a:pt x="1" y="1965"/>
                    <a:pt x="572" y="2525"/>
                    <a:pt x="1263" y="2525"/>
                  </a:cubicBezTo>
                  <a:cubicBezTo>
                    <a:pt x="1965" y="2525"/>
                    <a:pt x="2537" y="1965"/>
                    <a:pt x="2537" y="1263"/>
                  </a:cubicBezTo>
                  <a:cubicBezTo>
                    <a:pt x="2537" y="1168"/>
                    <a:pt x="2453" y="1096"/>
                    <a:pt x="2370" y="1096"/>
                  </a:cubicBezTo>
                  <a:cubicBezTo>
                    <a:pt x="2275" y="1096"/>
                    <a:pt x="2203" y="1168"/>
                    <a:pt x="2203" y="1263"/>
                  </a:cubicBezTo>
                  <a:cubicBezTo>
                    <a:pt x="2203" y="1787"/>
                    <a:pt x="1787" y="2204"/>
                    <a:pt x="1263" y="2204"/>
                  </a:cubicBezTo>
                  <a:cubicBezTo>
                    <a:pt x="751" y="2204"/>
                    <a:pt x="334" y="1787"/>
                    <a:pt x="334" y="1263"/>
                  </a:cubicBezTo>
                  <a:cubicBezTo>
                    <a:pt x="334" y="739"/>
                    <a:pt x="751" y="322"/>
                    <a:pt x="1263" y="322"/>
                  </a:cubicBezTo>
                  <a:cubicBezTo>
                    <a:pt x="1358" y="322"/>
                    <a:pt x="1429" y="251"/>
                    <a:pt x="1429" y="156"/>
                  </a:cubicBezTo>
                  <a:cubicBezTo>
                    <a:pt x="1429" y="72"/>
                    <a:pt x="1358" y="1"/>
                    <a:pt x="12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61" name="Google Shape;8861;p76"/>
            <p:cNvSpPr/>
            <p:nvPr/>
          </p:nvSpPr>
          <p:spPr>
            <a:xfrm>
              <a:off x="8164749" y="2447377"/>
              <a:ext cx="24610" cy="24610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596"/>
                    <a:pt x="179" y="774"/>
                    <a:pt x="382" y="774"/>
                  </a:cubicBezTo>
                  <a:cubicBezTo>
                    <a:pt x="596" y="774"/>
                    <a:pt x="774" y="596"/>
                    <a:pt x="774" y="393"/>
                  </a:cubicBezTo>
                  <a:cubicBezTo>
                    <a:pt x="774" y="179"/>
                    <a:pt x="608" y="0"/>
                    <a:pt x="3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8862" name="Google Shape;8862;p76"/>
          <p:cNvGrpSpPr/>
          <p:nvPr/>
        </p:nvGrpSpPr>
        <p:grpSpPr>
          <a:xfrm>
            <a:off x="11607206" y="4619503"/>
            <a:ext cx="630654" cy="629957"/>
            <a:chOff x="5823294" y="2309751"/>
            <a:chExt cx="315327" cy="314978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8863" name="Google Shape;8863;p76"/>
            <p:cNvSpPr/>
            <p:nvPr/>
          </p:nvSpPr>
          <p:spPr>
            <a:xfrm>
              <a:off x="5823294" y="2309751"/>
              <a:ext cx="315327" cy="314978"/>
            </a:xfrm>
            <a:custGeom>
              <a:avLst/>
              <a:gdLst/>
              <a:ahLst/>
              <a:cxnLst/>
              <a:rect l="l" t="t" r="r" b="b"/>
              <a:pathLst>
                <a:path w="9930" h="9919" extrusionOk="0">
                  <a:moveTo>
                    <a:pt x="4953" y="0"/>
                  </a:moveTo>
                  <a:cubicBezTo>
                    <a:pt x="3632" y="0"/>
                    <a:pt x="2381" y="524"/>
                    <a:pt x="1465" y="1465"/>
                  </a:cubicBezTo>
                  <a:cubicBezTo>
                    <a:pt x="524" y="2405"/>
                    <a:pt x="0" y="3656"/>
                    <a:pt x="0" y="4965"/>
                  </a:cubicBezTo>
                  <a:cubicBezTo>
                    <a:pt x="0" y="6275"/>
                    <a:pt x="524" y="7537"/>
                    <a:pt x="1465" y="8466"/>
                  </a:cubicBezTo>
                  <a:cubicBezTo>
                    <a:pt x="2393" y="9394"/>
                    <a:pt x="3643" y="9918"/>
                    <a:pt x="4953" y="9918"/>
                  </a:cubicBezTo>
                  <a:cubicBezTo>
                    <a:pt x="6263" y="9918"/>
                    <a:pt x="7537" y="9394"/>
                    <a:pt x="8454" y="8466"/>
                  </a:cubicBezTo>
                  <a:cubicBezTo>
                    <a:pt x="9394" y="7525"/>
                    <a:pt x="9918" y="6275"/>
                    <a:pt x="9918" y="4965"/>
                  </a:cubicBezTo>
                  <a:cubicBezTo>
                    <a:pt x="9930" y="4858"/>
                    <a:pt x="9930" y="4775"/>
                    <a:pt x="9930" y="4680"/>
                  </a:cubicBezTo>
                  <a:cubicBezTo>
                    <a:pt x="9930" y="4613"/>
                    <a:pt x="9869" y="4547"/>
                    <a:pt x="9803" y="4547"/>
                  </a:cubicBezTo>
                  <a:cubicBezTo>
                    <a:pt x="9798" y="4547"/>
                    <a:pt x="9792" y="4548"/>
                    <a:pt x="9787" y="4549"/>
                  </a:cubicBezTo>
                  <a:cubicBezTo>
                    <a:pt x="9704" y="4549"/>
                    <a:pt x="9632" y="4620"/>
                    <a:pt x="9644" y="4691"/>
                  </a:cubicBezTo>
                  <a:lnTo>
                    <a:pt x="9644" y="4953"/>
                  </a:lnTo>
                  <a:cubicBezTo>
                    <a:pt x="9644" y="6204"/>
                    <a:pt x="9156" y="7358"/>
                    <a:pt x="8275" y="8251"/>
                  </a:cubicBezTo>
                  <a:cubicBezTo>
                    <a:pt x="7394" y="9144"/>
                    <a:pt x="6227" y="9621"/>
                    <a:pt x="4977" y="9621"/>
                  </a:cubicBezTo>
                  <a:cubicBezTo>
                    <a:pt x="3727" y="9621"/>
                    <a:pt x="2560" y="9132"/>
                    <a:pt x="1667" y="8251"/>
                  </a:cubicBezTo>
                  <a:cubicBezTo>
                    <a:pt x="774" y="7370"/>
                    <a:pt x="298" y="6204"/>
                    <a:pt x="298" y="4953"/>
                  </a:cubicBezTo>
                  <a:cubicBezTo>
                    <a:pt x="298" y="3703"/>
                    <a:pt x="786" y="2536"/>
                    <a:pt x="1667" y="1643"/>
                  </a:cubicBezTo>
                  <a:cubicBezTo>
                    <a:pt x="2548" y="750"/>
                    <a:pt x="3727" y="274"/>
                    <a:pt x="4977" y="274"/>
                  </a:cubicBezTo>
                  <a:cubicBezTo>
                    <a:pt x="6072" y="274"/>
                    <a:pt x="7144" y="667"/>
                    <a:pt x="7977" y="1382"/>
                  </a:cubicBezTo>
                  <a:cubicBezTo>
                    <a:pt x="8811" y="2072"/>
                    <a:pt x="9382" y="3048"/>
                    <a:pt x="9561" y="4120"/>
                  </a:cubicBezTo>
                  <a:cubicBezTo>
                    <a:pt x="9572" y="4185"/>
                    <a:pt x="9632" y="4241"/>
                    <a:pt x="9697" y="4241"/>
                  </a:cubicBezTo>
                  <a:cubicBezTo>
                    <a:pt x="9703" y="4241"/>
                    <a:pt x="9709" y="4240"/>
                    <a:pt x="9716" y="4239"/>
                  </a:cubicBezTo>
                  <a:cubicBezTo>
                    <a:pt x="9799" y="4215"/>
                    <a:pt x="9858" y="4144"/>
                    <a:pt x="9835" y="4072"/>
                  </a:cubicBezTo>
                  <a:cubicBezTo>
                    <a:pt x="9632" y="2941"/>
                    <a:pt x="9037" y="1917"/>
                    <a:pt x="8156" y="1167"/>
                  </a:cubicBezTo>
                  <a:cubicBezTo>
                    <a:pt x="7263" y="405"/>
                    <a:pt x="6132" y="0"/>
                    <a:pt x="49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64" name="Google Shape;8864;p76"/>
            <p:cNvSpPr/>
            <p:nvPr/>
          </p:nvSpPr>
          <p:spPr>
            <a:xfrm>
              <a:off x="5846348" y="2332805"/>
              <a:ext cx="268457" cy="268489"/>
            </a:xfrm>
            <a:custGeom>
              <a:avLst/>
              <a:gdLst/>
              <a:ahLst/>
              <a:cxnLst/>
              <a:rect l="l" t="t" r="r" b="b"/>
              <a:pathLst>
                <a:path w="8454" h="8455" extrusionOk="0">
                  <a:moveTo>
                    <a:pt x="4227" y="1"/>
                  </a:moveTo>
                  <a:cubicBezTo>
                    <a:pt x="3632" y="1"/>
                    <a:pt x="3060" y="120"/>
                    <a:pt x="2501" y="370"/>
                  </a:cubicBezTo>
                  <a:cubicBezTo>
                    <a:pt x="1989" y="608"/>
                    <a:pt x="1512" y="929"/>
                    <a:pt x="1120" y="1358"/>
                  </a:cubicBezTo>
                  <a:cubicBezTo>
                    <a:pt x="1060" y="1418"/>
                    <a:pt x="1072" y="1513"/>
                    <a:pt x="1131" y="1572"/>
                  </a:cubicBezTo>
                  <a:cubicBezTo>
                    <a:pt x="1158" y="1599"/>
                    <a:pt x="1192" y="1611"/>
                    <a:pt x="1227" y="1611"/>
                  </a:cubicBezTo>
                  <a:cubicBezTo>
                    <a:pt x="1270" y="1611"/>
                    <a:pt x="1313" y="1593"/>
                    <a:pt x="1346" y="1560"/>
                  </a:cubicBezTo>
                  <a:cubicBezTo>
                    <a:pt x="1715" y="1156"/>
                    <a:pt x="2155" y="846"/>
                    <a:pt x="2644" y="632"/>
                  </a:cubicBezTo>
                  <a:cubicBezTo>
                    <a:pt x="3144" y="405"/>
                    <a:pt x="3679" y="286"/>
                    <a:pt x="4251" y="286"/>
                  </a:cubicBezTo>
                  <a:cubicBezTo>
                    <a:pt x="6418" y="286"/>
                    <a:pt x="8192" y="2060"/>
                    <a:pt x="8192" y="4239"/>
                  </a:cubicBezTo>
                  <a:cubicBezTo>
                    <a:pt x="8192" y="6406"/>
                    <a:pt x="6418" y="8180"/>
                    <a:pt x="4251" y="8180"/>
                  </a:cubicBezTo>
                  <a:cubicBezTo>
                    <a:pt x="2072" y="8180"/>
                    <a:pt x="298" y="6406"/>
                    <a:pt x="298" y="4239"/>
                  </a:cubicBezTo>
                  <a:cubicBezTo>
                    <a:pt x="298" y="3465"/>
                    <a:pt x="524" y="2703"/>
                    <a:pt x="965" y="2060"/>
                  </a:cubicBezTo>
                  <a:cubicBezTo>
                    <a:pt x="1001" y="1989"/>
                    <a:pt x="989" y="1882"/>
                    <a:pt x="917" y="1846"/>
                  </a:cubicBezTo>
                  <a:cubicBezTo>
                    <a:pt x="893" y="1827"/>
                    <a:pt x="862" y="1818"/>
                    <a:pt x="830" y="1818"/>
                  </a:cubicBezTo>
                  <a:cubicBezTo>
                    <a:pt x="781" y="1818"/>
                    <a:pt x="731" y="1839"/>
                    <a:pt x="703" y="1882"/>
                  </a:cubicBezTo>
                  <a:cubicBezTo>
                    <a:pt x="250" y="2584"/>
                    <a:pt x="0" y="3394"/>
                    <a:pt x="0" y="4227"/>
                  </a:cubicBezTo>
                  <a:cubicBezTo>
                    <a:pt x="0" y="5358"/>
                    <a:pt x="453" y="6406"/>
                    <a:pt x="1239" y="7216"/>
                  </a:cubicBezTo>
                  <a:cubicBezTo>
                    <a:pt x="2048" y="8014"/>
                    <a:pt x="3096" y="8454"/>
                    <a:pt x="4227" y="8454"/>
                  </a:cubicBezTo>
                  <a:cubicBezTo>
                    <a:pt x="5358" y="8454"/>
                    <a:pt x="6418" y="8002"/>
                    <a:pt x="7227" y="7216"/>
                  </a:cubicBezTo>
                  <a:cubicBezTo>
                    <a:pt x="8025" y="6430"/>
                    <a:pt x="8454" y="5358"/>
                    <a:pt x="8454" y="4227"/>
                  </a:cubicBezTo>
                  <a:cubicBezTo>
                    <a:pt x="8454" y="3096"/>
                    <a:pt x="8013" y="2037"/>
                    <a:pt x="7227" y="1227"/>
                  </a:cubicBezTo>
                  <a:cubicBezTo>
                    <a:pt x="6418" y="429"/>
                    <a:pt x="5358" y="1"/>
                    <a:pt x="42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65" name="Google Shape;8865;p76"/>
            <p:cNvSpPr/>
            <p:nvPr/>
          </p:nvSpPr>
          <p:spPr>
            <a:xfrm>
              <a:off x="5869402" y="2462111"/>
              <a:ext cx="15909" cy="9495"/>
            </a:xfrm>
            <a:custGeom>
              <a:avLst/>
              <a:gdLst/>
              <a:ahLst/>
              <a:cxnLst/>
              <a:rect l="l" t="t" r="r" b="b"/>
              <a:pathLst>
                <a:path w="501" h="299" extrusionOk="0">
                  <a:moveTo>
                    <a:pt x="144" y="1"/>
                  </a:moveTo>
                  <a:cubicBezTo>
                    <a:pt x="72" y="1"/>
                    <a:pt x="1" y="72"/>
                    <a:pt x="1" y="155"/>
                  </a:cubicBezTo>
                  <a:cubicBezTo>
                    <a:pt x="1" y="227"/>
                    <a:pt x="60" y="298"/>
                    <a:pt x="144" y="298"/>
                  </a:cubicBezTo>
                  <a:lnTo>
                    <a:pt x="358" y="298"/>
                  </a:lnTo>
                  <a:cubicBezTo>
                    <a:pt x="429" y="298"/>
                    <a:pt x="501" y="239"/>
                    <a:pt x="501" y="155"/>
                  </a:cubicBezTo>
                  <a:cubicBezTo>
                    <a:pt x="501" y="60"/>
                    <a:pt x="441" y="1"/>
                    <a:pt x="35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66" name="Google Shape;8866;p76"/>
            <p:cNvSpPr/>
            <p:nvPr/>
          </p:nvSpPr>
          <p:spPr>
            <a:xfrm>
              <a:off x="5976416" y="2354748"/>
              <a:ext cx="116858" cy="116858"/>
            </a:xfrm>
            <a:custGeom>
              <a:avLst/>
              <a:gdLst/>
              <a:ahLst/>
              <a:cxnLst/>
              <a:rect l="l" t="t" r="r" b="b"/>
              <a:pathLst>
                <a:path w="3680" h="3680" extrusionOk="0">
                  <a:moveTo>
                    <a:pt x="155" y="0"/>
                  </a:moveTo>
                  <a:cubicBezTo>
                    <a:pt x="60" y="0"/>
                    <a:pt x="0" y="60"/>
                    <a:pt x="0" y="155"/>
                  </a:cubicBezTo>
                  <a:lnTo>
                    <a:pt x="0" y="3536"/>
                  </a:lnTo>
                  <a:cubicBezTo>
                    <a:pt x="0" y="3608"/>
                    <a:pt x="60" y="3679"/>
                    <a:pt x="155" y="3679"/>
                  </a:cubicBezTo>
                  <a:lnTo>
                    <a:pt x="3536" y="3679"/>
                  </a:lnTo>
                  <a:cubicBezTo>
                    <a:pt x="3608" y="3679"/>
                    <a:pt x="3679" y="3620"/>
                    <a:pt x="3679" y="3536"/>
                  </a:cubicBezTo>
                  <a:cubicBezTo>
                    <a:pt x="3679" y="3441"/>
                    <a:pt x="3620" y="3382"/>
                    <a:pt x="3536" y="3382"/>
                  </a:cubicBezTo>
                  <a:lnTo>
                    <a:pt x="298" y="3382"/>
                  </a:lnTo>
                  <a:lnTo>
                    <a:pt x="298" y="155"/>
                  </a:lnTo>
                  <a:cubicBezTo>
                    <a:pt x="298" y="84"/>
                    <a:pt x="238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67" name="Google Shape;8867;p76"/>
            <p:cNvSpPr/>
            <p:nvPr/>
          </p:nvSpPr>
          <p:spPr>
            <a:xfrm>
              <a:off x="5976416" y="2562679"/>
              <a:ext cx="9463" cy="16290"/>
            </a:xfrm>
            <a:custGeom>
              <a:avLst/>
              <a:gdLst/>
              <a:ahLst/>
              <a:cxnLst/>
              <a:rect l="l" t="t" r="r" b="b"/>
              <a:pathLst>
                <a:path w="298" h="513" extrusionOk="0">
                  <a:moveTo>
                    <a:pt x="155" y="1"/>
                  </a:moveTo>
                  <a:cubicBezTo>
                    <a:pt x="60" y="1"/>
                    <a:pt x="0" y="60"/>
                    <a:pt x="0" y="155"/>
                  </a:cubicBezTo>
                  <a:lnTo>
                    <a:pt x="0" y="358"/>
                  </a:lnTo>
                  <a:cubicBezTo>
                    <a:pt x="0" y="441"/>
                    <a:pt x="60" y="513"/>
                    <a:pt x="155" y="513"/>
                  </a:cubicBezTo>
                  <a:cubicBezTo>
                    <a:pt x="238" y="513"/>
                    <a:pt x="298" y="453"/>
                    <a:pt x="298" y="358"/>
                  </a:cubicBezTo>
                  <a:lnTo>
                    <a:pt x="298" y="155"/>
                  </a:lnTo>
                  <a:cubicBezTo>
                    <a:pt x="298" y="84"/>
                    <a:pt x="238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68" name="Google Shape;8868;p76"/>
            <p:cNvSpPr/>
            <p:nvPr/>
          </p:nvSpPr>
          <p:spPr>
            <a:xfrm>
              <a:off x="5900395" y="2386217"/>
              <a:ext cx="15179" cy="13909"/>
            </a:xfrm>
            <a:custGeom>
              <a:avLst/>
              <a:gdLst/>
              <a:ahLst/>
              <a:cxnLst/>
              <a:rect l="l" t="t" r="r" b="b"/>
              <a:pathLst>
                <a:path w="478" h="438" extrusionOk="0">
                  <a:moveTo>
                    <a:pt x="168" y="0"/>
                  </a:moveTo>
                  <a:cubicBezTo>
                    <a:pt x="129" y="0"/>
                    <a:pt x="90" y="15"/>
                    <a:pt x="61" y="45"/>
                  </a:cubicBezTo>
                  <a:cubicBezTo>
                    <a:pt x="1" y="105"/>
                    <a:pt x="1" y="188"/>
                    <a:pt x="61" y="247"/>
                  </a:cubicBezTo>
                  <a:lnTo>
                    <a:pt x="215" y="402"/>
                  </a:lnTo>
                  <a:cubicBezTo>
                    <a:pt x="239" y="426"/>
                    <a:pt x="275" y="438"/>
                    <a:pt x="311" y="438"/>
                  </a:cubicBezTo>
                  <a:cubicBezTo>
                    <a:pt x="358" y="438"/>
                    <a:pt x="394" y="426"/>
                    <a:pt x="418" y="402"/>
                  </a:cubicBezTo>
                  <a:cubicBezTo>
                    <a:pt x="477" y="343"/>
                    <a:pt x="477" y="247"/>
                    <a:pt x="418" y="188"/>
                  </a:cubicBezTo>
                  <a:lnTo>
                    <a:pt x="275" y="45"/>
                  </a:lnTo>
                  <a:cubicBezTo>
                    <a:pt x="245" y="15"/>
                    <a:pt x="206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69" name="Google Shape;8869;p76"/>
            <p:cNvSpPr/>
            <p:nvPr/>
          </p:nvSpPr>
          <p:spPr>
            <a:xfrm>
              <a:off x="6047484" y="2533655"/>
              <a:ext cx="15147" cy="13940"/>
            </a:xfrm>
            <a:custGeom>
              <a:avLst/>
              <a:gdLst/>
              <a:ahLst/>
              <a:cxnLst/>
              <a:rect l="l" t="t" r="r" b="b"/>
              <a:pathLst>
                <a:path w="477" h="439" extrusionOk="0">
                  <a:moveTo>
                    <a:pt x="161" y="1"/>
                  </a:moveTo>
                  <a:cubicBezTo>
                    <a:pt x="126" y="1"/>
                    <a:pt x="90" y="16"/>
                    <a:pt x="60" y="46"/>
                  </a:cubicBezTo>
                  <a:cubicBezTo>
                    <a:pt x="1" y="93"/>
                    <a:pt x="1" y="188"/>
                    <a:pt x="60" y="248"/>
                  </a:cubicBezTo>
                  <a:lnTo>
                    <a:pt x="203" y="391"/>
                  </a:lnTo>
                  <a:cubicBezTo>
                    <a:pt x="239" y="427"/>
                    <a:pt x="262" y="438"/>
                    <a:pt x="310" y="438"/>
                  </a:cubicBezTo>
                  <a:cubicBezTo>
                    <a:pt x="358" y="438"/>
                    <a:pt x="382" y="427"/>
                    <a:pt x="417" y="391"/>
                  </a:cubicBezTo>
                  <a:cubicBezTo>
                    <a:pt x="477" y="343"/>
                    <a:pt x="477" y="248"/>
                    <a:pt x="417" y="188"/>
                  </a:cubicBezTo>
                  <a:lnTo>
                    <a:pt x="262" y="46"/>
                  </a:lnTo>
                  <a:cubicBezTo>
                    <a:pt x="233" y="16"/>
                    <a:pt x="197" y="1"/>
                    <a:pt x="16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70" name="Google Shape;8870;p76"/>
            <p:cNvSpPr/>
            <p:nvPr/>
          </p:nvSpPr>
          <p:spPr>
            <a:xfrm>
              <a:off x="6047484" y="2386217"/>
              <a:ext cx="15147" cy="13909"/>
            </a:xfrm>
            <a:custGeom>
              <a:avLst/>
              <a:gdLst/>
              <a:ahLst/>
              <a:cxnLst/>
              <a:rect l="l" t="t" r="r" b="b"/>
              <a:pathLst>
                <a:path w="477" h="438" extrusionOk="0">
                  <a:moveTo>
                    <a:pt x="310" y="0"/>
                  </a:moveTo>
                  <a:cubicBezTo>
                    <a:pt x="271" y="0"/>
                    <a:pt x="233" y="15"/>
                    <a:pt x="203" y="45"/>
                  </a:cubicBezTo>
                  <a:lnTo>
                    <a:pt x="60" y="188"/>
                  </a:lnTo>
                  <a:cubicBezTo>
                    <a:pt x="1" y="247"/>
                    <a:pt x="1" y="343"/>
                    <a:pt x="60" y="402"/>
                  </a:cubicBezTo>
                  <a:cubicBezTo>
                    <a:pt x="84" y="426"/>
                    <a:pt x="120" y="438"/>
                    <a:pt x="167" y="438"/>
                  </a:cubicBezTo>
                  <a:cubicBezTo>
                    <a:pt x="203" y="438"/>
                    <a:pt x="239" y="426"/>
                    <a:pt x="262" y="402"/>
                  </a:cubicBezTo>
                  <a:lnTo>
                    <a:pt x="417" y="247"/>
                  </a:lnTo>
                  <a:cubicBezTo>
                    <a:pt x="477" y="188"/>
                    <a:pt x="477" y="105"/>
                    <a:pt x="417" y="45"/>
                  </a:cubicBezTo>
                  <a:cubicBezTo>
                    <a:pt x="387" y="15"/>
                    <a:pt x="349" y="0"/>
                    <a:pt x="3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71" name="Google Shape;8871;p76"/>
            <p:cNvSpPr/>
            <p:nvPr/>
          </p:nvSpPr>
          <p:spPr>
            <a:xfrm>
              <a:off x="5900395" y="2533655"/>
              <a:ext cx="15179" cy="13940"/>
            </a:xfrm>
            <a:custGeom>
              <a:avLst/>
              <a:gdLst/>
              <a:ahLst/>
              <a:cxnLst/>
              <a:rect l="l" t="t" r="r" b="b"/>
              <a:pathLst>
                <a:path w="478" h="439" extrusionOk="0">
                  <a:moveTo>
                    <a:pt x="316" y="1"/>
                  </a:moveTo>
                  <a:cubicBezTo>
                    <a:pt x="281" y="1"/>
                    <a:pt x="245" y="16"/>
                    <a:pt x="215" y="46"/>
                  </a:cubicBezTo>
                  <a:lnTo>
                    <a:pt x="61" y="188"/>
                  </a:lnTo>
                  <a:cubicBezTo>
                    <a:pt x="1" y="248"/>
                    <a:pt x="1" y="343"/>
                    <a:pt x="61" y="403"/>
                  </a:cubicBezTo>
                  <a:cubicBezTo>
                    <a:pt x="96" y="427"/>
                    <a:pt x="120" y="438"/>
                    <a:pt x="168" y="438"/>
                  </a:cubicBezTo>
                  <a:cubicBezTo>
                    <a:pt x="215" y="438"/>
                    <a:pt x="239" y="427"/>
                    <a:pt x="275" y="403"/>
                  </a:cubicBezTo>
                  <a:lnTo>
                    <a:pt x="418" y="248"/>
                  </a:lnTo>
                  <a:cubicBezTo>
                    <a:pt x="477" y="188"/>
                    <a:pt x="477" y="105"/>
                    <a:pt x="418" y="46"/>
                  </a:cubicBezTo>
                  <a:cubicBezTo>
                    <a:pt x="388" y="16"/>
                    <a:pt x="352" y="1"/>
                    <a:pt x="31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72" name="Google Shape;8872;p76"/>
            <p:cNvSpPr/>
            <p:nvPr/>
          </p:nvSpPr>
          <p:spPr>
            <a:xfrm>
              <a:off x="5877341" y="2420639"/>
              <a:ext cx="16671" cy="11654"/>
            </a:xfrm>
            <a:custGeom>
              <a:avLst/>
              <a:gdLst/>
              <a:ahLst/>
              <a:cxnLst/>
              <a:rect l="l" t="t" r="r" b="b"/>
              <a:pathLst>
                <a:path w="525" h="367" extrusionOk="0">
                  <a:moveTo>
                    <a:pt x="167" y="0"/>
                  </a:moveTo>
                  <a:cubicBezTo>
                    <a:pt x="106" y="0"/>
                    <a:pt x="52" y="29"/>
                    <a:pt x="25" y="92"/>
                  </a:cubicBezTo>
                  <a:cubicBezTo>
                    <a:pt x="1" y="164"/>
                    <a:pt x="25" y="247"/>
                    <a:pt x="108" y="283"/>
                  </a:cubicBezTo>
                  <a:lnTo>
                    <a:pt x="298" y="354"/>
                  </a:lnTo>
                  <a:cubicBezTo>
                    <a:pt x="310" y="366"/>
                    <a:pt x="346" y="366"/>
                    <a:pt x="358" y="366"/>
                  </a:cubicBezTo>
                  <a:cubicBezTo>
                    <a:pt x="417" y="366"/>
                    <a:pt x="465" y="342"/>
                    <a:pt x="489" y="283"/>
                  </a:cubicBezTo>
                  <a:cubicBezTo>
                    <a:pt x="525" y="187"/>
                    <a:pt x="489" y="116"/>
                    <a:pt x="417" y="92"/>
                  </a:cubicBezTo>
                  <a:lnTo>
                    <a:pt x="227" y="9"/>
                  </a:lnTo>
                  <a:cubicBezTo>
                    <a:pt x="207" y="3"/>
                    <a:pt x="186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73" name="Google Shape;8873;p76"/>
            <p:cNvSpPr/>
            <p:nvPr/>
          </p:nvSpPr>
          <p:spPr>
            <a:xfrm>
              <a:off x="6068665" y="2501519"/>
              <a:ext cx="16671" cy="11654"/>
            </a:xfrm>
            <a:custGeom>
              <a:avLst/>
              <a:gdLst/>
              <a:ahLst/>
              <a:cxnLst/>
              <a:rect l="l" t="t" r="r" b="b"/>
              <a:pathLst>
                <a:path w="525" h="367" extrusionOk="0">
                  <a:moveTo>
                    <a:pt x="170" y="1"/>
                  </a:moveTo>
                  <a:cubicBezTo>
                    <a:pt x="112" y="1"/>
                    <a:pt x="54" y="28"/>
                    <a:pt x="36" y="81"/>
                  </a:cubicBezTo>
                  <a:cubicBezTo>
                    <a:pt x="0" y="165"/>
                    <a:pt x="36" y="248"/>
                    <a:pt x="107" y="284"/>
                  </a:cubicBezTo>
                  <a:lnTo>
                    <a:pt x="298" y="355"/>
                  </a:lnTo>
                  <a:cubicBezTo>
                    <a:pt x="310" y="367"/>
                    <a:pt x="346" y="367"/>
                    <a:pt x="357" y="367"/>
                  </a:cubicBezTo>
                  <a:cubicBezTo>
                    <a:pt x="417" y="367"/>
                    <a:pt x="465" y="343"/>
                    <a:pt x="488" y="284"/>
                  </a:cubicBezTo>
                  <a:cubicBezTo>
                    <a:pt x="524" y="200"/>
                    <a:pt x="488" y="117"/>
                    <a:pt x="417" y="81"/>
                  </a:cubicBezTo>
                  <a:lnTo>
                    <a:pt x="226" y="10"/>
                  </a:lnTo>
                  <a:cubicBezTo>
                    <a:pt x="209" y="4"/>
                    <a:pt x="189" y="1"/>
                    <a:pt x="1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74" name="Google Shape;8874;p76"/>
            <p:cNvSpPr/>
            <p:nvPr/>
          </p:nvSpPr>
          <p:spPr>
            <a:xfrm>
              <a:off x="6015729" y="2363353"/>
              <a:ext cx="12893" cy="15623"/>
            </a:xfrm>
            <a:custGeom>
              <a:avLst/>
              <a:gdLst/>
              <a:ahLst/>
              <a:cxnLst/>
              <a:rect l="l" t="t" r="r" b="b"/>
              <a:pathLst>
                <a:path w="406" h="492" extrusionOk="0">
                  <a:moveTo>
                    <a:pt x="237" y="1"/>
                  </a:moveTo>
                  <a:cubicBezTo>
                    <a:pt x="181" y="1"/>
                    <a:pt x="125" y="34"/>
                    <a:pt x="108" y="86"/>
                  </a:cubicBezTo>
                  <a:lnTo>
                    <a:pt x="36" y="277"/>
                  </a:lnTo>
                  <a:cubicBezTo>
                    <a:pt x="0" y="360"/>
                    <a:pt x="36" y="444"/>
                    <a:pt x="108" y="479"/>
                  </a:cubicBezTo>
                  <a:cubicBezTo>
                    <a:pt x="119" y="479"/>
                    <a:pt x="131" y="491"/>
                    <a:pt x="167" y="491"/>
                  </a:cubicBezTo>
                  <a:cubicBezTo>
                    <a:pt x="227" y="491"/>
                    <a:pt x="274" y="467"/>
                    <a:pt x="298" y="396"/>
                  </a:cubicBezTo>
                  <a:lnTo>
                    <a:pt x="369" y="205"/>
                  </a:lnTo>
                  <a:cubicBezTo>
                    <a:pt x="405" y="134"/>
                    <a:pt x="369" y="39"/>
                    <a:pt x="298" y="15"/>
                  </a:cubicBezTo>
                  <a:cubicBezTo>
                    <a:pt x="279" y="5"/>
                    <a:pt x="258" y="1"/>
                    <a:pt x="2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75" name="Google Shape;8875;p76"/>
            <p:cNvSpPr/>
            <p:nvPr/>
          </p:nvSpPr>
          <p:spPr>
            <a:xfrm>
              <a:off x="5934055" y="2554836"/>
              <a:ext cx="13274" cy="15433"/>
            </a:xfrm>
            <a:custGeom>
              <a:avLst/>
              <a:gdLst/>
              <a:ahLst/>
              <a:cxnLst/>
              <a:rect l="l" t="t" r="r" b="b"/>
              <a:pathLst>
                <a:path w="418" h="486" extrusionOk="0">
                  <a:moveTo>
                    <a:pt x="255" y="1"/>
                  </a:moveTo>
                  <a:cubicBezTo>
                    <a:pt x="197" y="1"/>
                    <a:pt x="138" y="30"/>
                    <a:pt x="120" y="93"/>
                  </a:cubicBezTo>
                  <a:lnTo>
                    <a:pt x="48" y="283"/>
                  </a:lnTo>
                  <a:cubicBezTo>
                    <a:pt x="1" y="355"/>
                    <a:pt x="48" y="450"/>
                    <a:pt x="120" y="474"/>
                  </a:cubicBezTo>
                  <a:cubicBezTo>
                    <a:pt x="132" y="486"/>
                    <a:pt x="167" y="486"/>
                    <a:pt x="179" y="486"/>
                  </a:cubicBezTo>
                  <a:cubicBezTo>
                    <a:pt x="239" y="486"/>
                    <a:pt x="286" y="462"/>
                    <a:pt x="310" y="402"/>
                  </a:cubicBezTo>
                  <a:lnTo>
                    <a:pt x="382" y="212"/>
                  </a:lnTo>
                  <a:cubicBezTo>
                    <a:pt x="417" y="129"/>
                    <a:pt x="382" y="45"/>
                    <a:pt x="310" y="10"/>
                  </a:cubicBezTo>
                  <a:cubicBezTo>
                    <a:pt x="293" y="4"/>
                    <a:pt x="274" y="1"/>
                    <a:pt x="2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76" name="Google Shape;8876;p76"/>
            <p:cNvSpPr/>
            <p:nvPr/>
          </p:nvSpPr>
          <p:spPr>
            <a:xfrm>
              <a:off x="5935960" y="2362401"/>
              <a:ext cx="12861" cy="15814"/>
            </a:xfrm>
            <a:custGeom>
              <a:avLst/>
              <a:gdLst/>
              <a:ahLst/>
              <a:cxnLst/>
              <a:rect l="l" t="t" r="r" b="b"/>
              <a:pathLst>
                <a:path w="405" h="498" extrusionOk="0">
                  <a:moveTo>
                    <a:pt x="161" y="1"/>
                  </a:moveTo>
                  <a:cubicBezTo>
                    <a:pt x="143" y="1"/>
                    <a:pt x="125" y="3"/>
                    <a:pt x="107" y="9"/>
                  </a:cubicBezTo>
                  <a:cubicBezTo>
                    <a:pt x="24" y="45"/>
                    <a:pt x="0" y="128"/>
                    <a:pt x="24" y="212"/>
                  </a:cubicBezTo>
                  <a:lnTo>
                    <a:pt x="107" y="402"/>
                  </a:lnTo>
                  <a:cubicBezTo>
                    <a:pt x="131" y="462"/>
                    <a:pt x="191" y="497"/>
                    <a:pt x="238" y="497"/>
                  </a:cubicBezTo>
                  <a:cubicBezTo>
                    <a:pt x="250" y="497"/>
                    <a:pt x="262" y="497"/>
                    <a:pt x="298" y="474"/>
                  </a:cubicBezTo>
                  <a:cubicBezTo>
                    <a:pt x="369" y="450"/>
                    <a:pt x="405" y="355"/>
                    <a:pt x="369" y="283"/>
                  </a:cubicBezTo>
                  <a:lnTo>
                    <a:pt x="298" y="93"/>
                  </a:lnTo>
                  <a:cubicBezTo>
                    <a:pt x="271" y="29"/>
                    <a:pt x="216" y="1"/>
                    <a:pt x="16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77" name="Google Shape;8877;p76"/>
            <p:cNvSpPr/>
            <p:nvPr/>
          </p:nvSpPr>
          <p:spPr>
            <a:xfrm>
              <a:off x="6013824" y="2555820"/>
              <a:ext cx="12893" cy="15592"/>
            </a:xfrm>
            <a:custGeom>
              <a:avLst/>
              <a:gdLst/>
              <a:ahLst/>
              <a:cxnLst/>
              <a:rect l="l" t="t" r="r" b="b"/>
              <a:pathLst>
                <a:path w="406" h="491" extrusionOk="0">
                  <a:moveTo>
                    <a:pt x="167" y="0"/>
                  </a:moveTo>
                  <a:cubicBezTo>
                    <a:pt x="147" y="0"/>
                    <a:pt x="127" y="5"/>
                    <a:pt x="108" y="14"/>
                  </a:cubicBezTo>
                  <a:cubicBezTo>
                    <a:pt x="37" y="38"/>
                    <a:pt x="1" y="133"/>
                    <a:pt x="37" y="205"/>
                  </a:cubicBezTo>
                  <a:lnTo>
                    <a:pt x="108" y="395"/>
                  </a:lnTo>
                  <a:cubicBezTo>
                    <a:pt x="132" y="455"/>
                    <a:pt x="179" y="491"/>
                    <a:pt x="239" y="491"/>
                  </a:cubicBezTo>
                  <a:cubicBezTo>
                    <a:pt x="251" y="491"/>
                    <a:pt x="275" y="491"/>
                    <a:pt x="299" y="479"/>
                  </a:cubicBezTo>
                  <a:cubicBezTo>
                    <a:pt x="370" y="443"/>
                    <a:pt x="406" y="360"/>
                    <a:pt x="370" y="276"/>
                  </a:cubicBezTo>
                  <a:lnTo>
                    <a:pt x="299" y="86"/>
                  </a:lnTo>
                  <a:cubicBezTo>
                    <a:pt x="272" y="33"/>
                    <a:pt x="221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78" name="Google Shape;8878;p76"/>
            <p:cNvSpPr/>
            <p:nvPr/>
          </p:nvSpPr>
          <p:spPr>
            <a:xfrm>
              <a:off x="6069776" y="2422132"/>
              <a:ext cx="16290" cy="11654"/>
            </a:xfrm>
            <a:custGeom>
              <a:avLst/>
              <a:gdLst/>
              <a:ahLst/>
              <a:cxnLst/>
              <a:rect l="l" t="t" r="r" b="b"/>
              <a:pathLst>
                <a:path w="513" h="367" extrusionOk="0">
                  <a:moveTo>
                    <a:pt x="354" y="1"/>
                  </a:moveTo>
                  <a:cubicBezTo>
                    <a:pt x="335" y="1"/>
                    <a:pt x="316" y="3"/>
                    <a:pt x="299" y="9"/>
                  </a:cubicBezTo>
                  <a:lnTo>
                    <a:pt x="96" y="81"/>
                  </a:lnTo>
                  <a:cubicBezTo>
                    <a:pt x="25" y="117"/>
                    <a:pt x="1" y="200"/>
                    <a:pt x="25" y="283"/>
                  </a:cubicBezTo>
                  <a:cubicBezTo>
                    <a:pt x="37" y="343"/>
                    <a:pt x="96" y="367"/>
                    <a:pt x="156" y="367"/>
                  </a:cubicBezTo>
                  <a:cubicBezTo>
                    <a:pt x="180" y="367"/>
                    <a:pt x="191" y="367"/>
                    <a:pt x="215" y="355"/>
                  </a:cubicBezTo>
                  <a:lnTo>
                    <a:pt x="418" y="283"/>
                  </a:lnTo>
                  <a:cubicBezTo>
                    <a:pt x="489" y="248"/>
                    <a:pt x="513" y="164"/>
                    <a:pt x="489" y="81"/>
                  </a:cubicBezTo>
                  <a:cubicBezTo>
                    <a:pt x="462" y="27"/>
                    <a:pt x="409" y="1"/>
                    <a:pt x="3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79" name="Google Shape;8879;p76"/>
            <p:cNvSpPr/>
            <p:nvPr/>
          </p:nvSpPr>
          <p:spPr>
            <a:xfrm>
              <a:off x="5876960" y="2500027"/>
              <a:ext cx="16290" cy="11654"/>
            </a:xfrm>
            <a:custGeom>
              <a:avLst/>
              <a:gdLst/>
              <a:ahLst/>
              <a:cxnLst/>
              <a:rect l="l" t="t" r="r" b="b"/>
              <a:pathLst>
                <a:path w="513" h="367" extrusionOk="0">
                  <a:moveTo>
                    <a:pt x="352" y="0"/>
                  </a:moveTo>
                  <a:cubicBezTo>
                    <a:pt x="334" y="0"/>
                    <a:pt x="316" y="3"/>
                    <a:pt x="298" y="9"/>
                  </a:cubicBezTo>
                  <a:lnTo>
                    <a:pt x="96" y="92"/>
                  </a:lnTo>
                  <a:cubicBezTo>
                    <a:pt x="25" y="116"/>
                    <a:pt x="1" y="212"/>
                    <a:pt x="25" y="283"/>
                  </a:cubicBezTo>
                  <a:cubicBezTo>
                    <a:pt x="60" y="343"/>
                    <a:pt x="96" y="366"/>
                    <a:pt x="156" y="366"/>
                  </a:cubicBezTo>
                  <a:cubicBezTo>
                    <a:pt x="179" y="366"/>
                    <a:pt x="191" y="366"/>
                    <a:pt x="215" y="354"/>
                  </a:cubicBezTo>
                  <a:lnTo>
                    <a:pt x="418" y="283"/>
                  </a:lnTo>
                  <a:cubicBezTo>
                    <a:pt x="489" y="247"/>
                    <a:pt x="513" y="164"/>
                    <a:pt x="489" y="92"/>
                  </a:cubicBezTo>
                  <a:cubicBezTo>
                    <a:pt x="462" y="29"/>
                    <a:pt x="408" y="0"/>
                    <a:pt x="35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8880" name="Google Shape;8880;p76"/>
          <p:cNvGrpSpPr/>
          <p:nvPr/>
        </p:nvGrpSpPr>
        <p:grpSpPr>
          <a:xfrm>
            <a:off x="4955167" y="5488321"/>
            <a:ext cx="741860" cy="741098"/>
            <a:chOff x="2497275" y="2744159"/>
            <a:chExt cx="370930" cy="370549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8881" name="Google Shape;8881;p76"/>
            <p:cNvSpPr/>
            <p:nvPr/>
          </p:nvSpPr>
          <p:spPr>
            <a:xfrm>
              <a:off x="2497275" y="2744159"/>
              <a:ext cx="284366" cy="284747"/>
            </a:xfrm>
            <a:custGeom>
              <a:avLst/>
              <a:gdLst/>
              <a:ahLst/>
              <a:cxnLst/>
              <a:rect l="l" t="t" r="r" b="b"/>
              <a:pathLst>
                <a:path w="8955" h="8967" extrusionOk="0">
                  <a:moveTo>
                    <a:pt x="4204" y="1"/>
                  </a:moveTo>
                  <a:cubicBezTo>
                    <a:pt x="3942" y="1"/>
                    <a:pt x="3704" y="203"/>
                    <a:pt x="3644" y="465"/>
                  </a:cubicBezTo>
                  <a:lnTo>
                    <a:pt x="3466" y="1334"/>
                  </a:lnTo>
                  <a:cubicBezTo>
                    <a:pt x="3287" y="1394"/>
                    <a:pt x="3108" y="1465"/>
                    <a:pt x="2942" y="1537"/>
                  </a:cubicBezTo>
                  <a:lnTo>
                    <a:pt x="2215" y="1048"/>
                  </a:lnTo>
                  <a:cubicBezTo>
                    <a:pt x="2120" y="983"/>
                    <a:pt x="2009" y="952"/>
                    <a:pt x="1899" y="952"/>
                  </a:cubicBezTo>
                  <a:cubicBezTo>
                    <a:pt x="1749" y="952"/>
                    <a:pt x="1599" y="1010"/>
                    <a:pt x="1489" y="1120"/>
                  </a:cubicBezTo>
                  <a:lnTo>
                    <a:pt x="1108" y="1489"/>
                  </a:lnTo>
                  <a:cubicBezTo>
                    <a:pt x="918" y="1691"/>
                    <a:pt x="894" y="1989"/>
                    <a:pt x="1037" y="2227"/>
                  </a:cubicBezTo>
                  <a:lnTo>
                    <a:pt x="1525" y="2953"/>
                  </a:lnTo>
                  <a:cubicBezTo>
                    <a:pt x="1441" y="3120"/>
                    <a:pt x="1370" y="3287"/>
                    <a:pt x="1322" y="3465"/>
                  </a:cubicBezTo>
                  <a:lnTo>
                    <a:pt x="453" y="3644"/>
                  </a:lnTo>
                  <a:cubicBezTo>
                    <a:pt x="191" y="3703"/>
                    <a:pt x="1" y="3930"/>
                    <a:pt x="1" y="4215"/>
                  </a:cubicBezTo>
                  <a:lnTo>
                    <a:pt x="1" y="4751"/>
                  </a:lnTo>
                  <a:cubicBezTo>
                    <a:pt x="1" y="5025"/>
                    <a:pt x="191" y="5251"/>
                    <a:pt x="453" y="5323"/>
                  </a:cubicBezTo>
                  <a:lnTo>
                    <a:pt x="1322" y="5501"/>
                  </a:lnTo>
                  <a:cubicBezTo>
                    <a:pt x="1382" y="5668"/>
                    <a:pt x="1453" y="5847"/>
                    <a:pt x="1525" y="6013"/>
                  </a:cubicBezTo>
                  <a:lnTo>
                    <a:pt x="1037" y="6740"/>
                  </a:lnTo>
                  <a:cubicBezTo>
                    <a:pt x="894" y="6966"/>
                    <a:pt x="918" y="7287"/>
                    <a:pt x="1108" y="7478"/>
                  </a:cubicBezTo>
                  <a:lnTo>
                    <a:pt x="1489" y="7847"/>
                  </a:lnTo>
                  <a:cubicBezTo>
                    <a:pt x="1599" y="7957"/>
                    <a:pt x="1745" y="8015"/>
                    <a:pt x="1894" y="8015"/>
                  </a:cubicBezTo>
                  <a:cubicBezTo>
                    <a:pt x="2003" y="8015"/>
                    <a:pt x="2115" y="7984"/>
                    <a:pt x="2215" y="7918"/>
                  </a:cubicBezTo>
                  <a:lnTo>
                    <a:pt x="2942" y="7430"/>
                  </a:lnTo>
                  <a:cubicBezTo>
                    <a:pt x="3108" y="7513"/>
                    <a:pt x="3287" y="7597"/>
                    <a:pt x="3466" y="7633"/>
                  </a:cubicBezTo>
                  <a:lnTo>
                    <a:pt x="3644" y="8502"/>
                  </a:lnTo>
                  <a:cubicBezTo>
                    <a:pt x="3704" y="8764"/>
                    <a:pt x="3930" y="8966"/>
                    <a:pt x="4204" y="8966"/>
                  </a:cubicBezTo>
                  <a:lnTo>
                    <a:pt x="4740" y="8966"/>
                  </a:lnTo>
                  <a:cubicBezTo>
                    <a:pt x="5013" y="8966"/>
                    <a:pt x="5251" y="8764"/>
                    <a:pt x="5311" y="8502"/>
                  </a:cubicBezTo>
                  <a:lnTo>
                    <a:pt x="5490" y="7633"/>
                  </a:lnTo>
                  <a:cubicBezTo>
                    <a:pt x="5621" y="7597"/>
                    <a:pt x="5775" y="7537"/>
                    <a:pt x="5906" y="7478"/>
                  </a:cubicBezTo>
                  <a:cubicBezTo>
                    <a:pt x="6002" y="7442"/>
                    <a:pt x="6037" y="7323"/>
                    <a:pt x="6002" y="7240"/>
                  </a:cubicBezTo>
                  <a:cubicBezTo>
                    <a:pt x="5966" y="7169"/>
                    <a:pt x="5898" y="7131"/>
                    <a:pt x="5831" y="7131"/>
                  </a:cubicBezTo>
                  <a:cubicBezTo>
                    <a:pt x="5808" y="7131"/>
                    <a:pt x="5785" y="7135"/>
                    <a:pt x="5763" y="7144"/>
                  </a:cubicBezTo>
                  <a:cubicBezTo>
                    <a:pt x="5609" y="7228"/>
                    <a:pt x="5466" y="7287"/>
                    <a:pt x="5299" y="7323"/>
                  </a:cubicBezTo>
                  <a:cubicBezTo>
                    <a:pt x="5240" y="7347"/>
                    <a:pt x="5180" y="7406"/>
                    <a:pt x="5168" y="7454"/>
                  </a:cubicBezTo>
                  <a:lnTo>
                    <a:pt x="4966" y="8430"/>
                  </a:lnTo>
                  <a:cubicBezTo>
                    <a:pt x="4954" y="8514"/>
                    <a:pt x="4870" y="8597"/>
                    <a:pt x="4763" y="8597"/>
                  </a:cubicBezTo>
                  <a:lnTo>
                    <a:pt x="4228" y="8597"/>
                  </a:lnTo>
                  <a:cubicBezTo>
                    <a:pt x="4120" y="8597"/>
                    <a:pt x="4049" y="8514"/>
                    <a:pt x="4013" y="8430"/>
                  </a:cubicBezTo>
                  <a:lnTo>
                    <a:pt x="3823" y="7454"/>
                  </a:lnTo>
                  <a:cubicBezTo>
                    <a:pt x="3811" y="7383"/>
                    <a:pt x="3763" y="7335"/>
                    <a:pt x="3692" y="7323"/>
                  </a:cubicBezTo>
                  <a:cubicBezTo>
                    <a:pt x="3466" y="7263"/>
                    <a:pt x="3239" y="7180"/>
                    <a:pt x="3049" y="7061"/>
                  </a:cubicBezTo>
                  <a:cubicBezTo>
                    <a:pt x="3019" y="7043"/>
                    <a:pt x="2986" y="7034"/>
                    <a:pt x="2954" y="7034"/>
                  </a:cubicBezTo>
                  <a:cubicBezTo>
                    <a:pt x="2921" y="7034"/>
                    <a:pt x="2888" y="7043"/>
                    <a:pt x="2858" y="7061"/>
                  </a:cubicBezTo>
                  <a:lnTo>
                    <a:pt x="2037" y="7609"/>
                  </a:lnTo>
                  <a:cubicBezTo>
                    <a:pt x="2006" y="7634"/>
                    <a:pt x="1966" y="7647"/>
                    <a:pt x="1926" y="7647"/>
                  </a:cubicBezTo>
                  <a:cubicBezTo>
                    <a:pt x="1874" y="7647"/>
                    <a:pt x="1821" y="7625"/>
                    <a:pt x="1787" y="7585"/>
                  </a:cubicBezTo>
                  <a:lnTo>
                    <a:pt x="1418" y="7204"/>
                  </a:lnTo>
                  <a:cubicBezTo>
                    <a:pt x="1334" y="7132"/>
                    <a:pt x="1334" y="7025"/>
                    <a:pt x="1382" y="6954"/>
                  </a:cubicBezTo>
                  <a:lnTo>
                    <a:pt x="1930" y="6132"/>
                  </a:lnTo>
                  <a:cubicBezTo>
                    <a:pt x="1977" y="6073"/>
                    <a:pt x="1977" y="6001"/>
                    <a:pt x="1930" y="5942"/>
                  </a:cubicBezTo>
                  <a:cubicBezTo>
                    <a:pt x="1811" y="5739"/>
                    <a:pt x="1727" y="5525"/>
                    <a:pt x="1668" y="5299"/>
                  </a:cubicBezTo>
                  <a:cubicBezTo>
                    <a:pt x="1656" y="5239"/>
                    <a:pt x="1596" y="5180"/>
                    <a:pt x="1537" y="5168"/>
                  </a:cubicBezTo>
                  <a:lnTo>
                    <a:pt x="560" y="4977"/>
                  </a:lnTo>
                  <a:cubicBezTo>
                    <a:pt x="477" y="4954"/>
                    <a:pt x="406" y="4870"/>
                    <a:pt x="406" y="4763"/>
                  </a:cubicBezTo>
                  <a:lnTo>
                    <a:pt x="406" y="4227"/>
                  </a:lnTo>
                  <a:cubicBezTo>
                    <a:pt x="406" y="4132"/>
                    <a:pt x="477" y="4049"/>
                    <a:pt x="560" y="4025"/>
                  </a:cubicBezTo>
                  <a:lnTo>
                    <a:pt x="1537" y="3834"/>
                  </a:lnTo>
                  <a:cubicBezTo>
                    <a:pt x="1608" y="3811"/>
                    <a:pt x="1656" y="3775"/>
                    <a:pt x="1668" y="3692"/>
                  </a:cubicBezTo>
                  <a:cubicBezTo>
                    <a:pt x="1727" y="3477"/>
                    <a:pt x="1811" y="3251"/>
                    <a:pt x="1930" y="3061"/>
                  </a:cubicBezTo>
                  <a:cubicBezTo>
                    <a:pt x="1965" y="3001"/>
                    <a:pt x="1965" y="2918"/>
                    <a:pt x="1930" y="2858"/>
                  </a:cubicBezTo>
                  <a:lnTo>
                    <a:pt x="1382" y="2049"/>
                  </a:lnTo>
                  <a:cubicBezTo>
                    <a:pt x="1322" y="1965"/>
                    <a:pt x="1334" y="1846"/>
                    <a:pt x="1418" y="1787"/>
                  </a:cubicBezTo>
                  <a:lnTo>
                    <a:pt x="1787" y="1417"/>
                  </a:lnTo>
                  <a:cubicBezTo>
                    <a:pt x="1826" y="1378"/>
                    <a:pt x="1876" y="1360"/>
                    <a:pt x="1925" y="1360"/>
                  </a:cubicBezTo>
                  <a:cubicBezTo>
                    <a:pt x="1965" y="1360"/>
                    <a:pt x="2005" y="1372"/>
                    <a:pt x="2037" y="1394"/>
                  </a:cubicBezTo>
                  <a:lnTo>
                    <a:pt x="2858" y="1941"/>
                  </a:lnTo>
                  <a:cubicBezTo>
                    <a:pt x="2888" y="1965"/>
                    <a:pt x="2921" y="1977"/>
                    <a:pt x="2954" y="1977"/>
                  </a:cubicBezTo>
                  <a:cubicBezTo>
                    <a:pt x="2986" y="1977"/>
                    <a:pt x="3019" y="1965"/>
                    <a:pt x="3049" y="1941"/>
                  </a:cubicBezTo>
                  <a:cubicBezTo>
                    <a:pt x="3263" y="1822"/>
                    <a:pt x="3466" y="1727"/>
                    <a:pt x="3692" y="1668"/>
                  </a:cubicBezTo>
                  <a:cubicBezTo>
                    <a:pt x="3751" y="1656"/>
                    <a:pt x="3811" y="1596"/>
                    <a:pt x="3823" y="1537"/>
                  </a:cubicBezTo>
                  <a:lnTo>
                    <a:pt x="4013" y="572"/>
                  </a:lnTo>
                  <a:cubicBezTo>
                    <a:pt x="4037" y="477"/>
                    <a:pt x="4120" y="405"/>
                    <a:pt x="4228" y="405"/>
                  </a:cubicBezTo>
                  <a:lnTo>
                    <a:pt x="4763" y="405"/>
                  </a:lnTo>
                  <a:cubicBezTo>
                    <a:pt x="4870" y="405"/>
                    <a:pt x="4942" y="477"/>
                    <a:pt x="4966" y="572"/>
                  </a:cubicBezTo>
                  <a:lnTo>
                    <a:pt x="5168" y="1537"/>
                  </a:lnTo>
                  <a:cubicBezTo>
                    <a:pt x="5180" y="1608"/>
                    <a:pt x="5216" y="1656"/>
                    <a:pt x="5299" y="1668"/>
                  </a:cubicBezTo>
                  <a:cubicBezTo>
                    <a:pt x="5513" y="1727"/>
                    <a:pt x="5740" y="1822"/>
                    <a:pt x="5930" y="1941"/>
                  </a:cubicBezTo>
                  <a:cubicBezTo>
                    <a:pt x="5960" y="1953"/>
                    <a:pt x="5996" y="1959"/>
                    <a:pt x="6031" y="1959"/>
                  </a:cubicBezTo>
                  <a:cubicBezTo>
                    <a:pt x="6067" y="1959"/>
                    <a:pt x="6103" y="1953"/>
                    <a:pt x="6133" y="1941"/>
                  </a:cubicBezTo>
                  <a:lnTo>
                    <a:pt x="6942" y="1394"/>
                  </a:lnTo>
                  <a:cubicBezTo>
                    <a:pt x="6978" y="1368"/>
                    <a:pt x="7021" y="1356"/>
                    <a:pt x="7063" y="1356"/>
                  </a:cubicBezTo>
                  <a:cubicBezTo>
                    <a:pt x="7117" y="1356"/>
                    <a:pt x="7170" y="1377"/>
                    <a:pt x="7204" y="1417"/>
                  </a:cubicBezTo>
                  <a:lnTo>
                    <a:pt x="7573" y="1787"/>
                  </a:lnTo>
                  <a:cubicBezTo>
                    <a:pt x="7645" y="1870"/>
                    <a:pt x="7645" y="1965"/>
                    <a:pt x="7597" y="2049"/>
                  </a:cubicBezTo>
                  <a:lnTo>
                    <a:pt x="7049" y="2858"/>
                  </a:lnTo>
                  <a:cubicBezTo>
                    <a:pt x="7002" y="2918"/>
                    <a:pt x="7002" y="2989"/>
                    <a:pt x="7049" y="3061"/>
                  </a:cubicBezTo>
                  <a:cubicBezTo>
                    <a:pt x="7168" y="3263"/>
                    <a:pt x="7264" y="3477"/>
                    <a:pt x="7323" y="3692"/>
                  </a:cubicBezTo>
                  <a:cubicBezTo>
                    <a:pt x="7335" y="3751"/>
                    <a:pt x="7395" y="3811"/>
                    <a:pt x="7454" y="3834"/>
                  </a:cubicBezTo>
                  <a:lnTo>
                    <a:pt x="8419" y="4025"/>
                  </a:lnTo>
                  <a:cubicBezTo>
                    <a:pt x="8514" y="4037"/>
                    <a:pt x="8585" y="4132"/>
                    <a:pt x="8585" y="4227"/>
                  </a:cubicBezTo>
                  <a:lnTo>
                    <a:pt x="8585" y="4763"/>
                  </a:lnTo>
                  <a:cubicBezTo>
                    <a:pt x="8585" y="4870"/>
                    <a:pt x="8514" y="4942"/>
                    <a:pt x="8419" y="4977"/>
                  </a:cubicBezTo>
                  <a:lnTo>
                    <a:pt x="7454" y="5168"/>
                  </a:lnTo>
                  <a:cubicBezTo>
                    <a:pt x="7383" y="5180"/>
                    <a:pt x="7335" y="5227"/>
                    <a:pt x="7323" y="5299"/>
                  </a:cubicBezTo>
                  <a:cubicBezTo>
                    <a:pt x="7276" y="5466"/>
                    <a:pt x="7216" y="5632"/>
                    <a:pt x="7145" y="5775"/>
                  </a:cubicBezTo>
                  <a:cubicBezTo>
                    <a:pt x="7097" y="5870"/>
                    <a:pt x="7145" y="5966"/>
                    <a:pt x="7228" y="6013"/>
                  </a:cubicBezTo>
                  <a:cubicBezTo>
                    <a:pt x="7254" y="6026"/>
                    <a:pt x="7280" y="6032"/>
                    <a:pt x="7305" y="6032"/>
                  </a:cubicBezTo>
                  <a:cubicBezTo>
                    <a:pt x="7372" y="6032"/>
                    <a:pt x="7431" y="5991"/>
                    <a:pt x="7466" y="5930"/>
                  </a:cubicBezTo>
                  <a:cubicBezTo>
                    <a:pt x="7526" y="5799"/>
                    <a:pt x="7585" y="5644"/>
                    <a:pt x="7633" y="5501"/>
                  </a:cubicBezTo>
                  <a:lnTo>
                    <a:pt x="8490" y="5323"/>
                  </a:lnTo>
                  <a:cubicBezTo>
                    <a:pt x="8764" y="5263"/>
                    <a:pt x="8954" y="5037"/>
                    <a:pt x="8954" y="4751"/>
                  </a:cubicBezTo>
                  <a:lnTo>
                    <a:pt x="8954" y="4215"/>
                  </a:lnTo>
                  <a:cubicBezTo>
                    <a:pt x="8954" y="3942"/>
                    <a:pt x="8764" y="3715"/>
                    <a:pt x="8490" y="3644"/>
                  </a:cubicBezTo>
                  <a:lnTo>
                    <a:pt x="7633" y="3465"/>
                  </a:lnTo>
                  <a:cubicBezTo>
                    <a:pt x="7573" y="3287"/>
                    <a:pt x="7502" y="3120"/>
                    <a:pt x="7418" y="2953"/>
                  </a:cubicBezTo>
                  <a:lnTo>
                    <a:pt x="7918" y="2227"/>
                  </a:lnTo>
                  <a:cubicBezTo>
                    <a:pt x="8061" y="2001"/>
                    <a:pt x="8038" y="1679"/>
                    <a:pt x="7835" y="1489"/>
                  </a:cubicBezTo>
                  <a:lnTo>
                    <a:pt x="7466" y="1120"/>
                  </a:lnTo>
                  <a:cubicBezTo>
                    <a:pt x="7356" y="1010"/>
                    <a:pt x="7211" y="952"/>
                    <a:pt x="7061" y="952"/>
                  </a:cubicBezTo>
                  <a:cubicBezTo>
                    <a:pt x="6952" y="952"/>
                    <a:pt x="6840" y="983"/>
                    <a:pt x="6740" y="1048"/>
                  </a:cubicBezTo>
                  <a:lnTo>
                    <a:pt x="6013" y="1537"/>
                  </a:lnTo>
                  <a:cubicBezTo>
                    <a:pt x="5847" y="1453"/>
                    <a:pt x="5668" y="1370"/>
                    <a:pt x="5490" y="1334"/>
                  </a:cubicBezTo>
                  <a:lnTo>
                    <a:pt x="5311" y="465"/>
                  </a:lnTo>
                  <a:cubicBezTo>
                    <a:pt x="5251" y="203"/>
                    <a:pt x="5025" y="1"/>
                    <a:pt x="47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82" name="Google Shape;8882;p76"/>
            <p:cNvSpPr/>
            <p:nvPr/>
          </p:nvSpPr>
          <p:spPr>
            <a:xfrm>
              <a:off x="2592191" y="2821673"/>
              <a:ext cx="113461" cy="98345"/>
            </a:xfrm>
            <a:custGeom>
              <a:avLst/>
              <a:gdLst/>
              <a:ahLst/>
              <a:cxnLst/>
              <a:rect l="l" t="t" r="r" b="b"/>
              <a:pathLst>
                <a:path w="3573" h="3097" extrusionOk="0">
                  <a:moveTo>
                    <a:pt x="1524" y="0"/>
                  </a:moveTo>
                  <a:cubicBezTo>
                    <a:pt x="989" y="0"/>
                    <a:pt x="465" y="215"/>
                    <a:pt x="72" y="584"/>
                  </a:cubicBezTo>
                  <a:cubicBezTo>
                    <a:pt x="0" y="655"/>
                    <a:pt x="0" y="774"/>
                    <a:pt x="72" y="834"/>
                  </a:cubicBezTo>
                  <a:cubicBezTo>
                    <a:pt x="113" y="876"/>
                    <a:pt x="164" y="896"/>
                    <a:pt x="212" y="896"/>
                  </a:cubicBezTo>
                  <a:cubicBezTo>
                    <a:pt x="259" y="896"/>
                    <a:pt x="304" y="876"/>
                    <a:pt x="334" y="834"/>
                  </a:cubicBezTo>
                  <a:cubicBezTo>
                    <a:pt x="643" y="524"/>
                    <a:pt x="1072" y="358"/>
                    <a:pt x="1500" y="358"/>
                  </a:cubicBezTo>
                  <a:cubicBezTo>
                    <a:pt x="2441" y="358"/>
                    <a:pt x="3203" y="1120"/>
                    <a:pt x="3203" y="2060"/>
                  </a:cubicBezTo>
                  <a:cubicBezTo>
                    <a:pt x="3203" y="2322"/>
                    <a:pt x="3144" y="2596"/>
                    <a:pt x="3024" y="2834"/>
                  </a:cubicBezTo>
                  <a:cubicBezTo>
                    <a:pt x="2965" y="2941"/>
                    <a:pt x="3013" y="3037"/>
                    <a:pt x="3096" y="3084"/>
                  </a:cubicBezTo>
                  <a:cubicBezTo>
                    <a:pt x="3132" y="3096"/>
                    <a:pt x="3155" y="3096"/>
                    <a:pt x="3191" y="3096"/>
                  </a:cubicBezTo>
                  <a:cubicBezTo>
                    <a:pt x="3251" y="3096"/>
                    <a:pt x="3322" y="3072"/>
                    <a:pt x="3346" y="3001"/>
                  </a:cubicBezTo>
                  <a:cubicBezTo>
                    <a:pt x="3501" y="2715"/>
                    <a:pt x="3572" y="2382"/>
                    <a:pt x="3572" y="2060"/>
                  </a:cubicBezTo>
                  <a:cubicBezTo>
                    <a:pt x="3572" y="929"/>
                    <a:pt x="2655" y="0"/>
                    <a:pt x="15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83" name="Google Shape;8883;p76"/>
            <p:cNvSpPr/>
            <p:nvPr/>
          </p:nvSpPr>
          <p:spPr>
            <a:xfrm>
              <a:off x="2574408" y="2862129"/>
              <a:ext cx="106665" cy="90756"/>
            </a:xfrm>
            <a:custGeom>
              <a:avLst/>
              <a:gdLst/>
              <a:ahLst/>
              <a:cxnLst/>
              <a:rect l="l" t="t" r="r" b="b"/>
              <a:pathLst>
                <a:path w="3359" h="2858" extrusionOk="0">
                  <a:moveTo>
                    <a:pt x="294" y="1"/>
                  </a:moveTo>
                  <a:cubicBezTo>
                    <a:pt x="218" y="1"/>
                    <a:pt x="145" y="48"/>
                    <a:pt x="108" y="131"/>
                  </a:cubicBezTo>
                  <a:cubicBezTo>
                    <a:pt x="36" y="334"/>
                    <a:pt x="1" y="572"/>
                    <a:pt x="1" y="798"/>
                  </a:cubicBezTo>
                  <a:cubicBezTo>
                    <a:pt x="1" y="1929"/>
                    <a:pt x="917" y="2858"/>
                    <a:pt x="2049" y="2858"/>
                  </a:cubicBezTo>
                  <a:cubicBezTo>
                    <a:pt x="2477" y="2858"/>
                    <a:pt x="2894" y="2715"/>
                    <a:pt x="3251" y="2465"/>
                  </a:cubicBezTo>
                  <a:cubicBezTo>
                    <a:pt x="3346" y="2405"/>
                    <a:pt x="3358" y="2286"/>
                    <a:pt x="3299" y="2215"/>
                  </a:cubicBezTo>
                  <a:cubicBezTo>
                    <a:pt x="3263" y="2158"/>
                    <a:pt x="3206" y="2131"/>
                    <a:pt x="3151" y="2131"/>
                  </a:cubicBezTo>
                  <a:cubicBezTo>
                    <a:pt x="3114" y="2131"/>
                    <a:pt x="3077" y="2143"/>
                    <a:pt x="3049" y="2167"/>
                  </a:cubicBezTo>
                  <a:cubicBezTo>
                    <a:pt x="2763" y="2382"/>
                    <a:pt x="2406" y="2501"/>
                    <a:pt x="2049" y="2501"/>
                  </a:cubicBezTo>
                  <a:cubicBezTo>
                    <a:pt x="1108" y="2501"/>
                    <a:pt x="346" y="1739"/>
                    <a:pt x="346" y="798"/>
                  </a:cubicBezTo>
                  <a:cubicBezTo>
                    <a:pt x="346" y="608"/>
                    <a:pt x="382" y="429"/>
                    <a:pt x="441" y="250"/>
                  </a:cubicBezTo>
                  <a:cubicBezTo>
                    <a:pt x="501" y="143"/>
                    <a:pt x="441" y="36"/>
                    <a:pt x="358" y="12"/>
                  </a:cubicBezTo>
                  <a:cubicBezTo>
                    <a:pt x="337" y="4"/>
                    <a:pt x="315" y="1"/>
                    <a:pt x="29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84" name="Google Shape;8884;p76"/>
            <p:cNvSpPr/>
            <p:nvPr/>
          </p:nvSpPr>
          <p:spPr>
            <a:xfrm>
              <a:off x="2676881" y="2923385"/>
              <a:ext cx="191324" cy="191324"/>
            </a:xfrm>
            <a:custGeom>
              <a:avLst/>
              <a:gdLst/>
              <a:ahLst/>
              <a:cxnLst/>
              <a:rect l="l" t="t" r="r" b="b"/>
              <a:pathLst>
                <a:path w="6025" h="6025" extrusionOk="0">
                  <a:moveTo>
                    <a:pt x="2810" y="0"/>
                  </a:moveTo>
                  <a:cubicBezTo>
                    <a:pt x="2608" y="0"/>
                    <a:pt x="2429" y="155"/>
                    <a:pt x="2382" y="357"/>
                  </a:cubicBezTo>
                  <a:lnTo>
                    <a:pt x="2274" y="893"/>
                  </a:lnTo>
                  <a:cubicBezTo>
                    <a:pt x="2191" y="929"/>
                    <a:pt x="2084" y="965"/>
                    <a:pt x="1989" y="1012"/>
                  </a:cubicBezTo>
                  <a:lnTo>
                    <a:pt x="1548" y="715"/>
                  </a:lnTo>
                  <a:cubicBezTo>
                    <a:pt x="1475" y="666"/>
                    <a:pt x="1393" y="643"/>
                    <a:pt x="1313" y="643"/>
                  </a:cubicBezTo>
                  <a:cubicBezTo>
                    <a:pt x="1198" y="643"/>
                    <a:pt x="1085" y="690"/>
                    <a:pt x="1000" y="774"/>
                  </a:cubicBezTo>
                  <a:lnTo>
                    <a:pt x="738" y="1024"/>
                  </a:lnTo>
                  <a:cubicBezTo>
                    <a:pt x="596" y="1179"/>
                    <a:pt x="572" y="1417"/>
                    <a:pt x="679" y="1584"/>
                  </a:cubicBezTo>
                  <a:lnTo>
                    <a:pt x="977" y="2024"/>
                  </a:lnTo>
                  <a:cubicBezTo>
                    <a:pt x="917" y="2143"/>
                    <a:pt x="858" y="2274"/>
                    <a:pt x="834" y="2417"/>
                  </a:cubicBezTo>
                  <a:cubicBezTo>
                    <a:pt x="798" y="2512"/>
                    <a:pt x="858" y="2608"/>
                    <a:pt x="965" y="2631"/>
                  </a:cubicBezTo>
                  <a:cubicBezTo>
                    <a:pt x="986" y="2639"/>
                    <a:pt x="1006" y="2642"/>
                    <a:pt x="1025" y="2642"/>
                  </a:cubicBezTo>
                  <a:cubicBezTo>
                    <a:pt x="1103" y="2642"/>
                    <a:pt x="1162" y="2587"/>
                    <a:pt x="1191" y="2501"/>
                  </a:cubicBezTo>
                  <a:cubicBezTo>
                    <a:pt x="1227" y="2358"/>
                    <a:pt x="1298" y="2215"/>
                    <a:pt x="1346" y="2096"/>
                  </a:cubicBezTo>
                  <a:cubicBezTo>
                    <a:pt x="1381" y="2036"/>
                    <a:pt x="1381" y="1965"/>
                    <a:pt x="1346" y="1905"/>
                  </a:cubicBezTo>
                  <a:lnTo>
                    <a:pt x="1000" y="1369"/>
                  </a:lnTo>
                  <a:cubicBezTo>
                    <a:pt x="977" y="1346"/>
                    <a:pt x="977" y="1310"/>
                    <a:pt x="1012" y="1286"/>
                  </a:cubicBezTo>
                  <a:lnTo>
                    <a:pt x="1262" y="1024"/>
                  </a:lnTo>
                  <a:cubicBezTo>
                    <a:pt x="1283" y="1010"/>
                    <a:pt x="1300" y="1004"/>
                    <a:pt x="1318" y="1004"/>
                  </a:cubicBezTo>
                  <a:cubicBezTo>
                    <a:pt x="1330" y="1004"/>
                    <a:pt x="1343" y="1007"/>
                    <a:pt x="1358" y="1012"/>
                  </a:cubicBezTo>
                  <a:lnTo>
                    <a:pt x="1893" y="1369"/>
                  </a:lnTo>
                  <a:cubicBezTo>
                    <a:pt x="1923" y="1393"/>
                    <a:pt x="1956" y="1405"/>
                    <a:pt x="1989" y="1405"/>
                  </a:cubicBezTo>
                  <a:cubicBezTo>
                    <a:pt x="2021" y="1405"/>
                    <a:pt x="2054" y="1393"/>
                    <a:pt x="2084" y="1369"/>
                  </a:cubicBezTo>
                  <a:cubicBezTo>
                    <a:pt x="2215" y="1298"/>
                    <a:pt x="2346" y="1238"/>
                    <a:pt x="2489" y="1203"/>
                  </a:cubicBezTo>
                  <a:cubicBezTo>
                    <a:pt x="2548" y="1191"/>
                    <a:pt x="2608" y="1131"/>
                    <a:pt x="2620" y="1072"/>
                  </a:cubicBezTo>
                  <a:lnTo>
                    <a:pt x="2751" y="429"/>
                  </a:lnTo>
                  <a:cubicBezTo>
                    <a:pt x="2751" y="405"/>
                    <a:pt x="2786" y="369"/>
                    <a:pt x="2822" y="369"/>
                  </a:cubicBezTo>
                  <a:lnTo>
                    <a:pt x="3167" y="369"/>
                  </a:lnTo>
                  <a:cubicBezTo>
                    <a:pt x="3203" y="369"/>
                    <a:pt x="3227" y="405"/>
                    <a:pt x="3239" y="429"/>
                  </a:cubicBezTo>
                  <a:lnTo>
                    <a:pt x="3382" y="1072"/>
                  </a:lnTo>
                  <a:cubicBezTo>
                    <a:pt x="3394" y="1143"/>
                    <a:pt x="3429" y="1191"/>
                    <a:pt x="3513" y="1203"/>
                  </a:cubicBezTo>
                  <a:cubicBezTo>
                    <a:pt x="3656" y="1250"/>
                    <a:pt x="3786" y="1310"/>
                    <a:pt x="3917" y="1369"/>
                  </a:cubicBezTo>
                  <a:cubicBezTo>
                    <a:pt x="3947" y="1387"/>
                    <a:pt x="3980" y="1396"/>
                    <a:pt x="4013" y="1396"/>
                  </a:cubicBezTo>
                  <a:cubicBezTo>
                    <a:pt x="4045" y="1396"/>
                    <a:pt x="4078" y="1387"/>
                    <a:pt x="4108" y="1369"/>
                  </a:cubicBezTo>
                  <a:lnTo>
                    <a:pt x="4644" y="1012"/>
                  </a:lnTo>
                  <a:cubicBezTo>
                    <a:pt x="4654" y="1007"/>
                    <a:pt x="4665" y="1004"/>
                    <a:pt x="4678" y="1004"/>
                  </a:cubicBezTo>
                  <a:cubicBezTo>
                    <a:pt x="4695" y="1004"/>
                    <a:pt x="4713" y="1010"/>
                    <a:pt x="4727" y="1024"/>
                  </a:cubicBezTo>
                  <a:lnTo>
                    <a:pt x="4989" y="1286"/>
                  </a:lnTo>
                  <a:cubicBezTo>
                    <a:pt x="5013" y="1310"/>
                    <a:pt x="5013" y="1346"/>
                    <a:pt x="5001" y="1369"/>
                  </a:cubicBezTo>
                  <a:lnTo>
                    <a:pt x="4644" y="1905"/>
                  </a:lnTo>
                  <a:cubicBezTo>
                    <a:pt x="4596" y="1965"/>
                    <a:pt x="4596" y="2036"/>
                    <a:pt x="4644" y="2096"/>
                  </a:cubicBezTo>
                  <a:cubicBezTo>
                    <a:pt x="4715" y="2239"/>
                    <a:pt x="4775" y="2370"/>
                    <a:pt x="4810" y="2501"/>
                  </a:cubicBezTo>
                  <a:cubicBezTo>
                    <a:pt x="4822" y="2560"/>
                    <a:pt x="4882" y="2620"/>
                    <a:pt x="4941" y="2631"/>
                  </a:cubicBezTo>
                  <a:lnTo>
                    <a:pt x="5584" y="2774"/>
                  </a:lnTo>
                  <a:cubicBezTo>
                    <a:pt x="5608" y="2774"/>
                    <a:pt x="5644" y="2798"/>
                    <a:pt x="5644" y="2846"/>
                  </a:cubicBezTo>
                  <a:lnTo>
                    <a:pt x="5644" y="3191"/>
                  </a:lnTo>
                  <a:cubicBezTo>
                    <a:pt x="5644" y="3215"/>
                    <a:pt x="5608" y="3251"/>
                    <a:pt x="5584" y="3263"/>
                  </a:cubicBezTo>
                  <a:lnTo>
                    <a:pt x="4941" y="3393"/>
                  </a:lnTo>
                  <a:cubicBezTo>
                    <a:pt x="4870" y="3405"/>
                    <a:pt x="4822" y="3453"/>
                    <a:pt x="4810" y="3524"/>
                  </a:cubicBezTo>
                  <a:cubicBezTo>
                    <a:pt x="4763" y="3679"/>
                    <a:pt x="4703" y="3810"/>
                    <a:pt x="4644" y="3929"/>
                  </a:cubicBezTo>
                  <a:cubicBezTo>
                    <a:pt x="4608" y="3989"/>
                    <a:pt x="4608" y="4060"/>
                    <a:pt x="4644" y="4120"/>
                  </a:cubicBezTo>
                  <a:lnTo>
                    <a:pt x="5001" y="4656"/>
                  </a:lnTo>
                  <a:cubicBezTo>
                    <a:pt x="5013" y="4691"/>
                    <a:pt x="5013" y="4715"/>
                    <a:pt x="4989" y="4751"/>
                  </a:cubicBezTo>
                  <a:lnTo>
                    <a:pt x="4727" y="5001"/>
                  </a:lnTo>
                  <a:cubicBezTo>
                    <a:pt x="4714" y="5020"/>
                    <a:pt x="4697" y="5029"/>
                    <a:pt x="4681" y="5029"/>
                  </a:cubicBezTo>
                  <a:cubicBezTo>
                    <a:pt x="4668" y="5029"/>
                    <a:pt x="4654" y="5023"/>
                    <a:pt x="4644" y="5013"/>
                  </a:cubicBezTo>
                  <a:lnTo>
                    <a:pt x="4108" y="4656"/>
                  </a:lnTo>
                  <a:cubicBezTo>
                    <a:pt x="4078" y="4638"/>
                    <a:pt x="4045" y="4629"/>
                    <a:pt x="4013" y="4629"/>
                  </a:cubicBezTo>
                  <a:cubicBezTo>
                    <a:pt x="3980" y="4629"/>
                    <a:pt x="3947" y="4638"/>
                    <a:pt x="3917" y="4656"/>
                  </a:cubicBezTo>
                  <a:cubicBezTo>
                    <a:pt x="3775" y="4739"/>
                    <a:pt x="3644" y="4798"/>
                    <a:pt x="3513" y="4822"/>
                  </a:cubicBezTo>
                  <a:cubicBezTo>
                    <a:pt x="3453" y="4834"/>
                    <a:pt x="3394" y="4894"/>
                    <a:pt x="3382" y="4953"/>
                  </a:cubicBezTo>
                  <a:lnTo>
                    <a:pt x="3239" y="5596"/>
                  </a:lnTo>
                  <a:cubicBezTo>
                    <a:pt x="3239" y="5632"/>
                    <a:pt x="3215" y="5656"/>
                    <a:pt x="3167" y="5656"/>
                  </a:cubicBezTo>
                  <a:lnTo>
                    <a:pt x="2822" y="5656"/>
                  </a:lnTo>
                  <a:cubicBezTo>
                    <a:pt x="2798" y="5656"/>
                    <a:pt x="2763" y="5632"/>
                    <a:pt x="2751" y="5596"/>
                  </a:cubicBezTo>
                  <a:lnTo>
                    <a:pt x="2620" y="4953"/>
                  </a:lnTo>
                  <a:cubicBezTo>
                    <a:pt x="2608" y="4882"/>
                    <a:pt x="2560" y="4834"/>
                    <a:pt x="2489" y="4822"/>
                  </a:cubicBezTo>
                  <a:cubicBezTo>
                    <a:pt x="2334" y="4775"/>
                    <a:pt x="2203" y="4715"/>
                    <a:pt x="2084" y="4656"/>
                  </a:cubicBezTo>
                  <a:cubicBezTo>
                    <a:pt x="2054" y="4644"/>
                    <a:pt x="2021" y="4638"/>
                    <a:pt x="1989" y="4638"/>
                  </a:cubicBezTo>
                  <a:cubicBezTo>
                    <a:pt x="1956" y="4638"/>
                    <a:pt x="1923" y="4644"/>
                    <a:pt x="1893" y="4656"/>
                  </a:cubicBezTo>
                  <a:lnTo>
                    <a:pt x="1358" y="5013"/>
                  </a:lnTo>
                  <a:cubicBezTo>
                    <a:pt x="1342" y="5023"/>
                    <a:pt x="1328" y="5029"/>
                    <a:pt x="1314" y="5029"/>
                  </a:cubicBezTo>
                  <a:cubicBezTo>
                    <a:pt x="1298" y="5029"/>
                    <a:pt x="1282" y="5020"/>
                    <a:pt x="1262" y="5001"/>
                  </a:cubicBezTo>
                  <a:lnTo>
                    <a:pt x="1012" y="4751"/>
                  </a:lnTo>
                  <a:cubicBezTo>
                    <a:pt x="977" y="4715"/>
                    <a:pt x="977" y="4691"/>
                    <a:pt x="1000" y="4656"/>
                  </a:cubicBezTo>
                  <a:lnTo>
                    <a:pt x="1346" y="4120"/>
                  </a:lnTo>
                  <a:cubicBezTo>
                    <a:pt x="1393" y="4060"/>
                    <a:pt x="1393" y="3989"/>
                    <a:pt x="1346" y="3929"/>
                  </a:cubicBezTo>
                  <a:cubicBezTo>
                    <a:pt x="1274" y="3798"/>
                    <a:pt x="1215" y="3667"/>
                    <a:pt x="1191" y="3524"/>
                  </a:cubicBezTo>
                  <a:cubicBezTo>
                    <a:pt x="1167" y="3465"/>
                    <a:pt x="1108" y="3405"/>
                    <a:pt x="1048" y="3393"/>
                  </a:cubicBezTo>
                  <a:lnTo>
                    <a:pt x="417" y="3263"/>
                  </a:lnTo>
                  <a:cubicBezTo>
                    <a:pt x="381" y="3263"/>
                    <a:pt x="357" y="3227"/>
                    <a:pt x="357" y="3191"/>
                  </a:cubicBezTo>
                  <a:lnTo>
                    <a:pt x="357" y="2846"/>
                  </a:lnTo>
                  <a:cubicBezTo>
                    <a:pt x="357" y="2810"/>
                    <a:pt x="381" y="2786"/>
                    <a:pt x="417" y="2774"/>
                  </a:cubicBezTo>
                  <a:lnTo>
                    <a:pt x="453" y="2751"/>
                  </a:lnTo>
                  <a:cubicBezTo>
                    <a:pt x="560" y="2739"/>
                    <a:pt x="619" y="2631"/>
                    <a:pt x="608" y="2548"/>
                  </a:cubicBezTo>
                  <a:cubicBezTo>
                    <a:pt x="597" y="2450"/>
                    <a:pt x="506" y="2392"/>
                    <a:pt x="427" y="2392"/>
                  </a:cubicBezTo>
                  <a:cubicBezTo>
                    <a:pt x="419" y="2392"/>
                    <a:pt x="412" y="2392"/>
                    <a:pt x="405" y="2393"/>
                  </a:cubicBezTo>
                  <a:lnTo>
                    <a:pt x="357" y="2417"/>
                  </a:lnTo>
                  <a:cubicBezTo>
                    <a:pt x="143" y="2453"/>
                    <a:pt x="0" y="2631"/>
                    <a:pt x="0" y="2846"/>
                  </a:cubicBezTo>
                  <a:lnTo>
                    <a:pt x="0" y="3191"/>
                  </a:lnTo>
                  <a:cubicBezTo>
                    <a:pt x="0" y="3393"/>
                    <a:pt x="143" y="3572"/>
                    <a:pt x="357" y="3620"/>
                  </a:cubicBezTo>
                  <a:lnTo>
                    <a:pt x="893" y="3727"/>
                  </a:lnTo>
                  <a:cubicBezTo>
                    <a:pt x="917" y="3810"/>
                    <a:pt x="965" y="3917"/>
                    <a:pt x="1012" y="4001"/>
                  </a:cubicBezTo>
                  <a:lnTo>
                    <a:pt x="715" y="4453"/>
                  </a:lnTo>
                  <a:cubicBezTo>
                    <a:pt x="596" y="4632"/>
                    <a:pt x="619" y="4858"/>
                    <a:pt x="774" y="5001"/>
                  </a:cubicBezTo>
                  <a:lnTo>
                    <a:pt x="1024" y="5251"/>
                  </a:lnTo>
                  <a:cubicBezTo>
                    <a:pt x="1112" y="5339"/>
                    <a:pt x="1227" y="5381"/>
                    <a:pt x="1338" y="5381"/>
                  </a:cubicBezTo>
                  <a:cubicBezTo>
                    <a:pt x="1423" y="5381"/>
                    <a:pt x="1505" y="5357"/>
                    <a:pt x="1572" y="5310"/>
                  </a:cubicBezTo>
                  <a:lnTo>
                    <a:pt x="2024" y="5013"/>
                  </a:lnTo>
                  <a:cubicBezTo>
                    <a:pt x="2108" y="5060"/>
                    <a:pt x="2203" y="5108"/>
                    <a:pt x="2310" y="5132"/>
                  </a:cubicBezTo>
                  <a:lnTo>
                    <a:pt x="2405" y="5668"/>
                  </a:lnTo>
                  <a:cubicBezTo>
                    <a:pt x="2453" y="5882"/>
                    <a:pt x="2632" y="6025"/>
                    <a:pt x="2846" y="6025"/>
                  </a:cubicBezTo>
                  <a:lnTo>
                    <a:pt x="3179" y="6025"/>
                  </a:lnTo>
                  <a:cubicBezTo>
                    <a:pt x="3394" y="6025"/>
                    <a:pt x="3572" y="5882"/>
                    <a:pt x="3620" y="5668"/>
                  </a:cubicBezTo>
                  <a:lnTo>
                    <a:pt x="3715" y="5132"/>
                  </a:lnTo>
                  <a:cubicBezTo>
                    <a:pt x="3810" y="5108"/>
                    <a:pt x="3917" y="5060"/>
                    <a:pt x="4001" y="5013"/>
                  </a:cubicBezTo>
                  <a:lnTo>
                    <a:pt x="4453" y="5310"/>
                  </a:lnTo>
                  <a:cubicBezTo>
                    <a:pt x="4529" y="5361"/>
                    <a:pt x="4611" y="5386"/>
                    <a:pt x="4692" y="5386"/>
                  </a:cubicBezTo>
                  <a:cubicBezTo>
                    <a:pt x="4803" y="5386"/>
                    <a:pt x="4912" y="5340"/>
                    <a:pt x="5001" y="5251"/>
                  </a:cubicBezTo>
                  <a:lnTo>
                    <a:pt x="5251" y="5001"/>
                  </a:lnTo>
                  <a:cubicBezTo>
                    <a:pt x="5406" y="4858"/>
                    <a:pt x="5418" y="4620"/>
                    <a:pt x="5310" y="4453"/>
                  </a:cubicBezTo>
                  <a:lnTo>
                    <a:pt x="5013" y="4001"/>
                  </a:lnTo>
                  <a:cubicBezTo>
                    <a:pt x="5060" y="3917"/>
                    <a:pt x="5108" y="3822"/>
                    <a:pt x="5132" y="3727"/>
                  </a:cubicBezTo>
                  <a:lnTo>
                    <a:pt x="5668" y="3620"/>
                  </a:lnTo>
                  <a:cubicBezTo>
                    <a:pt x="5882" y="3572"/>
                    <a:pt x="6025" y="3393"/>
                    <a:pt x="6025" y="3191"/>
                  </a:cubicBezTo>
                  <a:lnTo>
                    <a:pt x="6025" y="2846"/>
                  </a:lnTo>
                  <a:cubicBezTo>
                    <a:pt x="6001" y="2631"/>
                    <a:pt x="5846" y="2453"/>
                    <a:pt x="5644" y="2417"/>
                  </a:cubicBezTo>
                  <a:lnTo>
                    <a:pt x="5108" y="2310"/>
                  </a:lnTo>
                  <a:cubicBezTo>
                    <a:pt x="5072" y="2215"/>
                    <a:pt x="5025" y="2120"/>
                    <a:pt x="4989" y="2024"/>
                  </a:cubicBezTo>
                  <a:lnTo>
                    <a:pt x="5287" y="1584"/>
                  </a:lnTo>
                  <a:cubicBezTo>
                    <a:pt x="5406" y="1405"/>
                    <a:pt x="5370" y="1179"/>
                    <a:pt x="5227" y="1024"/>
                  </a:cubicBezTo>
                  <a:lnTo>
                    <a:pt x="4965" y="774"/>
                  </a:lnTo>
                  <a:cubicBezTo>
                    <a:pt x="4882" y="691"/>
                    <a:pt x="4766" y="648"/>
                    <a:pt x="4651" y="648"/>
                  </a:cubicBezTo>
                  <a:cubicBezTo>
                    <a:pt x="4569" y="648"/>
                    <a:pt x="4487" y="670"/>
                    <a:pt x="4418" y="715"/>
                  </a:cubicBezTo>
                  <a:lnTo>
                    <a:pt x="3977" y="1012"/>
                  </a:lnTo>
                  <a:cubicBezTo>
                    <a:pt x="3882" y="965"/>
                    <a:pt x="3786" y="929"/>
                    <a:pt x="3691" y="893"/>
                  </a:cubicBezTo>
                  <a:lnTo>
                    <a:pt x="3584" y="357"/>
                  </a:lnTo>
                  <a:cubicBezTo>
                    <a:pt x="3536" y="155"/>
                    <a:pt x="3358" y="0"/>
                    <a:pt x="3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85" name="Google Shape;8885;p76"/>
            <p:cNvSpPr/>
            <p:nvPr/>
          </p:nvSpPr>
          <p:spPr>
            <a:xfrm>
              <a:off x="2738867" y="2986895"/>
              <a:ext cx="65066" cy="65066"/>
            </a:xfrm>
            <a:custGeom>
              <a:avLst/>
              <a:gdLst/>
              <a:ahLst/>
              <a:cxnLst/>
              <a:rect l="l" t="t" r="r" b="b"/>
              <a:pathLst>
                <a:path w="2049" h="2049" extrusionOk="0">
                  <a:moveTo>
                    <a:pt x="1025" y="0"/>
                  </a:moveTo>
                  <a:cubicBezTo>
                    <a:pt x="453" y="0"/>
                    <a:pt x="1" y="453"/>
                    <a:pt x="1" y="1024"/>
                  </a:cubicBezTo>
                  <a:cubicBezTo>
                    <a:pt x="1" y="1584"/>
                    <a:pt x="453" y="2048"/>
                    <a:pt x="1025" y="2048"/>
                  </a:cubicBezTo>
                  <a:cubicBezTo>
                    <a:pt x="1251" y="2048"/>
                    <a:pt x="1465" y="1977"/>
                    <a:pt x="1644" y="1846"/>
                  </a:cubicBezTo>
                  <a:cubicBezTo>
                    <a:pt x="1727" y="1786"/>
                    <a:pt x="1739" y="1667"/>
                    <a:pt x="1680" y="1584"/>
                  </a:cubicBezTo>
                  <a:cubicBezTo>
                    <a:pt x="1646" y="1543"/>
                    <a:pt x="1593" y="1522"/>
                    <a:pt x="1540" y="1522"/>
                  </a:cubicBezTo>
                  <a:cubicBezTo>
                    <a:pt x="1500" y="1522"/>
                    <a:pt x="1461" y="1534"/>
                    <a:pt x="1430" y="1560"/>
                  </a:cubicBezTo>
                  <a:cubicBezTo>
                    <a:pt x="1311" y="1644"/>
                    <a:pt x="1168" y="1691"/>
                    <a:pt x="1025" y="1691"/>
                  </a:cubicBezTo>
                  <a:cubicBezTo>
                    <a:pt x="668" y="1691"/>
                    <a:pt x="370" y="1393"/>
                    <a:pt x="370" y="1036"/>
                  </a:cubicBezTo>
                  <a:cubicBezTo>
                    <a:pt x="382" y="655"/>
                    <a:pt x="680" y="370"/>
                    <a:pt x="1037" y="370"/>
                  </a:cubicBezTo>
                  <a:cubicBezTo>
                    <a:pt x="1394" y="370"/>
                    <a:pt x="1692" y="667"/>
                    <a:pt x="1692" y="1024"/>
                  </a:cubicBezTo>
                  <a:cubicBezTo>
                    <a:pt x="1692" y="1132"/>
                    <a:pt x="1775" y="1203"/>
                    <a:pt x="1870" y="1203"/>
                  </a:cubicBezTo>
                  <a:cubicBezTo>
                    <a:pt x="1965" y="1203"/>
                    <a:pt x="2049" y="1108"/>
                    <a:pt x="2049" y="1024"/>
                  </a:cubicBezTo>
                  <a:cubicBezTo>
                    <a:pt x="2049" y="453"/>
                    <a:pt x="1584" y="0"/>
                    <a:pt x="10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86" name="Google Shape;8886;p76"/>
            <p:cNvSpPr/>
            <p:nvPr/>
          </p:nvSpPr>
          <p:spPr>
            <a:xfrm>
              <a:off x="2604670" y="2851904"/>
              <a:ext cx="70718" cy="71131"/>
            </a:xfrm>
            <a:custGeom>
              <a:avLst/>
              <a:gdLst/>
              <a:ahLst/>
              <a:cxnLst/>
              <a:rect l="l" t="t" r="r" b="b"/>
              <a:pathLst>
                <a:path w="2227" h="2240" extrusionOk="0">
                  <a:moveTo>
                    <a:pt x="1107" y="382"/>
                  </a:moveTo>
                  <a:cubicBezTo>
                    <a:pt x="1512" y="382"/>
                    <a:pt x="1858" y="715"/>
                    <a:pt x="1858" y="1120"/>
                  </a:cubicBezTo>
                  <a:cubicBezTo>
                    <a:pt x="1858" y="1525"/>
                    <a:pt x="1512" y="1870"/>
                    <a:pt x="1107" y="1870"/>
                  </a:cubicBezTo>
                  <a:cubicBezTo>
                    <a:pt x="691" y="1870"/>
                    <a:pt x="369" y="1525"/>
                    <a:pt x="369" y="1120"/>
                  </a:cubicBezTo>
                  <a:cubicBezTo>
                    <a:pt x="369" y="703"/>
                    <a:pt x="703" y="382"/>
                    <a:pt x="1107" y="382"/>
                  </a:cubicBezTo>
                  <a:close/>
                  <a:moveTo>
                    <a:pt x="1107" y="1"/>
                  </a:moveTo>
                  <a:cubicBezTo>
                    <a:pt x="500" y="1"/>
                    <a:pt x="0" y="513"/>
                    <a:pt x="0" y="1120"/>
                  </a:cubicBezTo>
                  <a:cubicBezTo>
                    <a:pt x="0" y="1727"/>
                    <a:pt x="500" y="2239"/>
                    <a:pt x="1107" y="2239"/>
                  </a:cubicBezTo>
                  <a:cubicBezTo>
                    <a:pt x="1727" y="2239"/>
                    <a:pt x="2227" y="1727"/>
                    <a:pt x="2227" y="1120"/>
                  </a:cubicBezTo>
                  <a:cubicBezTo>
                    <a:pt x="2227" y="513"/>
                    <a:pt x="1727" y="1"/>
                    <a:pt x="110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8887" name="Google Shape;8887;p76"/>
          <p:cNvGrpSpPr/>
          <p:nvPr/>
        </p:nvGrpSpPr>
        <p:grpSpPr>
          <a:xfrm>
            <a:off x="1682498" y="5492955"/>
            <a:ext cx="743766" cy="731382"/>
            <a:chOff x="860940" y="2746477"/>
            <a:chExt cx="371883" cy="365691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8888" name="Google Shape;8888;p76"/>
            <p:cNvSpPr/>
            <p:nvPr/>
          </p:nvSpPr>
          <p:spPr>
            <a:xfrm>
              <a:off x="908191" y="3026302"/>
              <a:ext cx="30294" cy="28961"/>
            </a:xfrm>
            <a:custGeom>
              <a:avLst/>
              <a:gdLst/>
              <a:ahLst/>
              <a:cxnLst/>
              <a:rect l="l" t="t" r="r" b="b"/>
              <a:pathLst>
                <a:path w="954" h="912" extrusionOk="0">
                  <a:moveTo>
                    <a:pt x="763" y="1"/>
                  </a:moveTo>
                  <a:cubicBezTo>
                    <a:pt x="718" y="1"/>
                    <a:pt x="674" y="16"/>
                    <a:pt x="644" y="45"/>
                  </a:cubicBezTo>
                  <a:lnTo>
                    <a:pt x="60" y="629"/>
                  </a:lnTo>
                  <a:cubicBezTo>
                    <a:pt x="1" y="688"/>
                    <a:pt x="1" y="807"/>
                    <a:pt x="60" y="867"/>
                  </a:cubicBezTo>
                  <a:cubicBezTo>
                    <a:pt x="90" y="897"/>
                    <a:pt x="135" y="911"/>
                    <a:pt x="179" y="911"/>
                  </a:cubicBezTo>
                  <a:cubicBezTo>
                    <a:pt x="224" y="911"/>
                    <a:pt x="269" y="897"/>
                    <a:pt x="299" y="867"/>
                  </a:cubicBezTo>
                  <a:lnTo>
                    <a:pt x="882" y="283"/>
                  </a:lnTo>
                  <a:cubicBezTo>
                    <a:pt x="953" y="224"/>
                    <a:pt x="953" y="105"/>
                    <a:pt x="882" y="45"/>
                  </a:cubicBezTo>
                  <a:cubicBezTo>
                    <a:pt x="852" y="16"/>
                    <a:pt x="807" y="1"/>
                    <a:pt x="7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89" name="Google Shape;8889;p76"/>
            <p:cNvSpPr/>
            <p:nvPr/>
          </p:nvSpPr>
          <p:spPr>
            <a:xfrm>
              <a:off x="943757" y="3061836"/>
              <a:ext cx="30263" cy="28961"/>
            </a:xfrm>
            <a:custGeom>
              <a:avLst/>
              <a:gdLst/>
              <a:ahLst/>
              <a:cxnLst/>
              <a:rect l="l" t="t" r="r" b="b"/>
              <a:pathLst>
                <a:path w="953" h="912" extrusionOk="0">
                  <a:moveTo>
                    <a:pt x="762" y="1"/>
                  </a:moveTo>
                  <a:cubicBezTo>
                    <a:pt x="717" y="1"/>
                    <a:pt x="673" y="16"/>
                    <a:pt x="643" y="46"/>
                  </a:cubicBezTo>
                  <a:lnTo>
                    <a:pt x="60" y="629"/>
                  </a:lnTo>
                  <a:cubicBezTo>
                    <a:pt x="0" y="688"/>
                    <a:pt x="0" y="807"/>
                    <a:pt x="60" y="867"/>
                  </a:cubicBezTo>
                  <a:cubicBezTo>
                    <a:pt x="89" y="897"/>
                    <a:pt x="134" y="912"/>
                    <a:pt x="179" y="912"/>
                  </a:cubicBezTo>
                  <a:cubicBezTo>
                    <a:pt x="223" y="912"/>
                    <a:pt x="268" y="897"/>
                    <a:pt x="298" y="867"/>
                  </a:cubicBezTo>
                  <a:lnTo>
                    <a:pt x="881" y="284"/>
                  </a:lnTo>
                  <a:cubicBezTo>
                    <a:pt x="953" y="224"/>
                    <a:pt x="953" y="105"/>
                    <a:pt x="881" y="46"/>
                  </a:cubicBezTo>
                  <a:cubicBezTo>
                    <a:pt x="851" y="16"/>
                    <a:pt x="807" y="1"/>
                    <a:pt x="7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90" name="Google Shape;8890;p76"/>
            <p:cNvSpPr/>
            <p:nvPr/>
          </p:nvSpPr>
          <p:spPr>
            <a:xfrm>
              <a:off x="926355" y="3044085"/>
              <a:ext cx="29881" cy="28579"/>
            </a:xfrm>
            <a:custGeom>
              <a:avLst/>
              <a:gdLst/>
              <a:ahLst/>
              <a:cxnLst/>
              <a:rect l="l" t="t" r="r" b="b"/>
              <a:pathLst>
                <a:path w="941" h="900" extrusionOk="0">
                  <a:moveTo>
                    <a:pt x="762" y="0"/>
                  </a:moveTo>
                  <a:cubicBezTo>
                    <a:pt x="718" y="0"/>
                    <a:pt x="673" y="15"/>
                    <a:pt x="643" y="45"/>
                  </a:cubicBezTo>
                  <a:lnTo>
                    <a:pt x="60" y="616"/>
                  </a:lnTo>
                  <a:cubicBezTo>
                    <a:pt x="0" y="676"/>
                    <a:pt x="0" y="795"/>
                    <a:pt x="60" y="855"/>
                  </a:cubicBezTo>
                  <a:cubicBezTo>
                    <a:pt x="90" y="884"/>
                    <a:pt x="134" y="899"/>
                    <a:pt x="179" y="899"/>
                  </a:cubicBezTo>
                  <a:cubicBezTo>
                    <a:pt x="224" y="899"/>
                    <a:pt x="268" y="884"/>
                    <a:pt x="298" y="855"/>
                  </a:cubicBezTo>
                  <a:lnTo>
                    <a:pt x="881" y="283"/>
                  </a:lnTo>
                  <a:cubicBezTo>
                    <a:pt x="941" y="224"/>
                    <a:pt x="941" y="116"/>
                    <a:pt x="881" y="45"/>
                  </a:cubicBezTo>
                  <a:cubicBezTo>
                    <a:pt x="852" y="15"/>
                    <a:pt x="807" y="0"/>
                    <a:pt x="7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91" name="Google Shape;8891;p76"/>
            <p:cNvSpPr/>
            <p:nvPr/>
          </p:nvSpPr>
          <p:spPr>
            <a:xfrm>
              <a:off x="860940" y="2746477"/>
              <a:ext cx="371883" cy="365691"/>
            </a:xfrm>
            <a:custGeom>
              <a:avLst/>
              <a:gdLst/>
              <a:ahLst/>
              <a:cxnLst/>
              <a:rect l="l" t="t" r="r" b="b"/>
              <a:pathLst>
                <a:path w="11711" h="11516" extrusionOk="0">
                  <a:moveTo>
                    <a:pt x="11312" y="344"/>
                  </a:moveTo>
                  <a:lnTo>
                    <a:pt x="10835" y="1987"/>
                  </a:lnTo>
                  <a:lnTo>
                    <a:pt x="9680" y="821"/>
                  </a:lnTo>
                  <a:lnTo>
                    <a:pt x="11312" y="344"/>
                  </a:lnTo>
                  <a:close/>
                  <a:moveTo>
                    <a:pt x="4882" y="3821"/>
                  </a:moveTo>
                  <a:lnTo>
                    <a:pt x="2822" y="5881"/>
                  </a:lnTo>
                  <a:lnTo>
                    <a:pt x="477" y="5690"/>
                  </a:lnTo>
                  <a:cubicBezTo>
                    <a:pt x="453" y="5690"/>
                    <a:pt x="429" y="5643"/>
                    <a:pt x="465" y="5631"/>
                  </a:cubicBezTo>
                  <a:cubicBezTo>
                    <a:pt x="1477" y="4619"/>
                    <a:pt x="2822" y="4000"/>
                    <a:pt x="4227" y="3881"/>
                  </a:cubicBezTo>
                  <a:lnTo>
                    <a:pt x="4882" y="3821"/>
                  </a:lnTo>
                  <a:close/>
                  <a:moveTo>
                    <a:pt x="2894" y="6297"/>
                  </a:moveTo>
                  <a:lnTo>
                    <a:pt x="3811" y="7226"/>
                  </a:lnTo>
                  <a:lnTo>
                    <a:pt x="3477" y="7571"/>
                  </a:lnTo>
                  <a:lnTo>
                    <a:pt x="2549" y="6643"/>
                  </a:lnTo>
                  <a:lnTo>
                    <a:pt x="2894" y="6297"/>
                  </a:lnTo>
                  <a:close/>
                  <a:moveTo>
                    <a:pt x="2727" y="7333"/>
                  </a:moveTo>
                  <a:lnTo>
                    <a:pt x="3203" y="7810"/>
                  </a:lnTo>
                  <a:lnTo>
                    <a:pt x="2799" y="8226"/>
                  </a:lnTo>
                  <a:cubicBezTo>
                    <a:pt x="2787" y="8238"/>
                    <a:pt x="2763" y="8262"/>
                    <a:pt x="2739" y="8298"/>
                  </a:cubicBezTo>
                  <a:lnTo>
                    <a:pt x="2310" y="7869"/>
                  </a:lnTo>
                  <a:cubicBezTo>
                    <a:pt x="2287" y="7833"/>
                    <a:pt x="2287" y="7774"/>
                    <a:pt x="2310" y="7750"/>
                  </a:cubicBezTo>
                  <a:lnTo>
                    <a:pt x="2727" y="7333"/>
                  </a:lnTo>
                  <a:close/>
                  <a:moveTo>
                    <a:pt x="9311" y="916"/>
                  </a:moveTo>
                  <a:lnTo>
                    <a:pt x="10740" y="2345"/>
                  </a:lnTo>
                  <a:lnTo>
                    <a:pt x="10299" y="3821"/>
                  </a:lnTo>
                  <a:lnTo>
                    <a:pt x="5597" y="8524"/>
                  </a:lnTo>
                  <a:lnTo>
                    <a:pt x="4680" y="7595"/>
                  </a:lnTo>
                  <a:lnTo>
                    <a:pt x="6823" y="5452"/>
                  </a:lnTo>
                  <a:cubicBezTo>
                    <a:pt x="6966" y="5309"/>
                    <a:pt x="7001" y="5035"/>
                    <a:pt x="6811" y="4833"/>
                  </a:cubicBezTo>
                  <a:cubicBezTo>
                    <a:pt x="6728" y="4750"/>
                    <a:pt x="6617" y="4708"/>
                    <a:pt x="6506" y="4708"/>
                  </a:cubicBezTo>
                  <a:cubicBezTo>
                    <a:pt x="6394" y="4708"/>
                    <a:pt x="6281" y="4750"/>
                    <a:pt x="6192" y="4833"/>
                  </a:cubicBezTo>
                  <a:lnTo>
                    <a:pt x="4049" y="6976"/>
                  </a:lnTo>
                  <a:lnTo>
                    <a:pt x="3132" y="6047"/>
                  </a:lnTo>
                  <a:lnTo>
                    <a:pt x="7835" y="1344"/>
                  </a:lnTo>
                  <a:lnTo>
                    <a:pt x="9311" y="916"/>
                  </a:lnTo>
                  <a:close/>
                  <a:moveTo>
                    <a:pt x="6495" y="5047"/>
                  </a:moveTo>
                  <a:cubicBezTo>
                    <a:pt x="6522" y="5047"/>
                    <a:pt x="6549" y="5059"/>
                    <a:pt x="6573" y="5083"/>
                  </a:cubicBezTo>
                  <a:cubicBezTo>
                    <a:pt x="6609" y="5131"/>
                    <a:pt x="6609" y="5178"/>
                    <a:pt x="6573" y="5226"/>
                  </a:cubicBezTo>
                  <a:lnTo>
                    <a:pt x="4311" y="7488"/>
                  </a:lnTo>
                  <a:lnTo>
                    <a:pt x="3203" y="8595"/>
                  </a:lnTo>
                  <a:cubicBezTo>
                    <a:pt x="3180" y="8619"/>
                    <a:pt x="3153" y="8631"/>
                    <a:pt x="3127" y="8631"/>
                  </a:cubicBezTo>
                  <a:cubicBezTo>
                    <a:pt x="3102" y="8631"/>
                    <a:pt x="3078" y="8619"/>
                    <a:pt x="3060" y="8595"/>
                  </a:cubicBezTo>
                  <a:cubicBezTo>
                    <a:pt x="3013" y="8548"/>
                    <a:pt x="3013" y="8488"/>
                    <a:pt x="3060" y="8441"/>
                  </a:cubicBezTo>
                  <a:lnTo>
                    <a:pt x="6418" y="5083"/>
                  </a:lnTo>
                  <a:cubicBezTo>
                    <a:pt x="6442" y="5059"/>
                    <a:pt x="6469" y="5047"/>
                    <a:pt x="6495" y="5047"/>
                  </a:cubicBezTo>
                  <a:close/>
                  <a:moveTo>
                    <a:pt x="4430" y="7857"/>
                  </a:moveTo>
                  <a:lnTo>
                    <a:pt x="5346" y="8786"/>
                  </a:lnTo>
                  <a:lnTo>
                    <a:pt x="5001" y="9119"/>
                  </a:lnTo>
                  <a:lnTo>
                    <a:pt x="4989" y="9119"/>
                  </a:lnTo>
                  <a:lnTo>
                    <a:pt x="4084" y="8202"/>
                  </a:lnTo>
                  <a:lnTo>
                    <a:pt x="4430" y="7857"/>
                  </a:lnTo>
                  <a:close/>
                  <a:moveTo>
                    <a:pt x="3846" y="8429"/>
                  </a:moveTo>
                  <a:lnTo>
                    <a:pt x="4323" y="8905"/>
                  </a:lnTo>
                  <a:lnTo>
                    <a:pt x="3906" y="9322"/>
                  </a:lnTo>
                  <a:cubicBezTo>
                    <a:pt x="3894" y="9334"/>
                    <a:pt x="3858" y="9357"/>
                    <a:pt x="3846" y="9357"/>
                  </a:cubicBezTo>
                  <a:cubicBezTo>
                    <a:pt x="3834" y="9357"/>
                    <a:pt x="3811" y="9357"/>
                    <a:pt x="3787" y="9322"/>
                  </a:cubicBezTo>
                  <a:lnTo>
                    <a:pt x="3358" y="8905"/>
                  </a:lnTo>
                  <a:cubicBezTo>
                    <a:pt x="3382" y="8893"/>
                    <a:pt x="3394" y="8881"/>
                    <a:pt x="3430" y="8845"/>
                  </a:cubicBezTo>
                  <a:lnTo>
                    <a:pt x="3846" y="8429"/>
                  </a:lnTo>
                  <a:close/>
                  <a:moveTo>
                    <a:pt x="11322" y="1"/>
                  </a:moveTo>
                  <a:cubicBezTo>
                    <a:pt x="11295" y="1"/>
                    <a:pt x="11267" y="4"/>
                    <a:pt x="11240" y="11"/>
                  </a:cubicBezTo>
                  <a:cubicBezTo>
                    <a:pt x="10514" y="213"/>
                    <a:pt x="8394" y="844"/>
                    <a:pt x="7704" y="1035"/>
                  </a:cubicBezTo>
                  <a:cubicBezTo>
                    <a:pt x="7668" y="1047"/>
                    <a:pt x="7656" y="1059"/>
                    <a:pt x="7621" y="1083"/>
                  </a:cubicBezTo>
                  <a:lnTo>
                    <a:pt x="5263" y="3440"/>
                  </a:lnTo>
                  <a:lnTo>
                    <a:pt x="4203" y="3535"/>
                  </a:lnTo>
                  <a:cubicBezTo>
                    <a:pt x="2703" y="3654"/>
                    <a:pt x="1286" y="4321"/>
                    <a:pt x="227" y="5381"/>
                  </a:cubicBezTo>
                  <a:cubicBezTo>
                    <a:pt x="1" y="5595"/>
                    <a:pt x="143" y="5988"/>
                    <a:pt x="465" y="6024"/>
                  </a:cubicBezTo>
                  <a:lnTo>
                    <a:pt x="2525" y="6190"/>
                  </a:lnTo>
                  <a:lnTo>
                    <a:pt x="2310" y="6405"/>
                  </a:lnTo>
                  <a:cubicBezTo>
                    <a:pt x="2179" y="6536"/>
                    <a:pt x="2179" y="6750"/>
                    <a:pt x="2310" y="6881"/>
                  </a:cubicBezTo>
                  <a:lnTo>
                    <a:pt x="2525" y="7083"/>
                  </a:lnTo>
                  <a:lnTo>
                    <a:pt x="2108" y="7500"/>
                  </a:lnTo>
                  <a:cubicBezTo>
                    <a:pt x="1941" y="7667"/>
                    <a:pt x="1941" y="7941"/>
                    <a:pt x="2108" y="8095"/>
                  </a:cubicBezTo>
                  <a:lnTo>
                    <a:pt x="3561" y="9560"/>
                  </a:lnTo>
                  <a:cubicBezTo>
                    <a:pt x="3644" y="9643"/>
                    <a:pt x="3751" y="9685"/>
                    <a:pt x="3858" y="9685"/>
                  </a:cubicBezTo>
                  <a:cubicBezTo>
                    <a:pt x="3965" y="9685"/>
                    <a:pt x="4073" y="9643"/>
                    <a:pt x="4156" y="9560"/>
                  </a:cubicBezTo>
                  <a:lnTo>
                    <a:pt x="4573" y="9143"/>
                  </a:lnTo>
                  <a:lnTo>
                    <a:pt x="4763" y="9334"/>
                  </a:lnTo>
                  <a:cubicBezTo>
                    <a:pt x="4835" y="9399"/>
                    <a:pt x="4924" y="9432"/>
                    <a:pt x="5015" y="9432"/>
                  </a:cubicBezTo>
                  <a:cubicBezTo>
                    <a:pt x="5105" y="9432"/>
                    <a:pt x="5198" y="9399"/>
                    <a:pt x="5275" y="9334"/>
                  </a:cubicBezTo>
                  <a:lnTo>
                    <a:pt x="5477" y="9131"/>
                  </a:lnTo>
                  <a:lnTo>
                    <a:pt x="5656" y="11179"/>
                  </a:lnTo>
                  <a:cubicBezTo>
                    <a:pt x="5680" y="11334"/>
                    <a:pt x="5763" y="11453"/>
                    <a:pt x="5894" y="11500"/>
                  </a:cubicBezTo>
                  <a:cubicBezTo>
                    <a:pt x="5935" y="11511"/>
                    <a:pt x="5975" y="11516"/>
                    <a:pt x="6015" y="11516"/>
                  </a:cubicBezTo>
                  <a:cubicBezTo>
                    <a:pt x="6115" y="11516"/>
                    <a:pt x="6210" y="11482"/>
                    <a:pt x="6287" y="11405"/>
                  </a:cubicBezTo>
                  <a:cubicBezTo>
                    <a:pt x="6942" y="10750"/>
                    <a:pt x="7430" y="9977"/>
                    <a:pt x="7763" y="9119"/>
                  </a:cubicBezTo>
                  <a:cubicBezTo>
                    <a:pt x="7787" y="9024"/>
                    <a:pt x="7740" y="8941"/>
                    <a:pt x="7656" y="8893"/>
                  </a:cubicBezTo>
                  <a:cubicBezTo>
                    <a:pt x="7635" y="8885"/>
                    <a:pt x="7614" y="8881"/>
                    <a:pt x="7594" y="8881"/>
                  </a:cubicBezTo>
                  <a:cubicBezTo>
                    <a:pt x="7525" y="8881"/>
                    <a:pt x="7467" y="8926"/>
                    <a:pt x="7430" y="9000"/>
                  </a:cubicBezTo>
                  <a:cubicBezTo>
                    <a:pt x="7132" y="9810"/>
                    <a:pt x="6656" y="10560"/>
                    <a:pt x="6037" y="11167"/>
                  </a:cubicBezTo>
                  <a:cubicBezTo>
                    <a:pt x="6027" y="11172"/>
                    <a:pt x="6015" y="11175"/>
                    <a:pt x="6005" y="11175"/>
                  </a:cubicBezTo>
                  <a:cubicBezTo>
                    <a:pt x="5990" y="11175"/>
                    <a:pt x="5978" y="11169"/>
                    <a:pt x="5978" y="11155"/>
                  </a:cubicBezTo>
                  <a:lnTo>
                    <a:pt x="5763" y="8822"/>
                  </a:lnTo>
                  <a:lnTo>
                    <a:pt x="7835" y="6750"/>
                  </a:lnTo>
                  <a:lnTo>
                    <a:pt x="7835" y="6750"/>
                  </a:lnTo>
                  <a:cubicBezTo>
                    <a:pt x="7763" y="7583"/>
                    <a:pt x="7740" y="7810"/>
                    <a:pt x="7656" y="8238"/>
                  </a:cubicBezTo>
                  <a:cubicBezTo>
                    <a:pt x="7644" y="8322"/>
                    <a:pt x="7680" y="8417"/>
                    <a:pt x="7787" y="8441"/>
                  </a:cubicBezTo>
                  <a:cubicBezTo>
                    <a:pt x="7803" y="8445"/>
                    <a:pt x="7819" y="8447"/>
                    <a:pt x="7834" y="8447"/>
                  </a:cubicBezTo>
                  <a:cubicBezTo>
                    <a:pt x="7909" y="8447"/>
                    <a:pt x="7972" y="8399"/>
                    <a:pt x="8002" y="8310"/>
                  </a:cubicBezTo>
                  <a:cubicBezTo>
                    <a:pt x="8121" y="7786"/>
                    <a:pt x="8121" y="7548"/>
                    <a:pt x="8216" y="6393"/>
                  </a:cubicBezTo>
                  <a:lnTo>
                    <a:pt x="10585" y="4023"/>
                  </a:lnTo>
                  <a:cubicBezTo>
                    <a:pt x="10597" y="4011"/>
                    <a:pt x="10621" y="3976"/>
                    <a:pt x="10633" y="3952"/>
                  </a:cubicBezTo>
                  <a:lnTo>
                    <a:pt x="11109" y="2345"/>
                  </a:lnTo>
                  <a:lnTo>
                    <a:pt x="11669" y="404"/>
                  </a:lnTo>
                  <a:cubicBezTo>
                    <a:pt x="11711" y="193"/>
                    <a:pt x="11529" y="1"/>
                    <a:pt x="113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92" name="Google Shape;8892;p76"/>
            <p:cNvSpPr/>
            <p:nvPr/>
          </p:nvSpPr>
          <p:spPr>
            <a:xfrm>
              <a:off x="1070396" y="2832057"/>
              <a:ext cx="90406" cy="69035"/>
            </a:xfrm>
            <a:custGeom>
              <a:avLst/>
              <a:gdLst/>
              <a:ahLst/>
              <a:cxnLst/>
              <a:rect l="l" t="t" r="r" b="b"/>
              <a:pathLst>
                <a:path w="2847" h="2174" extrusionOk="0">
                  <a:moveTo>
                    <a:pt x="1730" y="0"/>
                  </a:moveTo>
                  <a:cubicBezTo>
                    <a:pt x="1668" y="0"/>
                    <a:pt x="1610" y="44"/>
                    <a:pt x="1584" y="114"/>
                  </a:cubicBezTo>
                  <a:cubicBezTo>
                    <a:pt x="1537" y="197"/>
                    <a:pt x="1584" y="293"/>
                    <a:pt x="1668" y="328"/>
                  </a:cubicBezTo>
                  <a:cubicBezTo>
                    <a:pt x="2179" y="554"/>
                    <a:pt x="2299" y="1221"/>
                    <a:pt x="1906" y="1614"/>
                  </a:cubicBezTo>
                  <a:cubicBezTo>
                    <a:pt x="1751" y="1769"/>
                    <a:pt x="1551" y="1846"/>
                    <a:pt x="1350" y="1846"/>
                  </a:cubicBezTo>
                  <a:cubicBezTo>
                    <a:pt x="1150" y="1846"/>
                    <a:pt x="947" y="1769"/>
                    <a:pt x="786" y="1614"/>
                  </a:cubicBezTo>
                  <a:cubicBezTo>
                    <a:pt x="405" y="1221"/>
                    <a:pt x="525" y="566"/>
                    <a:pt x="1025" y="328"/>
                  </a:cubicBezTo>
                  <a:cubicBezTo>
                    <a:pt x="1120" y="293"/>
                    <a:pt x="1144" y="197"/>
                    <a:pt x="1120" y="114"/>
                  </a:cubicBezTo>
                  <a:cubicBezTo>
                    <a:pt x="1083" y="41"/>
                    <a:pt x="1019" y="10"/>
                    <a:pt x="954" y="10"/>
                  </a:cubicBezTo>
                  <a:cubicBezTo>
                    <a:pt x="934" y="10"/>
                    <a:pt x="913" y="13"/>
                    <a:pt x="894" y="19"/>
                  </a:cubicBezTo>
                  <a:cubicBezTo>
                    <a:pt x="179" y="352"/>
                    <a:pt x="1" y="1281"/>
                    <a:pt x="572" y="1852"/>
                  </a:cubicBezTo>
                  <a:cubicBezTo>
                    <a:pt x="786" y="2078"/>
                    <a:pt x="1072" y="2174"/>
                    <a:pt x="1370" y="2174"/>
                  </a:cubicBezTo>
                  <a:cubicBezTo>
                    <a:pt x="2334" y="2162"/>
                    <a:pt x="2846" y="947"/>
                    <a:pt x="2132" y="245"/>
                  </a:cubicBezTo>
                  <a:cubicBezTo>
                    <a:pt x="2037" y="150"/>
                    <a:pt x="1918" y="66"/>
                    <a:pt x="1798" y="19"/>
                  </a:cubicBezTo>
                  <a:cubicBezTo>
                    <a:pt x="1776" y="6"/>
                    <a:pt x="1753" y="0"/>
                    <a:pt x="17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8893" name="Google Shape;8893;p76"/>
          <p:cNvGrpSpPr/>
          <p:nvPr/>
        </p:nvGrpSpPr>
        <p:grpSpPr>
          <a:xfrm>
            <a:off x="2862290" y="5532517"/>
            <a:ext cx="567971" cy="682160"/>
            <a:chOff x="1493849" y="2775533"/>
            <a:chExt cx="283985" cy="341080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8894" name="Google Shape;8894;p76"/>
            <p:cNvSpPr/>
            <p:nvPr/>
          </p:nvSpPr>
          <p:spPr>
            <a:xfrm>
              <a:off x="1493849" y="2775533"/>
              <a:ext cx="283985" cy="341080"/>
            </a:xfrm>
            <a:custGeom>
              <a:avLst/>
              <a:gdLst/>
              <a:ahLst/>
              <a:cxnLst/>
              <a:rect l="l" t="t" r="r" b="b"/>
              <a:pathLst>
                <a:path w="8943" h="10741" extrusionOk="0">
                  <a:moveTo>
                    <a:pt x="8430" y="1013"/>
                  </a:moveTo>
                  <a:cubicBezTo>
                    <a:pt x="8466" y="1013"/>
                    <a:pt x="8514" y="1025"/>
                    <a:pt x="8549" y="1061"/>
                  </a:cubicBezTo>
                  <a:cubicBezTo>
                    <a:pt x="8573" y="1084"/>
                    <a:pt x="8585" y="1132"/>
                    <a:pt x="8585" y="1180"/>
                  </a:cubicBezTo>
                  <a:lnTo>
                    <a:pt x="8585" y="1846"/>
                  </a:lnTo>
                  <a:cubicBezTo>
                    <a:pt x="8585" y="2454"/>
                    <a:pt x="8454" y="2906"/>
                    <a:pt x="8192" y="3204"/>
                  </a:cubicBezTo>
                  <a:cubicBezTo>
                    <a:pt x="7954" y="3466"/>
                    <a:pt x="7633" y="3585"/>
                    <a:pt x="7323" y="3716"/>
                  </a:cubicBezTo>
                  <a:cubicBezTo>
                    <a:pt x="7180" y="3775"/>
                    <a:pt x="7025" y="3835"/>
                    <a:pt x="6894" y="3918"/>
                  </a:cubicBezTo>
                  <a:cubicBezTo>
                    <a:pt x="7037" y="3466"/>
                    <a:pt x="7121" y="2989"/>
                    <a:pt x="7121" y="2501"/>
                  </a:cubicBezTo>
                  <a:lnTo>
                    <a:pt x="7121" y="1811"/>
                  </a:lnTo>
                  <a:cubicBezTo>
                    <a:pt x="7335" y="1811"/>
                    <a:pt x="7549" y="1715"/>
                    <a:pt x="7680" y="1513"/>
                  </a:cubicBezTo>
                  <a:lnTo>
                    <a:pt x="7799" y="1334"/>
                  </a:lnTo>
                  <a:cubicBezTo>
                    <a:pt x="7954" y="1132"/>
                    <a:pt x="8168" y="1013"/>
                    <a:pt x="8430" y="1013"/>
                  </a:cubicBezTo>
                  <a:close/>
                  <a:moveTo>
                    <a:pt x="453" y="1025"/>
                  </a:moveTo>
                  <a:cubicBezTo>
                    <a:pt x="703" y="1025"/>
                    <a:pt x="929" y="1144"/>
                    <a:pt x="1072" y="1358"/>
                  </a:cubicBezTo>
                  <a:lnTo>
                    <a:pt x="1191" y="1537"/>
                  </a:lnTo>
                  <a:cubicBezTo>
                    <a:pt x="1322" y="1703"/>
                    <a:pt x="1537" y="1834"/>
                    <a:pt x="1763" y="1834"/>
                  </a:cubicBezTo>
                  <a:lnTo>
                    <a:pt x="1763" y="2513"/>
                  </a:lnTo>
                  <a:cubicBezTo>
                    <a:pt x="1763" y="2989"/>
                    <a:pt x="1834" y="3466"/>
                    <a:pt x="1977" y="3930"/>
                  </a:cubicBezTo>
                  <a:cubicBezTo>
                    <a:pt x="1846" y="3835"/>
                    <a:pt x="1703" y="3775"/>
                    <a:pt x="1548" y="3716"/>
                  </a:cubicBezTo>
                  <a:cubicBezTo>
                    <a:pt x="1239" y="3597"/>
                    <a:pt x="929" y="3466"/>
                    <a:pt x="691" y="3204"/>
                  </a:cubicBezTo>
                  <a:cubicBezTo>
                    <a:pt x="417" y="2906"/>
                    <a:pt x="286" y="2454"/>
                    <a:pt x="286" y="1846"/>
                  </a:cubicBezTo>
                  <a:lnTo>
                    <a:pt x="286" y="1191"/>
                  </a:lnTo>
                  <a:cubicBezTo>
                    <a:pt x="286" y="1144"/>
                    <a:pt x="298" y="1096"/>
                    <a:pt x="334" y="1072"/>
                  </a:cubicBezTo>
                  <a:cubicBezTo>
                    <a:pt x="358" y="1037"/>
                    <a:pt x="405" y="1025"/>
                    <a:pt x="453" y="1025"/>
                  </a:cubicBezTo>
                  <a:close/>
                  <a:moveTo>
                    <a:pt x="7097" y="299"/>
                  </a:moveTo>
                  <a:lnTo>
                    <a:pt x="7097" y="668"/>
                  </a:lnTo>
                  <a:lnTo>
                    <a:pt x="5739" y="668"/>
                  </a:lnTo>
                  <a:cubicBezTo>
                    <a:pt x="5656" y="668"/>
                    <a:pt x="5585" y="739"/>
                    <a:pt x="5585" y="834"/>
                  </a:cubicBezTo>
                  <a:cubicBezTo>
                    <a:pt x="5585" y="918"/>
                    <a:pt x="5656" y="1001"/>
                    <a:pt x="5739" y="1001"/>
                  </a:cubicBezTo>
                  <a:lnTo>
                    <a:pt x="6775" y="1001"/>
                  </a:lnTo>
                  <a:lnTo>
                    <a:pt x="6775" y="2513"/>
                  </a:lnTo>
                  <a:cubicBezTo>
                    <a:pt x="6787" y="3882"/>
                    <a:pt x="6132" y="5192"/>
                    <a:pt x="5013" y="6014"/>
                  </a:cubicBezTo>
                  <a:lnTo>
                    <a:pt x="4894" y="6097"/>
                  </a:lnTo>
                  <a:cubicBezTo>
                    <a:pt x="4870" y="6097"/>
                    <a:pt x="4835" y="6085"/>
                    <a:pt x="4811" y="6085"/>
                  </a:cubicBezTo>
                  <a:lnTo>
                    <a:pt x="4037" y="6085"/>
                  </a:lnTo>
                  <a:cubicBezTo>
                    <a:pt x="4001" y="6085"/>
                    <a:pt x="3977" y="6085"/>
                    <a:pt x="3942" y="6097"/>
                  </a:cubicBezTo>
                  <a:lnTo>
                    <a:pt x="3823" y="6014"/>
                  </a:lnTo>
                  <a:cubicBezTo>
                    <a:pt x="2727" y="5192"/>
                    <a:pt x="2060" y="3882"/>
                    <a:pt x="2060" y="2513"/>
                  </a:cubicBezTo>
                  <a:lnTo>
                    <a:pt x="2060" y="1001"/>
                  </a:lnTo>
                  <a:lnTo>
                    <a:pt x="5013" y="1001"/>
                  </a:lnTo>
                  <a:cubicBezTo>
                    <a:pt x="5108" y="1001"/>
                    <a:pt x="5180" y="918"/>
                    <a:pt x="5180" y="834"/>
                  </a:cubicBezTo>
                  <a:cubicBezTo>
                    <a:pt x="5180" y="739"/>
                    <a:pt x="5108" y="668"/>
                    <a:pt x="5013" y="668"/>
                  </a:cubicBezTo>
                  <a:lnTo>
                    <a:pt x="1727" y="668"/>
                  </a:lnTo>
                  <a:lnTo>
                    <a:pt x="1727" y="299"/>
                  </a:lnTo>
                  <a:close/>
                  <a:moveTo>
                    <a:pt x="4823" y="6395"/>
                  </a:moveTo>
                  <a:cubicBezTo>
                    <a:pt x="4882" y="6395"/>
                    <a:pt x="4930" y="6442"/>
                    <a:pt x="4930" y="6502"/>
                  </a:cubicBezTo>
                  <a:lnTo>
                    <a:pt x="4930" y="6621"/>
                  </a:lnTo>
                  <a:cubicBezTo>
                    <a:pt x="4930" y="6680"/>
                    <a:pt x="4882" y="6728"/>
                    <a:pt x="4823" y="6728"/>
                  </a:cubicBezTo>
                  <a:lnTo>
                    <a:pt x="4049" y="6728"/>
                  </a:lnTo>
                  <a:cubicBezTo>
                    <a:pt x="3989" y="6728"/>
                    <a:pt x="3942" y="6680"/>
                    <a:pt x="3942" y="6621"/>
                  </a:cubicBezTo>
                  <a:lnTo>
                    <a:pt x="3942" y="6502"/>
                  </a:lnTo>
                  <a:cubicBezTo>
                    <a:pt x="3942" y="6442"/>
                    <a:pt x="3989" y="6395"/>
                    <a:pt x="4049" y="6395"/>
                  </a:cubicBezTo>
                  <a:close/>
                  <a:moveTo>
                    <a:pt x="4620" y="7037"/>
                  </a:moveTo>
                  <a:lnTo>
                    <a:pt x="4620" y="8573"/>
                  </a:lnTo>
                  <a:lnTo>
                    <a:pt x="4239" y="8573"/>
                  </a:lnTo>
                  <a:lnTo>
                    <a:pt x="4239" y="7037"/>
                  </a:lnTo>
                  <a:close/>
                  <a:moveTo>
                    <a:pt x="5418" y="8883"/>
                  </a:moveTo>
                  <a:cubicBezTo>
                    <a:pt x="5525" y="8883"/>
                    <a:pt x="5608" y="8978"/>
                    <a:pt x="5608" y="9073"/>
                  </a:cubicBezTo>
                  <a:lnTo>
                    <a:pt x="5608" y="9252"/>
                  </a:lnTo>
                  <a:lnTo>
                    <a:pt x="4215" y="9252"/>
                  </a:lnTo>
                  <a:cubicBezTo>
                    <a:pt x="4120" y="9252"/>
                    <a:pt x="4049" y="9335"/>
                    <a:pt x="4049" y="9419"/>
                  </a:cubicBezTo>
                  <a:cubicBezTo>
                    <a:pt x="4049" y="9514"/>
                    <a:pt x="4120" y="9585"/>
                    <a:pt x="4215" y="9585"/>
                  </a:cubicBezTo>
                  <a:lnTo>
                    <a:pt x="6370" y="9585"/>
                  </a:lnTo>
                  <a:cubicBezTo>
                    <a:pt x="6382" y="9585"/>
                    <a:pt x="6406" y="9597"/>
                    <a:pt x="6418" y="9609"/>
                  </a:cubicBezTo>
                  <a:lnTo>
                    <a:pt x="6561" y="10371"/>
                  </a:lnTo>
                  <a:cubicBezTo>
                    <a:pt x="6561" y="10383"/>
                    <a:pt x="6561" y="10407"/>
                    <a:pt x="6549" y="10407"/>
                  </a:cubicBezTo>
                  <a:cubicBezTo>
                    <a:pt x="6549" y="10407"/>
                    <a:pt x="6537" y="10419"/>
                    <a:pt x="6525" y="10419"/>
                  </a:cubicBezTo>
                  <a:lnTo>
                    <a:pt x="2370" y="10419"/>
                  </a:lnTo>
                  <a:cubicBezTo>
                    <a:pt x="2358" y="10419"/>
                    <a:pt x="2334" y="10407"/>
                    <a:pt x="2334" y="10407"/>
                  </a:cubicBezTo>
                  <a:cubicBezTo>
                    <a:pt x="2334" y="10407"/>
                    <a:pt x="2322" y="10383"/>
                    <a:pt x="2322" y="10371"/>
                  </a:cubicBezTo>
                  <a:lnTo>
                    <a:pt x="2477" y="9609"/>
                  </a:lnTo>
                  <a:cubicBezTo>
                    <a:pt x="2477" y="9597"/>
                    <a:pt x="2489" y="9585"/>
                    <a:pt x="2513" y="9585"/>
                  </a:cubicBezTo>
                  <a:lnTo>
                    <a:pt x="3489" y="9585"/>
                  </a:lnTo>
                  <a:cubicBezTo>
                    <a:pt x="3573" y="9585"/>
                    <a:pt x="3644" y="9514"/>
                    <a:pt x="3644" y="9419"/>
                  </a:cubicBezTo>
                  <a:cubicBezTo>
                    <a:pt x="3644" y="9335"/>
                    <a:pt x="3573" y="9252"/>
                    <a:pt x="3489" y="9252"/>
                  </a:cubicBezTo>
                  <a:lnTo>
                    <a:pt x="3263" y="9252"/>
                  </a:lnTo>
                  <a:lnTo>
                    <a:pt x="3263" y="9073"/>
                  </a:lnTo>
                  <a:cubicBezTo>
                    <a:pt x="3263" y="8978"/>
                    <a:pt x="3346" y="8883"/>
                    <a:pt x="3453" y="8883"/>
                  </a:cubicBezTo>
                  <a:close/>
                  <a:moveTo>
                    <a:pt x="1739" y="1"/>
                  </a:moveTo>
                  <a:cubicBezTo>
                    <a:pt x="1572" y="1"/>
                    <a:pt x="1441" y="132"/>
                    <a:pt x="1441" y="299"/>
                  </a:cubicBezTo>
                  <a:lnTo>
                    <a:pt x="1441" y="703"/>
                  </a:lnTo>
                  <a:cubicBezTo>
                    <a:pt x="1441" y="858"/>
                    <a:pt x="1572" y="1001"/>
                    <a:pt x="1739" y="1001"/>
                  </a:cubicBezTo>
                  <a:lnTo>
                    <a:pt x="1775" y="1001"/>
                  </a:lnTo>
                  <a:lnTo>
                    <a:pt x="1775" y="1513"/>
                  </a:lnTo>
                  <a:cubicBezTo>
                    <a:pt x="1656" y="1513"/>
                    <a:pt x="1537" y="1453"/>
                    <a:pt x="1477" y="1358"/>
                  </a:cubicBezTo>
                  <a:lnTo>
                    <a:pt x="1358" y="1180"/>
                  </a:lnTo>
                  <a:cubicBezTo>
                    <a:pt x="1156" y="882"/>
                    <a:pt x="822" y="715"/>
                    <a:pt x="477" y="715"/>
                  </a:cubicBezTo>
                  <a:cubicBezTo>
                    <a:pt x="346" y="715"/>
                    <a:pt x="227" y="763"/>
                    <a:pt x="132" y="846"/>
                  </a:cubicBezTo>
                  <a:cubicBezTo>
                    <a:pt x="48" y="941"/>
                    <a:pt x="1" y="1049"/>
                    <a:pt x="1" y="1191"/>
                  </a:cubicBezTo>
                  <a:lnTo>
                    <a:pt x="1" y="1846"/>
                  </a:lnTo>
                  <a:cubicBezTo>
                    <a:pt x="1" y="3418"/>
                    <a:pt x="798" y="3751"/>
                    <a:pt x="1465" y="4013"/>
                  </a:cubicBezTo>
                  <a:cubicBezTo>
                    <a:pt x="1810" y="4168"/>
                    <a:pt x="2144" y="4299"/>
                    <a:pt x="2299" y="4609"/>
                  </a:cubicBezTo>
                  <a:cubicBezTo>
                    <a:pt x="2334" y="4704"/>
                    <a:pt x="2322" y="4775"/>
                    <a:pt x="2263" y="4847"/>
                  </a:cubicBezTo>
                  <a:cubicBezTo>
                    <a:pt x="2212" y="4914"/>
                    <a:pt x="2120" y="4946"/>
                    <a:pt x="2041" y="4946"/>
                  </a:cubicBezTo>
                  <a:cubicBezTo>
                    <a:pt x="2008" y="4946"/>
                    <a:pt x="1978" y="4940"/>
                    <a:pt x="1953" y="4930"/>
                  </a:cubicBezTo>
                  <a:cubicBezTo>
                    <a:pt x="1834" y="4882"/>
                    <a:pt x="1822" y="4728"/>
                    <a:pt x="1834" y="4632"/>
                  </a:cubicBezTo>
                  <a:cubicBezTo>
                    <a:pt x="1834" y="4537"/>
                    <a:pt x="1775" y="4466"/>
                    <a:pt x="1679" y="4466"/>
                  </a:cubicBezTo>
                  <a:cubicBezTo>
                    <a:pt x="1596" y="4466"/>
                    <a:pt x="1513" y="4525"/>
                    <a:pt x="1513" y="4609"/>
                  </a:cubicBezTo>
                  <a:cubicBezTo>
                    <a:pt x="1513" y="4740"/>
                    <a:pt x="1537" y="5085"/>
                    <a:pt x="1834" y="5228"/>
                  </a:cubicBezTo>
                  <a:cubicBezTo>
                    <a:pt x="1906" y="5252"/>
                    <a:pt x="1965" y="5263"/>
                    <a:pt x="2037" y="5263"/>
                  </a:cubicBezTo>
                  <a:cubicBezTo>
                    <a:pt x="2203" y="5263"/>
                    <a:pt x="2382" y="5192"/>
                    <a:pt x="2489" y="5073"/>
                  </a:cubicBezTo>
                  <a:cubicBezTo>
                    <a:pt x="2501" y="5061"/>
                    <a:pt x="2513" y="5049"/>
                    <a:pt x="2513" y="5025"/>
                  </a:cubicBezTo>
                  <a:cubicBezTo>
                    <a:pt x="2811" y="5502"/>
                    <a:pt x="3215" y="5942"/>
                    <a:pt x="3680" y="6275"/>
                  </a:cubicBezTo>
                  <a:lnTo>
                    <a:pt x="3703" y="6299"/>
                  </a:lnTo>
                  <a:cubicBezTo>
                    <a:pt x="3656" y="6347"/>
                    <a:pt x="3644" y="6430"/>
                    <a:pt x="3644" y="6514"/>
                  </a:cubicBezTo>
                  <a:lnTo>
                    <a:pt x="3644" y="6633"/>
                  </a:lnTo>
                  <a:cubicBezTo>
                    <a:pt x="3644" y="6835"/>
                    <a:pt x="3775" y="6990"/>
                    <a:pt x="3965" y="7037"/>
                  </a:cubicBezTo>
                  <a:lnTo>
                    <a:pt x="3965" y="8585"/>
                  </a:lnTo>
                  <a:lnTo>
                    <a:pt x="3489" y="8585"/>
                  </a:lnTo>
                  <a:cubicBezTo>
                    <a:pt x="3203" y="8585"/>
                    <a:pt x="2977" y="8811"/>
                    <a:pt x="2977" y="9085"/>
                  </a:cubicBezTo>
                  <a:lnTo>
                    <a:pt x="2977" y="9264"/>
                  </a:lnTo>
                  <a:lnTo>
                    <a:pt x="2549" y="9264"/>
                  </a:lnTo>
                  <a:cubicBezTo>
                    <a:pt x="2382" y="9264"/>
                    <a:pt x="2239" y="9383"/>
                    <a:pt x="2203" y="9550"/>
                  </a:cubicBezTo>
                  <a:lnTo>
                    <a:pt x="2060" y="10312"/>
                  </a:lnTo>
                  <a:cubicBezTo>
                    <a:pt x="2037" y="10419"/>
                    <a:pt x="2060" y="10514"/>
                    <a:pt x="2132" y="10609"/>
                  </a:cubicBezTo>
                  <a:cubicBezTo>
                    <a:pt x="2203" y="10693"/>
                    <a:pt x="2299" y="10740"/>
                    <a:pt x="2394" y="10740"/>
                  </a:cubicBezTo>
                  <a:lnTo>
                    <a:pt x="6549" y="10740"/>
                  </a:lnTo>
                  <a:cubicBezTo>
                    <a:pt x="6656" y="10740"/>
                    <a:pt x="6763" y="10693"/>
                    <a:pt x="6823" y="10609"/>
                  </a:cubicBezTo>
                  <a:cubicBezTo>
                    <a:pt x="6894" y="10514"/>
                    <a:pt x="6906" y="10419"/>
                    <a:pt x="6894" y="10312"/>
                  </a:cubicBezTo>
                  <a:lnTo>
                    <a:pt x="6740" y="9550"/>
                  </a:lnTo>
                  <a:cubicBezTo>
                    <a:pt x="6716" y="9383"/>
                    <a:pt x="6561" y="9264"/>
                    <a:pt x="6406" y="9264"/>
                  </a:cubicBezTo>
                  <a:lnTo>
                    <a:pt x="5966" y="9264"/>
                  </a:lnTo>
                  <a:lnTo>
                    <a:pt x="5966" y="9085"/>
                  </a:lnTo>
                  <a:cubicBezTo>
                    <a:pt x="5966" y="8811"/>
                    <a:pt x="5751" y="8585"/>
                    <a:pt x="5466" y="8585"/>
                  </a:cubicBezTo>
                  <a:lnTo>
                    <a:pt x="4989" y="8585"/>
                  </a:lnTo>
                  <a:lnTo>
                    <a:pt x="4989" y="7037"/>
                  </a:lnTo>
                  <a:cubicBezTo>
                    <a:pt x="5168" y="6990"/>
                    <a:pt x="5299" y="6835"/>
                    <a:pt x="5299" y="6633"/>
                  </a:cubicBezTo>
                  <a:lnTo>
                    <a:pt x="5299" y="6502"/>
                  </a:lnTo>
                  <a:cubicBezTo>
                    <a:pt x="5299" y="6430"/>
                    <a:pt x="5275" y="6359"/>
                    <a:pt x="5239" y="6275"/>
                  </a:cubicBezTo>
                  <a:lnTo>
                    <a:pt x="5275" y="6264"/>
                  </a:lnTo>
                  <a:cubicBezTo>
                    <a:pt x="5728" y="5918"/>
                    <a:pt x="6132" y="5490"/>
                    <a:pt x="6430" y="5013"/>
                  </a:cubicBezTo>
                  <a:cubicBezTo>
                    <a:pt x="6442" y="5025"/>
                    <a:pt x="6466" y="5049"/>
                    <a:pt x="6466" y="5061"/>
                  </a:cubicBezTo>
                  <a:cubicBezTo>
                    <a:pt x="6585" y="5180"/>
                    <a:pt x="6740" y="5252"/>
                    <a:pt x="6906" y="5252"/>
                  </a:cubicBezTo>
                  <a:cubicBezTo>
                    <a:pt x="6978" y="5252"/>
                    <a:pt x="7061" y="5240"/>
                    <a:pt x="7121" y="5204"/>
                  </a:cubicBezTo>
                  <a:cubicBezTo>
                    <a:pt x="7418" y="5073"/>
                    <a:pt x="7442" y="4751"/>
                    <a:pt x="7430" y="4597"/>
                  </a:cubicBezTo>
                  <a:cubicBezTo>
                    <a:pt x="7430" y="4513"/>
                    <a:pt x="7359" y="4454"/>
                    <a:pt x="7263" y="4454"/>
                  </a:cubicBezTo>
                  <a:cubicBezTo>
                    <a:pt x="7180" y="4454"/>
                    <a:pt x="7121" y="4525"/>
                    <a:pt x="7121" y="4609"/>
                  </a:cubicBezTo>
                  <a:cubicBezTo>
                    <a:pt x="7121" y="4716"/>
                    <a:pt x="7097" y="4871"/>
                    <a:pt x="7002" y="4906"/>
                  </a:cubicBezTo>
                  <a:cubicBezTo>
                    <a:pt x="6975" y="4920"/>
                    <a:pt x="6945" y="4925"/>
                    <a:pt x="6913" y="4925"/>
                  </a:cubicBezTo>
                  <a:cubicBezTo>
                    <a:pt x="6831" y="4925"/>
                    <a:pt x="6740" y="4886"/>
                    <a:pt x="6680" y="4835"/>
                  </a:cubicBezTo>
                  <a:cubicBezTo>
                    <a:pt x="6621" y="4775"/>
                    <a:pt x="6609" y="4692"/>
                    <a:pt x="6656" y="4597"/>
                  </a:cubicBezTo>
                  <a:cubicBezTo>
                    <a:pt x="6799" y="4287"/>
                    <a:pt x="7121" y="4156"/>
                    <a:pt x="7490" y="4001"/>
                  </a:cubicBezTo>
                  <a:cubicBezTo>
                    <a:pt x="8145" y="3739"/>
                    <a:pt x="8942" y="3406"/>
                    <a:pt x="8942" y="1834"/>
                  </a:cubicBezTo>
                  <a:lnTo>
                    <a:pt x="8942" y="1180"/>
                  </a:lnTo>
                  <a:cubicBezTo>
                    <a:pt x="8907" y="1061"/>
                    <a:pt x="8847" y="941"/>
                    <a:pt x="8752" y="846"/>
                  </a:cubicBezTo>
                  <a:cubicBezTo>
                    <a:pt x="8668" y="763"/>
                    <a:pt x="8549" y="715"/>
                    <a:pt x="8406" y="715"/>
                  </a:cubicBezTo>
                  <a:cubicBezTo>
                    <a:pt x="8049" y="715"/>
                    <a:pt x="7728" y="894"/>
                    <a:pt x="7537" y="1180"/>
                  </a:cubicBezTo>
                  <a:lnTo>
                    <a:pt x="7418" y="1358"/>
                  </a:lnTo>
                  <a:cubicBezTo>
                    <a:pt x="7335" y="1453"/>
                    <a:pt x="7240" y="1513"/>
                    <a:pt x="7121" y="1513"/>
                  </a:cubicBezTo>
                  <a:lnTo>
                    <a:pt x="7121" y="1001"/>
                  </a:lnTo>
                  <a:lnTo>
                    <a:pt x="7144" y="1001"/>
                  </a:lnTo>
                  <a:cubicBezTo>
                    <a:pt x="7311" y="1001"/>
                    <a:pt x="7442" y="858"/>
                    <a:pt x="7442" y="703"/>
                  </a:cubicBezTo>
                  <a:lnTo>
                    <a:pt x="7442" y="299"/>
                  </a:lnTo>
                  <a:cubicBezTo>
                    <a:pt x="7442" y="132"/>
                    <a:pt x="7311" y="1"/>
                    <a:pt x="71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95" name="Google Shape;8895;p76"/>
            <p:cNvSpPr/>
            <p:nvPr/>
          </p:nvSpPr>
          <p:spPr>
            <a:xfrm>
              <a:off x="1590638" y="2834153"/>
              <a:ext cx="88501" cy="84754"/>
            </a:xfrm>
            <a:custGeom>
              <a:avLst/>
              <a:gdLst/>
              <a:ahLst/>
              <a:cxnLst/>
              <a:rect l="l" t="t" r="r" b="b"/>
              <a:pathLst>
                <a:path w="2787" h="2669" extrusionOk="0">
                  <a:moveTo>
                    <a:pt x="1358" y="488"/>
                  </a:moveTo>
                  <a:lnTo>
                    <a:pt x="1596" y="977"/>
                  </a:lnTo>
                  <a:cubicBezTo>
                    <a:pt x="1632" y="1036"/>
                    <a:pt x="1668" y="1072"/>
                    <a:pt x="1751" y="1084"/>
                  </a:cubicBezTo>
                  <a:lnTo>
                    <a:pt x="2299" y="1155"/>
                  </a:lnTo>
                  <a:lnTo>
                    <a:pt x="1929" y="1548"/>
                  </a:lnTo>
                  <a:cubicBezTo>
                    <a:pt x="1882" y="1596"/>
                    <a:pt x="1870" y="1655"/>
                    <a:pt x="1870" y="1715"/>
                  </a:cubicBezTo>
                  <a:lnTo>
                    <a:pt x="1953" y="2263"/>
                  </a:lnTo>
                  <a:lnTo>
                    <a:pt x="1465" y="2012"/>
                  </a:lnTo>
                  <a:cubicBezTo>
                    <a:pt x="1429" y="1989"/>
                    <a:pt x="1406" y="1989"/>
                    <a:pt x="1370" y="1989"/>
                  </a:cubicBezTo>
                  <a:cubicBezTo>
                    <a:pt x="1346" y="1989"/>
                    <a:pt x="1310" y="1989"/>
                    <a:pt x="1287" y="2012"/>
                  </a:cubicBezTo>
                  <a:lnTo>
                    <a:pt x="798" y="2263"/>
                  </a:lnTo>
                  <a:lnTo>
                    <a:pt x="882" y="1715"/>
                  </a:lnTo>
                  <a:cubicBezTo>
                    <a:pt x="894" y="1655"/>
                    <a:pt x="870" y="1596"/>
                    <a:pt x="822" y="1548"/>
                  </a:cubicBezTo>
                  <a:lnTo>
                    <a:pt x="417" y="1155"/>
                  </a:lnTo>
                  <a:lnTo>
                    <a:pt x="977" y="1084"/>
                  </a:lnTo>
                  <a:cubicBezTo>
                    <a:pt x="1036" y="1072"/>
                    <a:pt x="1096" y="1036"/>
                    <a:pt x="1120" y="977"/>
                  </a:cubicBezTo>
                  <a:lnTo>
                    <a:pt x="1358" y="488"/>
                  </a:lnTo>
                  <a:close/>
                  <a:moveTo>
                    <a:pt x="1406" y="0"/>
                  </a:moveTo>
                  <a:cubicBezTo>
                    <a:pt x="1334" y="0"/>
                    <a:pt x="1275" y="48"/>
                    <a:pt x="1239" y="107"/>
                  </a:cubicBezTo>
                  <a:lnTo>
                    <a:pt x="917" y="774"/>
                  </a:lnTo>
                  <a:lnTo>
                    <a:pt x="179" y="881"/>
                  </a:lnTo>
                  <a:cubicBezTo>
                    <a:pt x="108" y="893"/>
                    <a:pt x="48" y="941"/>
                    <a:pt x="36" y="1012"/>
                  </a:cubicBezTo>
                  <a:cubicBezTo>
                    <a:pt x="1" y="1084"/>
                    <a:pt x="36" y="1155"/>
                    <a:pt x="84" y="1203"/>
                  </a:cubicBezTo>
                  <a:lnTo>
                    <a:pt x="620" y="1727"/>
                  </a:lnTo>
                  <a:lnTo>
                    <a:pt x="501" y="2453"/>
                  </a:lnTo>
                  <a:cubicBezTo>
                    <a:pt x="477" y="2524"/>
                    <a:pt x="513" y="2608"/>
                    <a:pt x="572" y="2632"/>
                  </a:cubicBezTo>
                  <a:cubicBezTo>
                    <a:pt x="604" y="2657"/>
                    <a:pt x="639" y="2669"/>
                    <a:pt x="674" y="2669"/>
                  </a:cubicBezTo>
                  <a:cubicBezTo>
                    <a:pt x="705" y="2669"/>
                    <a:pt x="735" y="2660"/>
                    <a:pt x="763" y="2644"/>
                  </a:cubicBezTo>
                  <a:lnTo>
                    <a:pt x="1417" y="2310"/>
                  </a:lnTo>
                  <a:lnTo>
                    <a:pt x="2072" y="2644"/>
                  </a:lnTo>
                  <a:cubicBezTo>
                    <a:pt x="2108" y="2667"/>
                    <a:pt x="2132" y="2667"/>
                    <a:pt x="2168" y="2667"/>
                  </a:cubicBezTo>
                  <a:cubicBezTo>
                    <a:pt x="2203" y="2667"/>
                    <a:pt x="2239" y="2644"/>
                    <a:pt x="2263" y="2632"/>
                  </a:cubicBezTo>
                  <a:cubicBezTo>
                    <a:pt x="2322" y="2584"/>
                    <a:pt x="2358" y="2513"/>
                    <a:pt x="2346" y="2453"/>
                  </a:cubicBezTo>
                  <a:lnTo>
                    <a:pt x="2227" y="1727"/>
                  </a:lnTo>
                  <a:lnTo>
                    <a:pt x="2763" y="1203"/>
                  </a:lnTo>
                  <a:cubicBezTo>
                    <a:pt x="2775" y="1155"/>
                    <a:pt x="2787" y="1084"/>
                    <a:pt x="2775" y="1012"/>
                  </a:cubicBezTo>
                  <a:cubicBezTo>
                    <a:pt x="2739" y="941"/>
                    <a:pt x="2703" y="893"/>
                    <a:pt x="2620" y="881"/>
                  </a:cubicBezTo>
                  <a:lnTo>
                    <a:pt x="1894" y="774"/>
                  </a:lnTo>
                  <a:lnTo>
                    <a:pt x="1572" y="107"/>
                  </a:lnTo>
                  <a:cubicBezTo>
                    <a:pt x="1537" y="48"/>
                    <a:pt x="1465" y="0"/>
                    <a:pt x="140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8896" name="Google Shape;8896;p76"/>
          <p:cNvGrpSpPr/>
          <p:nvPr/>
        </p:nvGrpSpPr>
        <p:grpSpPr>
          <a:xfrm>
            <a:off x="3866290" y="5548845"/>
            <a:ext cx="745670" cy="685146"/>
            <a:chOff x="1952836" y="2774422"/>
            <a:chExt cx="372835" cy="342573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8897" name="Google Shape;8897;p76"/>
            <p:cNvSpPr/>
            <p:nvPr/>
          </p:nvSpPr>
          <p:spPr>
            <a:xfrm>
              <a:off x="2076490" y="3057581"/>
              <a:ext cx="40869" cy="40869"/>
            </a:xfrm>
            <a:custGeom>
              <a:avLst/>
              <a:gdLst/>
              <a:ahLst/>
              <a:cxnLst/>
              <a:rect l="l" t="t" r="r" b="b"/>
              <a:pathLst>
                <a:path w="1287" h="1287" extrusionOk="0">
                  <a:moveTo>
                    <a:pt x="643" y="346"/>
                  </a:moveTo>
                  <a:cubicBezTo>
                    <a:pt x="810" y="346"/>
                    <a:pt x="941" y="477"/>
                    <a:pt x="941" y="644"/>
                  </a:cubicBezTo>
                  <a:cubicBezTo>
                    <a:pt x="941" y="811"/>
                    <a:pt x="810" y="941"/>
                    <a:pt x="643" y="941"/>
                  </a:cubicBezTo>
                  <a:cubicBezTo>
                    <a:pt x="476" y="941"/>
                    <a:pt x="345" y="811"/>
                    <a:pt x="345" y="644"/>
                  </a:cubicBezTo>
                  <a:cubicBezTo>
                    <a:pt x="345" y="477"/>
                    <a:pt x="476" y="346"/>
                    <a:pt x="643" y="346"/>
                  </a:cubicBezTo>
                  <a:close/>
                  <a:moveTo>
                    <a:pt x="643" y="1"/>
                  </a:moveTo>
                  <a:cubicBezTo>
                    <a:pt x="286" y="1"/>
                    <a:pt x="0" y="287"/>
                    <a:pt x="0" y="644"/>
                  </a:cubicBezTo>
                  <a:cubicBezTo>
                    <a:pt x="0" y="1001"/>
                    <a:pt x="286" y="1287"/>
                    <a:pt x="643" y="1287"/>
                  </a:cubicBezTo>
                  <a:cubicBezTo>
                    <a:pt x="1000" y="1287"/>
                    <a:pt x="1286" y="1001"/>
                    <a:pt x="1286" y="644"/>
                  </a:cubicBezTo>
                  <a:cubicBezTo>
                    <a:pt x="1286" y="287"/>
                    <a:pt x="1000" y="1"/>
                    <a:pt x="64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98" name="Google Shape;8898;p76"/>
            <p:cNvSpPr/>
            <p:nvPr/>
          </p:nvSpPr>
          <p:spPr>
            <a:xfrm>
              <a:off x="2208432" y="3057581"/>
              <a:ext cx="40869" cy="40869"/>
            </a:xfrm>
            <a:custGeom>
              <a:avLst/>
              <a:gdLst/>
              <a:ahLst/>
              <a:cxnLst/>
              <a:rect l="l" t="t" r="r" b="b"/>
              <a:pathLst>
                <a:path w="1287" h="1287" extrusionOk="0">
                  <a:moveTo>
                    <a:pt x="643" y="346"/>
                  </a:moveTo>
                  <a:cubicBezTo>
                    <a:pt x="810" y="346"/>
                    <a:pt x="941" y="477"/>
                    <a:pt x="941" y="644"/>
                  </a:cubicBezTo>
                  <a:cubicBezTo>
                    <a:pt x="941" y="811"/>
                    <a:pt x="810" y="941"/>
                    <a:pt x="643" y="941"/>
                  </a:cubicBezTo>
                  <a:cubicBezTo>
                    <a:pt x="477" y="941"/>
                    <a:pt x="346" y="811"/>
                    <a:pt x="346" y="644"/>
                  </a:cubicBezTo>
                  <a:cubicBezTo>
                    <a:pt x="346" y="477"/>
                    <a:pt x="477" y="346"/>
                    <a:pt x="643" y="346"/>
                  </a:cubicBezTo>
                  <a:close/>
                  <a:moveTo>
                    <a:pt x="643" y="1"/>
                  </a:moveTo>
                  <a:cubicBezTo>
                    <a:pt x="286" y="1"/>
                    <a:pt x="0" y="287"/>
                    <a:pt x="0" y="644"/>
                  </a:cubicBezTo>
                  <a:cubicBezTo>
                    <a:pt x="0" y="1001"/>
                    <a:pt x="286" y="1287"/>
                    <a:pt x="643" y="1287"/>
                  </a:cubicBezTo>
                  <a:cubicBezTo>
                    <a:pt x="1001" y="1287"/>
                    <a:pt x="1286" y="1001"/>
                    <a:pt x="1286" y="644"/>
                  </a:cubicBezTo>
                  <a:cubicBezTo>
                    <a:pt x="1286" y="287"/>
                    <a:pt x="1001" y="1"/>
                    <a:pt x="64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99" name="Google Shape;8899;p76"/>
            <p:cNvSpPr/>
            <p:nvPr/>
          </p:nvSpPr>
          <p:spPr>
            <a:xfrm>
              <a:off x="1952836" y="2774422"/>
              <a:ext cx="372835" cy="342573"/>
            </a:xfrm>
            <a:custGeom>
              <a:avLst/>
              <a:gdLst/>
              <a:ahLst/>
              <a:cxnLst/>
              <a:rect l="l" t="t" r="r" b="b"/>
              <a:pathLst>
                <a:path w="11741" h="10788" extrusionOk="0">
                  <a:moveTo>
                    <a:pt x="5382" y="1988"/>
                  </a:moveTo>
                  <a:lnTo>
                    <a:pt x="5382" y="3001"/>
                  </a:lnTo>
                  <a:lnTo>
                    <a:pt x="4359" y="3001"/>
                  </a:lnTo>
                  <a:lnTo>
                    <a:pt x="4359" y="1988"/>
                  </a:lnTo>
                  <a:close/>
                  <a:moveTo>
                    <a:pt x="6752" y="1988"/>
                  </a:moveTo>
                  <a:lnTo>
                    <a:pt x="6752" y="3001"/>
                  </a:lnTo>
                  <a:lnTo>
                    <a:pt x="5728" y="3001"/>
                  </a:lnTo>
                  <a:lnTo>
                    <a:pt x="5728" y="1988"/>
                  </a:lnTo>
                  <a:close/>
                  <a:moveTo>
                    <a:pt x="8121" y="1988"/>
                  </a:moveTo>
                  <a:lnTo>
                    <a:pt x="8121" y="3001"/>
                  </a:lnTo>
                  <a:lnTo>
                    <a:pt x="7097" y="3001"/>
                  </a:lnTo>
                  <a:lnTo>
                    <a:pt x="7097" y="1988"/>
                  </a:lnTo>
                  <a:close/>
                  <a:moveTo>
                    <a:pt x="9490" y="1988"/>
                  </a:moveTo>
                  <a:lnTo>
                    <a:pt x="9490" y="3001"/>
                  </a:lnTo>
                  <a:lnTo>
                    <a:pt x="8466" y="3001"/>
                  </a:lnTo>
                  <a:lnTo>
                    <a:pt x="8466" y="1988"/>
                  </a:lnTo>
                  <a:close/>
                  <a:moveTo>
                    <a:pt x="10324" y="1988"/>
                  </a:moveTo>
                  <a:lnTo>
                    <a:pt x="10085" y="3001"/>
                  </a:lnTo>
                  <a:lnTo>
                    <a:pt x="9847" y="3001"/>
                  </a:lnTo>
                  <a:lnTo>
                    <a:pt x="9847" y="1988"/>
                  </a:lnTo>
                  <a:close/>
                  <a:moveTo>
                    <a:pt x="4001" y="2000"/>
                  </a:moveTo>
                  <a:lnTo>
                    <a:pt x="4001" y="3012"/>
                  </a:lnTo>
                  <a:lnTo>
                    <a:pt x="3311" y="3012"/>
                  </a:lnTo>
                  <a:lnTo>
                    <a:pt x="2965" y="2000"/>
                  </a:lnTo>
                  <a:close/>
                  <a:moveTo>
                    <a:pt x="10014" y="3334"/>
                  </a:moveTo>
                  <a:lnTo>
                    <a:pt x="9847" y="4048"/>
                  </a:lnTo>
                  <a:lnTo>
                    <a:pt x="9847" y="3334"/>
                  </a:lnTo>
                  <a:close/>
                  <a:moveTo>
                    <a:pt x="4013" y="3334"/>
                  </a:moveTo>
                  <a:lnTo>
                    <a:pt x="4013" y="4370"/>
                  </a:lnTo>
                  <a:lnTo>
                    <a:pt x="3823" y="4370"/>
                  </a:lnTo>
                  <a:lnTo>
                    <a:pt x="3454" y="3334"/>
                  </a:lnTo>
                  <a:close/>
                  <a:moveTo>
                    <a:pt x="5371" y="3334"/>
                  </a:moveTo>
                  <a:lnTo>
                    <a:pt x="5371" y="4370"/>
                  </a:lnTo>
                  <a:lnTo>
                    <a:pt x="4347" y="4370"/>
                  </a:lnTo>
                  <a:lnTo>
                    <a:pt x="4347" y="3334"/>
                  </a:lnTo>
                  <a:close/>
                  <a:moveTo>
                    <a:pt x="6752" y="3334"/>
                  </a:moveTo>
                  <a:lnTo>
                    <a:pt x="6752" y="4370"/>
                  </a:lnTo>
                  <a:lnTo>
                    <a:pt x="5728" y="4370"/>
                  </a:lnTo>
                  <a:lnTo>
                    <a:pt x="5728" y="3334"/>
                  </a:lnTo>
                  <a:close/>
                  <a:moveTo>
                    <a:pt x="8121" y="3358"/>
                  </a:moveTo>
                  <a:lnTo>
                    <a:pt x="8121" y="4382"/>
                  </a:lnTo>
                  <a:lnTo>
                    <a:pt x="7097" y="4382"/>
                  </a:lnTo>
                  <a:lnTo>
                    <a:pt x="7097" y="3358"/>
                  </a:lnTo>
                  <a:close/>
                  <a:moveTo>
                    <a:pt x="9514" y="3358"/>
                  </a:moveTo>
                  <a:lnTo>
                    <a:pt x="9514" y="4382"/>
                  </a:lnTo>
                  <a:lnTo>
                    <a:pt x="8478" y="4382"/>
                  </a:lnTo>
                  <a:lnTo>
                    <a:pt x="8478" y="3358"/>
                  </a:lnTo>
                  <a:close/>
                  <a:moveTo>
                    <a:pt x="4001" y="4727"/>
                  </a:moveTo>
                  <a:lnTo>
                    <a:pt x="4001" y="4941"/>
                  </a:lnTo>
                  <a:lnTo>
                    <a:pt x="3930" y="4727"/>
                  </a:lnTo>
                  <a:close/>
                  <a:moveTo>
                    <a:pt x="5371" y="4715"/>
                  </a:moveTo>
                  <a:lnTo>
                    <a:pt x="5371" y="5525"/>
                  </a:lnTo>
                  <a:cubicBezTo>
                    <a:pt x="5297" y="5521"/>
                    <a:pt x="5230" y="5520"/>
                    <a:pt x="5167" y="5520"/>
                  </a:cubicBezTo>
                  <a:cubicBezTo>
                    <a:pt x="5049" y="5520"/>
                    <a:pt x="4947" y="5524"/>
                    <a:pt x="4854" y="5524"/>
                  </a:cubicBezTo>
                  <a:cubicBezTo>
                    <a:pt x="4666" y="5524"/>
                    <a:pt x="4516" y="5507"/>
                    <a:pt x="4347" y="5406"/>
                  </a:cubicBezTo>
                  <a:lnTo>
                    <a:pt x="4347" y="4715"/>
                  </a:lnTo>
                  <a:close/>
                  <a:moveTo>
                    <a:pt x="6752" y="4727"/>
                  </a:moveTo>
                  <a:lnTo>
                    <a:pt x="6752" y="5525"/>
                  </a:lnTo>
                  <a:lnTo>
                    <a:pt x="5728" y="5525"/>
                  </a:lnTo>
                  <a:lnTo>
                    <a:pt x="5728" y="4727"/>
                  </a:lnTo>
                  <a:close/>
                  <a:moveTo>
                    <a:pt x="8121" y="4727"/>
                  </a:moveTo>
                  <a:lnTo>
                    <a:pt x="8121" y="5525"/>
                  </a:lnTo>
                  <a:lnTo>
                    <a:pt x="7097" y="5525"/>
                  </a:lnTo>
                  <a:lnTo>
                    <a:pt x="7097" y="4727"/>
                  </a:lnTo>
                  <a:close/>
                  <a:moveTo>
                    <a:pt x="9490" y="4727"/>
                  </a:moveTo>
                  <a:lnTo>
                    <a:pt x="9490" y="5525"/>
                  </a:lnTo>
                  <a:lnTo>
                    <a:pt x="8466" y="5525"/>
                  </a:lnTo>
                  <a:lnTo>
                    <a:pt x="8466" y="4727"/>
                  </a:lnTo>
                  <a:close/>
                  <a:moveTo>
                    <a:pt x="4537" y="8680"/>
                  </a:moveTo>
                  <a:cubicBezTo>
                    <a:pt x="5025" y="8680"/>
                    <a:pt x="5418" y="9085"/>
                    <a:pt x="5418" y="9561"/>
                  </a:cubicBezTo>
                  <a:cubicBezTo>
                    <a:pt x="5418" y="10037"/>
                    <a:pt x="5025" y="10442"/>
                    <a:pt x="4537" y="10442"/>
                  </a:cubicBezTo>
                  <a:cubicBezTo>
                    <a:pt x="4049" y="10442"/>
                    <a:pt x="3656" y="10049"/>
                    <a:pt x="3656" y="9561"/>
                  </a:cubicBezTo>
                  <a:cubicBezTo>
                    <a:pt x="3656" y="9085"/>
                    <a:pt x="4049" y="8680"/>
                    <a:pt x="4537" y="8680"/>
                  </a:cubicBezTo>
                  <a:close/>
                  <a:moveTo>
                    <a:pt x="8692" y="8680"/>
                  </a:moveTo>
                  <a:cubicBezTo>
                    <a:pt x="9181" y="8680"/>
                    <a:pt x="9573" y="9085"/>
                    <a:pt x="9573" y="9561"/>
                  </a:cubicBezTo>
                  <a:cubicBezTo>
                    <a:pt x="9573" y="10037"/>
                    <a:pt x="9181" y="10442"/>
                    <a:pt x="8692" y="10442"/>
                  </a:cubicBezTo>
                  <a:cubicBezTo>
                    <a:pt x="8204" y="10442"/>
                    <a:pt x="7811" y="10049"/>
                    <a:pt x="7811" y="9561"/>
                  </a:cubicBezTo>
                  <a:cubicBezTo>
                    <a:pt x="7811" y="9085"/>
                    <a:pt x="8204" y="8680"/>
                    <a:pt x="8692" y="8680"/>
                  </a:cubicBezTo>
                  <a:close/>
                  <a:moveTo>
                    <a:pt x="620" y="0"/>
                  </a:moveTo>
                  <a:cubicBezTo>
                    <a:pt x="287" y="0"/>
                    <a:pt x="1" y="286"/>
                    <a:pt x="1" y="631"/>
                  </a:cubicBezTo>
                  <a:cubicBezTo>
                    <a:pt x="1" y="976"/>
                    <a:pt x="287" y="1250"/>
                    <a:pt x="620" y="1250"/>
                  </a:cubicBezTo>
                  <a:lnTo>
                    <a:pt x="1394" y="1250"/>
                  </a:lnTo>
                  <a:lnTo>
                    <a:pt x="2346" y="3965"/>
                  </a:lnTo>
                  <a:cubicBezTo>
                    <a:pt x="2374" y="4029"/>
                    <a:pt x="2444" y="4072"/>
                    <a:pt x="2513" y="4072"/>
                  </a:cubicBezTo>
                  <a:cubicBezTo>
                    <a:pt x="2533" y="4072"/>
                    <a:pt x="2553" y="4068"/>
                    <a:pt x="2573" y="4060"/>
                  </a:cubicBezTo>
                  <a:cubicBezTo>
                    <a:pt x="2668" y="4036"/>
                    <a:pt x="2704" y="3929"/>
                    <a:pt x="2680" y="3846"/>
                  </a:cubicBezTo>
                  <a:cubicBezTo>
                    <a:pt x="1739" y="1191"/>
                    <a:pt x="1692" y="1072"/>
                    <a:pt x="1692" y="1072"/>
                  </a:cubicBezTo>
                  <a:cubicBezTo>
                    <a:pt x="1656" y="965"/>
                    <a:pt x="1561" y="905"/>
                    <a:pt x="1441" y="905"/>
                  </a:cubicBezTo>
                  <a:lnTo>
                    <a:pt x="620" y="905"/>
                  </a:lnTo>
                  <a:cubicBezTo>
                    <a:pt x="465" y="905"/>
                    <a:pt x="346" y="774"/>
                    <a:pt x="346" y="631"/>
                  </a:cubicBezTo>
                  <a:cubicBezTo>
                    <a:pt x="346" y="464"/>
                    <a:pt x="477" y="345"/>
                    <a:pt x="620" y="345"/>
                  </a:cubicBezTo>
                  <a:lnTo>
                    <a:pt x="1441" y="345"/>
                  </a:lnTo>
                  <a:cubicBezTo>
                    <a:pt x="1787" y="345"/>
                    <a:pt x="2084" y="536"/>
                    <a:pt x="2215" y="845"/>
                  </a:cubicBezTo>
                  <a:cubicBezTo>
                    <a:pt x="2418" y="1429"/>
                    <a:pt x="3585" y="4703"/>
                    <a:pt x="3751" y="5191"/>
                  </a:cubicBezTo>
                  <a:cubicBezTo>
                    <a:pt x="3870" y="5548"/>
                    <a:pt x="4287" y="5882"/>
                    <a:pt x="4775" y="5882"/>
                  </a:cubicBezTo>
                  <a:lnTo>
                    <a:pt x="10978" y="5882"/>
                  </a:lnTo>
                  <a:cubicBezTo>
                    <a:pt x="11145" y="5882"/>
                    <a:pt x="11264" y="6013"/>
                    <a:pt x="11264" y="6168"/>
                  </a:cubicBezTo>
                  <a:cubicBezTo>
                    <a:pt x="11264" y="6322"/>
                    <a:pt x="11133" y="6441"/>
                    <a:pt x="10978" y="6441"/>
                  </a:cubicBezTo>
                  <a:lnTo>
                    <a:pt x="4775" y="6441"/>
                  </a:lnTo>
                  <a:cubicBezTo>
                    <a:pt x="4108" y="6441"/>
                    <a:pt x="3489" y="6049"/>
                    <a:pt x="3227" y="5417"/>
                  </a:cubicBezTo>
                  <a:lnTo>
                    <a:pt x="2882" y="4453"/>
                  </a:lnTo>
                  <a:cubicBezTo>
                    <a:pt x="2863" y="4377"/>
                    <a:pt x="2791" y="4339"/>
                    <a:pt x="2720" y="4339"/>
                  </a:cubicBezTo>
                  <a:cubicBezTo>
                    <a:pt x="2702" y="4339"/>
                    <a:pt x="2684" y="4341"/>
                    <a:pt x="2668" y="4346"/>
                  </a:cubicBezTo>
                  <a:cubicBezTo>
                    <a:pt x="2573" y="4382"/>
                    <a:pt x="2525" y="4477"/>
                    <a:pt x="2561" y="4572"/>
                  </a:cubicBezTo>
                  <a:cubicBezTo>
                    <a:pt x="2846" y="5275"/>
                    <a:pt x="2846" y="5596"/>
                    <a:pt x="3180" y="6013"/>
                  </a:cubicBezTo>
                  <a:lnTo>
                    <a:pt x="2799" y="6560"/>
                  </a:lnTo>
                  <a:cubicBezTo>
                    <a:pt x="2215" y="7394"/>
                    <a:pt x="2715" y="8549"/>
                    <a:pt x="3716" y="8680"/>
                  </a:cubicBezTo>
                  <a:cubicBezTo>
                    <a:pt x="2918" y="9418"/>
                    <a:pt x="3442" y="10787"/>
                    <a:pt x="4549" y="10787"/>
                  </a:cubicBezTo>
                  <a:cubicBezTo>
                    <a:pt x="5656" y="10787"/>
                    <a:pt x="6168" y="9454"/>
                    <a:pt x="5394" y="8692"/>
                  </a:cubicBezTo>
                  <a:lnTo>
                    <a:pt x="7871" y="8692"/>
                  </a:lnTo>
                  <a:cubicBezTo>
                    <a:pt x="7085" y="9454"/>
                    <a:pt x="7621" y="10787"/>
                    <a:pt x="8716" y="10787"/>
                  </a:cubicBezTo>
                  <a:cubicBezTo>
                    <a:pt x="9823" y="10787"/>
                    <a:pt x="10335" y="9454"/>
                    <a:pt x="9562" y="8692"/>
                  </a:cubicBezTo>
                  <a:lnTo>
                    <a:pt x="9788" y="8692"/>
                  </a:lnTo>
                  <a:cubicBezTo>
                    <a:pt x="10133" y="8692"/>
                    <a:pt x="10419" y="8406"/>
                    <a:pt x="10419" y="8073"/>
                  </a:cubicBezTo>
                  <a:cubicBezTo>
                    <a:pt x="10419" y="7727"/>
                    <a:pt x="10133" y="7442"/>
                    <a:pt x="9788" y="7442"/>
                  </a:cubicBezTo>
                  <a:lnTo>
                    <a:pt x="8228" y="7442"/>
                  </a:lnTo>
                  <a:cubicBezTo>
                    <a:pt x="8133" y="7442"/>
                    <a:pt x="8061" y="7513"/>
                    <a:pt x="8061" y="7608"/>
                  </a:cubicBezTo>
                  <a:cubicBezTo>
                    <a:pt x="8061" y="7692"/>
                    <a:pt x="8133" y="7775"/>
                    <a:pt x="8228" y="7775"/>
                  </a:cubicBezTo>
                  <a:lnTo>
                    <a:pt x="9788" y="7775"/>
                  </a:lnTo>
                  <a:cubicBezTo>
                    <a:pt x="9954" y="7775"/>
                    <a:pt x="10074" y="7906"/>
                    <a:pt x="10074" y="8049"/>
                  </a:cubicBezTo>
                  <a:cubicBezTo>
                    <a:pt x="10074" y="8215"/>
                    <a:pt x="9943" y="8335"/>
                    <a:pt x="9788" y="8335"/>
                  </a:cubicBezTo>
                  <a:lnTo>
                    <a:pt x="3930" y="8335"/>
                  </a:lnTo>
                  <a:cubicBezTo>
                    <a:pt x="3108" y="8335"/>
                    <a:pt x="2620" y="7418"/>
                    <a:pt x="3096" y="6739"/>
                  </a:cubicBezTo>
                  <a:lnTo>
                    <a:pt x="3442" y="6251"/>
                  </a:lnTo>
                  <a:cubicBezTo>
                    <a:pt x="3573" y="6382"/>
                    <a:pt x="3739" y="6489"/>
                    <a:pt x="3906" y="6560"/>
                  </a:cubicBezTo>
                  <a:lnTo>
                    <a:pt x="3573" y="7072"/>
                  </a:lnTo>
                  <a:cubicBezTo>
                    <a:pt x="3358" y="7370"/>
                    <a:pt x="3573" y="7775"/>
                    <a:pt x="3942" y="7775"/>
                  </a:cubicBezTo>
                  <a:lnTo>
                    <a:pt x="7609" y="7775"/>
                  </a:lnTo>
                  <a:cubicBezTo>
                    <a:pt x="7692" y="7775"/>
                    <a:pt x="7764" y="7692"/>
                    <a:pt x="7764" y="7608"/>
                  </a:cubicBezTo>
                  <a:cubicBezTo>
                    <a:pt x="7764" y="7513"/>
                    <a:pt x="7692" y="7442"/>
                    <a:pt x="7609" y="7442"/>
                  </a:cubicBezTo>
                  <a:lnTo>
                    <a:pt x="3942" y="7442"/>
                  </a:lnTo>
                  <a:cubicBezTo>
                    <a:pt x="3847" y="7442"/>
                    <a:pt x="3811" y="7334"/>
                    <a:pt x="3847" y="7263"/>
                  </a:cubicBezTo>
                  <a:lnTo>
                    <a:pt x="4251" y="6703"/>
                  </a:lnTo>
                  <a:cubicBezTo>
                    <a:pt x="4465" y="6762"/>
                    <a:pt x="4535" y="6775"/>
                    <a:pt x="5134" y="6775"/>
                  </a:cubicBezTo>
                  <a:cubicBezTo>
                    <a:pt x="5630" y="6775"/>
                    <a:pt x="6490" y="6766"/>
                    <a:pt x="8097" y="6766"/>
                  </a:cubicBezTo>
                  <a:cubicBezTo>
                    <a:pt x="8881" y="6766"/>
                    <a:pt x="9842" y="6768"/>
                    <a:pt x="11026" y="6775"/>
                  </a:cubicBezTo>
                  <a:cubicBezTo>
                    <a:pt x="11371" y="6775"/>
                    <a:pt x="11645" y="6489"/>
                    <a:pt x="11645" y="6144"/>
                  </a:cubicBezTo>
                  <a:cubicBezTo>
                    <a:pt x="11598" y="5810"/>
                    <a:pt x="11312" y="5525"/>
                    <a:pt x="10966" y="5525"/>
                  </a:cubicBezTo>
                  <a:lnTo>
                    <a:pt x="10788" y="5525"/>
                  </a:lnTo>
                  <a:lnTo>
                    <a:pt x="11598" y="2048"/>
                  </a:lnTo>
                  <a:cubicBezTo>
                    <a:pt x="11740" y="1393"/>
                    <a:pt x="11252" y="762"/>
                    <a:pt x="10562" y="762"/>
                  </a:cubicBezTo>
                  <a:lnTo>
                    <a:pt x="7252" y="762"/>
                  </a:lnTo>
                  <a:cubicBezTo>
                    <a:pt x="7156" y="762"/>
                    <a:pt x="7085" y="834"/>
                    <a:pt x="7085" y="929"/>
                  </a:cubicBezTo>
                  <a:cubicBezTo>
                    <a:pt x="7085" y="1012"/>
                    <a:pt x="7156" y="1096"/>
                    <a:pt x="7252" y="1096"/>
                  </a:cubicBezTo>
                  <a:lnTo>
                    <a:pt x="10562" y="1096"/>
                  </a:lnTo>
                  <a:cubicBezTo>
                    <a:pt x="11026" y="1096"/>
                    <a:pt x="11359" y="1524"/>
                    <a:pt x="11252" y="1953"/>
                  </a:cubicBezTo>
                  <a:lnTo>
                    <a:pt x="10431" y="5525"/>
                  </a:lnTo>
                  <a:lnTo>
                    <a:pt x="9847" y="5525"/>
                  </a:lnTo>
                  <a:cubicBezTo>
                    <a:pt x="9943" y="5144"/>
                    <a:pt x="10585" y="2369"/>
                    <a:pt x="10705" y="1869"/>
                  </a:cubicBezTo>
                  <a:cubicBezTo>
                    <a:pt x="10728" y="1762"/>
                    <a:pt x="10645" y="1655"/>
                    <a:pt x="10538" y="1655"/>
                  </a:cubicBezTo>
                  <a:lnTo>
                    <a:pt x="2858" y="1655"/>
                  </a:lnTo>
                  <a:lnTo>
                    <a:pt x="2668" y="1096"/>
                  </a:lnTo>
                  <a:lnTo>
                    <a:pt x="6621" y="1096"/>
                  </a:lnTo>
                  <a:cubicBezTo>
                    <a:pt x="6716" y="1096"/>
                    <a:pt x="6787" y="1012"/>
                    <a:pt x="6787" y="929"/>
                  </a:cubicBezTo>
                  <a:cubicBezTo>
                    <a:pt x="6787" y="834"/>
                    <a:pt x="6716" y="762"/>
                    <a:pt x="6621" y="762"/>
                  </a:cubicBezTo>
                  <a:lnTo>
                    <a:pt x="2549" y="762"/>
                  </a:lnTo>
                  <a:cubicBezTo>
                    <a:pt x="2394" y="334"/>
                    <a:pt x="1965" y="0"/>
                    <a:pt x="14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8900" name="Google Shape;8900;p76"/>
          <p:cNvGrpSpPr/>
          <p:nvPr/>
        </p:nvGrpSpPr>
        <p:grpSpPr>
          <a:xfrm>
            <a:off x="6120449" y="5488955"/>
            <a:ext cx="665459" cy="745037"/>
            <a:chOff x="3079916" y="2744477"/>
            <a:chExt cx="332729" cy="372518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8901" name="Google Shape;8901;p76"/>
            <p:cNvSpPr/>
            <p:nvPr/>
          </p:nvSpPr>
          <p:spPr>
            <a:xfrm>
              <a:off x="3079916" y="2840504"/>
              <a:ext cx="313454" cy="276491"/>
            </a:xfrm>
            <a:custGeom>
              <a:avLst/>
              <a:gdLst/>
              <a:ahLst/>
              <a:cxnLst/>
              <a:rect l="l" t="t" r="r" b="b"/>
              <a:pathLst>
                <a:path w="9871" h="8707" extrusionOk="0">
                  <a:moveTo>
                    <a:pt x="2993" y="1"/>
                  </a:moveTo>
                  <a:cubicBezTo>
                    <a:pt x="2768" y="1"/>
                    <a:pt x="2560" y="25"/>
                    <a:pt x="2370" y="74"/>
                  </a:cubicBezTo>
                  <a:cubicBezTo>
                    <a:pt x="1739" y="241"/>
                    <a:pt x="1179" y="646"/>
                    <a:pt x="750" y="1205"/>
                  </a:cubicBezTo>
                  <a:cubicBezTo>
                    <a:pt x="250" y="1860"/>
                    <a:pt x="0" y="2694"/>
                    <a:pt x="0" y="3622"/>
                  </a:cubicBezTo>
                  <a:cubicBezTo>
                    <a:pt x="0" y="4575"/>
                    <a:pt x="429" y="5825"/>
                    <a:pt x="1120" y="6896"/>
                  </a:cubicBezTo>
                  <a:cubicBezTo>
                    <a:pt x="1882" y="8039"/>
                    <a:pt x="2751" y="8706"/>
                    <a:pt x="3525" y="8706"/>
                  </a:cubicBezTo>
                  <a:cubicBezTo>
                    <a:pt x="3846" y="8706"/>
                    <a:pt x="4156" y="8670"/>
                    <a:pt x="4441" y="8575"/>
                  </a:cubicBezTo>
                  <a:cubicBezTo>
                    <a:pt x="4596" y="8534"/>
                    <a:pt x="4760" y="8513"/>
                    <a:pt x="4924" y="8513"/>
                  </a:cubicBezTo>
                  <a:cubicBezTo>
                    <a:pt x="5087" y="8513"/>
                    <a:pt x="5251" y="8534"/>
                    <a:pt x="5406" y="8575"/>
                  </a:cubicBezTo>
                  <a:cubicBezTo>
                    <a:pt x="5703" y="8670"/>
                    <a:pt x="6013" y="8706"/>
                    <a:pt x="6311" y="8706"/>
                  </a:cubicBezTo>
                  <a:cubicBezTo>
                    <a:pt x="7085" y="8706"/>
                    <a:pt x="7978" y="8051"/>
                    <a:pt x="8728" y="6896"/>
                  </a:cubicBezTo>
                  <a:cubicBezTo>
                    <a:pt x="9418" y="5837"/>
                    <a:pt x="9835" y="4587"/>
                    <a:pt x="9835" y="3622"/>
                  </a:cubicBezTo>
                  <a:cubicBezTo>
                    <a:pt x="9871" y="2920"/>
                    <a:pt x="9716" y="2301"/>
                    <a:pt x="9454" y="1753"/>
                  </a:cubicBezTo>
                  <a:cubicBezTo>
                    <a:pt x="9420" y="1677"/>
                    <a:pt x="9351" y="1637"/>
                    <a:pt x="9275" y="1637"/>
                  </a:cubicBezTo>
                  <a:cubicBezTo>
                    <a:pt x="9244" y="1637"/>
                    <a:pt x="9211" y="1644"/>
                    <a:pt x="9180" y="1658"/>
                  </a:cubicBezTo>
                  <a:cubicBezTo>
                    <a:pt x="9085" y="1705"/>
                    <a:pt x="9049" y="1824"/>
                    <a:pt x="9097" y="1932"/>
                  </a:cubicBezTo>
                  <a:cubicBezTo>
                    <a:pt x="9347" y="2420"/>
                    <a:pt x="9466" y="3003"/>
                    <a:pt x="9466" y="3622"/>
                  </a:cubicBezTo>
                  <a:cubicBezTo>
                    <a:pt x="9466" y="4503"/>
                    <a:pt x="9061" y="5682"/>
                    <a:pt x="8406" y="6670"/>
                  </a:cubicBezTo>
                  <a:cubicBezTo>
                    <a:pt x="7739" y="7694"/>
                    <a:pt x="6966" y="8313"/>
                    <a:pt x="6323" y="8313"/>
                  </a:cubicBezTo>
                  <a:cubicBezTo>
                    <a:pt x="6061" y="8313"/>
                    <a:pt x="5775" y="8266"/>
                    <a:pt x="5525" y="8194"/>
                  </a:cubicBezTo>
                  <a:cubicBezTo>
                    <a:pt x="5328" y="8135"/>
                    <a:pt x="5126" y="8105"/>
                    <a:pt x="4925" y="8105"/>
                  </a:cubicBezTo>
                  <a:cubicBezTo>
                    <a:pt x="4724" y="8105"/>
                    <a:pt x="4525" y="8135"/>
                    <a:pt x="4334" y="8194"/>
                  </a:cubicBezTo>
                  <a:cubicBezTo>
                    <a:pt x="4084" y="8266"/>
                    <a:pt x="3798" y="8313"/>
                    <a:pt x="3525" y="8313"/>
                  </a:cubicBezTo>
                  <a:cubicBezTo>
                    <a:pt x="2894" y="8313"/>
                    <a:pt x="2120" y="7694"/>
                    <a:pt x="1441" y="6670"/>
                  </a:cubicBezTo>
                  <a:cubicBezTo>
                    <a:pt x="786" y="5682"/>
                    <a:pt x="393" y="4503"/>
                    <a:pt x="393" y="3622"/>
                  </a:cubicBezTo>
                  <a:cubicBezTo>
                    <a:pt x="393" y="2789"/>
                    <a:pt x="631" y="2039"/>
                    <a:pt x="1060" y="1443"/>
                  </a:cubicBezTo>
                  <a:cubicBezTo>
                    <a:pt x="1429" y="955"/>
                    <a:pt x="1941" y="598"/>
                    <a:pt x="2453" y="467"/>
                  </a:cubicBezTo>
                  <a:cubicBezTo>
                    <a:pt x="2608" y="425"/>
                    <a:pt x="2783" y="405"/>
                    <a:pt x="2975" y="405"/>
                  </a:cubicBezTo>
                  <a:cubicBezTo>
                    <a:pt x="3270" y="405"/>
                    <a:pt x="3605" y="452"/>
                    <a:pt x="3965" y="539"/>
                  </a:cubicBezTo>
                  <a:cubicBezTo>
                    <a:pt x="4025" y="550"/>
                    <a:pt x="4096" y="574"/>
                    <a:pt x="4156" y="586"/>
                  </a:cubicBezTo>
                  <a:cubicBezTo>
                    <a:pt x="4165" y="587"/>
                    <a:pt x="4174" y="588"/>
                    <a:pt x="4183" y="588"/>
                  </a:cubicBezTo>
                  <a:cubicBezTo>
                    <a:pt x="4278" y="588"/>
                    <a:pt x="4361" y="529"/>
                    <a:pt x="4394" y="431"/>
                  </a:cubicBezTo>
                  <a:cubicBezTo>
                    <a:pt x="4406" y="336"/>
                    <a:pt x="4346" y="229"/>
                    <a:pt x="4239" y="193"/>
                  </a:cubicBezTo>
                  <a:lnTo>
                    <a:pt x="4060" y="158"/>
                  </a:lnTo>
                  <a:cubicBezTo>
                    <a:pt x="3674" y="52"/>
                    <a:pt x="3316" y="1"/>
                    <a:pt x="299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02" name="Google Shape;8902;p76"/>
            <p:cNvSpPr/>
            <p:nvPr/>
          </p:nvSpPr>
          <p:spPr>
            <a:xfrm>
              <a:off x="3244375" y="2840250"/>
              <a:ext cx="124416" cy="45727"/>
            </a:xfrm>
            <a:custGeom>
              <a:avLst/>
              <a:gdLst/>
              <a:ahLst/>
              <a:cxnLst/>
              <a:rect l="l" t="t" r="r" b="b"/>
              <a:pathLst>
                <a:path w="3918" h="1440" extrusionOk="0">
                  <a:moveTo>
                    <a:pt x="1721" y="0"/>
                  </a:moveTo>
                  <a:cubicBezTo>
                    <a:pt x="1391" y="0"/>
                    <a:pt x="1027" y="53"/>
                    <a:pt x="632" y="154"/>
                  </a:cubicBezTo>
                  <a:cubicBezTo>
                    <a:pt x="477" y="189"/>
                    <a:pt x="334" y="213"/>
                    <a:pt x="191" y="237"/>
                  </a:cubicBezTo>
                  <a:cubicBezTo>
                    <a:pt x="96" y="249"/>
                    <a:pt x="1" y="356"/>
                    <a:pt x="12" y="463"/>
                  </a:cubicBezTo>
                  <a:cubicBezTo>
                    <a:pt x="35" y="563"/>
                    <a:pt x="120" y="643"/>
                    <a:pt x="218" y="643"/>
                  </a:cubicBezTo>
                  <a:cubicBezTo>
                    <a:pt x="225" y="643"/>
                    <a:pt x="232" y="643"/>
                    <a:pt x="239" y="642"/>
                  </a:cubicBezTo>
                  <a:cubicBezTo>
                    <a:pt x="405" y="630"/>
                    <a:pt x="572" y="582"/>
                    <a:pt x="727" y="547"/>
                  </a:cubicBezTo>
                  <a:cubicBezTo>
                    <a:pt x="1080" y="460"/>
                    <a:pt x="1412" y="413"/>
                    <a:pt x="1708" y="413"/>
                  </a:cubicBezTo>
                  <a:cubicBezTo>
                    <a:pt x="1901" y="413"/>
                    <a:pt x="2079" y="433"/>
                    <a:pt x="2239" y="475"/>
                  </a:cubicBezTo>
                  <a:cubicBezTo>
                    <a:pt x="2727" y="606"/>
                    <a:pt x="3203" y="928"/>
                    <a:pt x="3561" y="1368"/>
                  </a:cubicBezTo>
                  <a:cubicBezTo>
                    <a:pt x="3608" y="1416"/>
                    <a:pt x="3668" y="1439"/>
                    <a:pt x="3703" y="1439"/>
                  </a:cubicBezTo>
                  <a:cubicBezTo>
                    <a:pt x="3751" y="1439"/>
                    <a:pt x="3799" y="1428"/>
                    <a:pt x="3822" y="1404"/>
                  </a:cubicBezTo>
                  <a:cubicBezTo>
                    <a:pt x="3918" y="1309"/>
                    <a:pt x="3918" y="1189"/>
                    <a:pt x="3858" y="1106"/>
                  </a:cubicBezTo>
                  <a:cubicBezTo>
                    <a:pt x="3441" y="594"/>
                    <a:pt x="2894" y="225"/>
                    <a:pt x="2322" y="70"/>
                  </a:cubicBezTo>
                  <a:cubicBezTo>
                    <a:pt x="2138" y="23"/>
                    <a:pt x="1937" y="0"/>
                    <a:pt x="17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03" name="Google Shape;8903;p76"/>
            <p:cNvSpPr/>
            <p:nvPr/>
          </p:nvSpPr>
          <p:spPr>
            <a:xfrm>
              <a:off x="3198267" y="2744477"/>
              <a:ext cx="214378" cy="145279"/>
            </a:xfrm>
            <a:custGeom>
              <a:avLst/>
              <a:gdLst/>
              <a:ahLst/>
              <a:cxnLst/>
              <a:rect l="l" t="t" r="r" b="b"/>
              <a:pathLst>
                <a:path w="6751" h="4575" extrusionOk="0">
                  <a:moveTo>
                    <a:pt x="4113" y="1"/>
                  </a:moveTo>
                  <a:cubicBezTo>
                    <a:pt x="3977" y="1"/>
                    <a:pt x="3841" y="10"/>
                    <a:pt x="3703" y="26"/>
                  </a:cubicBezTo>
                  <a:cubicBezTo>
                    <a:pt x="3060" y="74"/>
                    <a:pt x="2500" y="407"/>
                    <a:pt x="2060" y="1026"/>
                  </a:cubicBezTo>
                  <a:cubicBezTo>
                    <a:pt x="1786" y="1407"/>
                    <a:pt x="1643" y="1777"/>
                    <a:pt x="1607" y="1884"/>
                  </a:cubicBezTo>
                  <a:lnTo>
                    <a:pt x="1083" y="2693"/>
                  </a:lnTo>
                  <a:cubicBezTo>
                    <a:pt x="929" y="2241"/>
                    <a:pt x="786" y="1955"/>
                    <a:pt x="774" y="1943"/>
                  </a:cubicBezTo>
                  <a:cubicBezTo>
                    <a:pt x="742" y="1871"/>
                    <a:pt x="666" y="1837"/>
                    <a:pt x="595" y="1837"/>
                  </a:cubicBezTo>
                  <a:cubicBezTo>
                    <a:pt x="560" y="1837"/>
                    <a:pt x="527" y="1844"/>
                    <a:pt x="500" y="1860"/>
                  </a:cubicBezTo>
                  <a:cubicBezTo>
                    <a:pt x="393" y="1896"/>
                    <a:pt x="369" y="2039"/>
                    <a:pt x="417" y="2122"/>
                  </a:cubicBezTo>
                  <a:cubicBezTo>
                    <a:pt x="417" y="2134"/>
                    <a:pt x="869" y="3015"/>
                    <a:pt x="964" y="4158"/>
                  </a:cubicBezTo>
                  <a:cubicBezTo>
                    <a:pt x="810" y="4146"/>
                    <a:pt x="667" y="4098"/>
                    <a:pt x="560" y="4063"/>
                  </a:cubicBezTo>
                  <a:cubicBezTo>
                    <a:pt x="429" y="4003"/>
                    <a:pt x="381" y="3944"/>
                    <a:pt x="381" y="3920"/>
                  </a:cubicBezTo>
                  <a:cubicBezTo>
                    <a:pt x="381" y="3824"/>
                    <a:pt x="286" y="3729"/>
                    <a:pt x="191" y="3729"/>
                  </a:cubicBezTo>
                  <a:cubicBezTo>
                    <a:pt x="83" y="3729"/>
                    <a:pt x="0" y="3824"/>
                    <a:pt x="0" y="3920"/>
                  </a:cubicBezTo>
                  <a:cubicBezTo>
                    <a:pt x="0" y="4039"/>
                    <a:pt x="60" y="4265"/>
                    <a:pt x="393" y="4432"/>
                  </a:cubicBezTo>
                  <a:cubicBezTo>
                    <a:pt x="607" y="4515"/>
                    <a:pt x="893" y="4575"/>
                    <a:pt x="1191" y="4575"/>
                  </a:cubicBezTo>
                  <a:cubicBezTo>
                    <a:pt x="1488" y="4575"/>
                    <a:pt x="1750" y="4515"/>
                    <a:pt x="1976" y="4432"/>
                  </a:cubicBezTo>
                  <a:cubicBezTo>
                    <a:pt x="2334" y="4265"/>
                    <a:pt x="2381" y="4039"/>
                    <a:pt x="2381" y="3920"/>
                  </a:cubicBezTo>
                  <a:cubicBezTo>
                    <a:pt x="2381" y="3824"/>
                    <a:pt x="2286" y="3729"/>
                    <a:pt x="2179" y="3729"/>
                  </a:cubicBezTo>
                  <a:cubicBezTo>
                    <a:pt x="2084" y="3729"/>
                    <a:pt x="1988" y="3824"/>
                    <a:pt x="1988" y="3920"/>
                  </a:cubicBezTo>
                  <a:cubicBezTo>
                    <a:pt x="1988" y="3944"/>
                    <a:pt x="1941" y="4003"/>
                    <a:pt x="1810" y="4063"/>
                  </a:cubicBezTo>
                  <a:cubicBezTo>
                    <a:pt x="1691" y="4122"/>
                    <a:pt x="1548" y="4146"/>
                    <a:pt x="1381" y="4158"/>
                  </a:cubicBezTo>
                  <a:cubicBezTo>
                    <a:pt x="1345" y="3801"/>
                    <a:pt x="1286" y="3479"/>
                    <a:pt x="1226" y="3193"/>
                  </a:cubicBezTo>
                  <a:lnTo>
                    <a:pt x="1917" y="2158"/>
                  </a:lnTo>
                  <a:cubicBezTo>
                    <a:pt x="1941" y="2158"/>
                    <a:pt x="1976" y="2169"/>
                    <a:pt x="2048" y="2181"/>
                  </a:cubicBezTo>
                  <a:cubicBezTo>
                    <a:pt x="2167" y="2229"/>
                    <a:pt x="2334" y="2312"/>
                    <a:pt x="2512" y="2420"/>
                  </a:cubicBezTo>
                  <a:cubicBezTo>
                    <a:pt x="2977" y="2693"/>
                    <a:pt x="3584" y="3027"/>
                    <a:pt x="4251" y="3027"/>
                  </a:cubicBezTo>
                  <a:cubicBezTo>
                    <a:pt x="4477" y="3027"/>
                    <a:pt x="4715" y="2991"/>
                    <a:pt x="4953" y="2896"/>
                  </a:cubicBezTo>
                  <a:cubicBezTo>
                    <a:pt x="6441" y="2312"/>
                    <a:pt x="6739" y="431"/>
                    <a:pt x="6739" y="348"/>
                  </a:cubicBezTo>
                  <a:cubicBezTo>
                    <a:pt x="6751" y="312"/>
                    <a:pt x="6727" y="229"/>
                    <a:pt x="6644" y="193"/>
                  </a:cubicBezTo>
                  <a:cubicBezTo>
                    <a:pt x="6614" y="169"/>
                    <a:pt x="6578" y="157"/>
                    <a:pt x="6541" y="157"/>
                  </a:cubicBezTo>
                  <a:cubicBezTo>
                    <a:pt x="6504" y="157"/>
                    <a:pt x="6465" y="169"/>
                    <a:pt x="6429" y="193"/>
                  </a:cubicBezTo>
                  <a:cubicBezTo>
                    <a:pt x="6298" y="275"/>
                    <a:pt x="6157" y="307"/>
                    <a:pt x="5995" y="307"/>
                  </a:cubicBezTo>
                  <a:cubicBezTo>
                    <a:pt x="5805" y="307"/>
                    <a:pt x="5586" y="263"/>
                    <a:pt x="5322" y="205"/>
                  </a:cubicBezTo>
                  <a:cubicBezTo>
                    <a:pt x="5274" y="193"/>
                    <a:pt x="5239" y="193"/>
                    <a:pt x="5191" y="169"/>
                  </a:cubicBezTo>
                  <a:cubicBezTo>
                    <a:pt x="5177" y="166"/>
                    <a:pt x="5163" y="165"/>
                    <a:pt x="5149" y="165"/>
                  </a:cubicBezTo>
                  <a:cubicBezTo>
                    <a:pt x="5057" y="165"/>
                    <a:pt x="4974" y="231"/>
                    <a:pt x="4953" y="324"/>
                  </a:cubicBezTo>
                  <a:cubicBezTo>
                    <a:pt x="4917" y="431"/>
                    <a:pt x="5001" y="526"/>
                    <a:pt x="5096" y="562"/>
                  </a:cubicBezTo>
                  <a:cubicBezTo>
                    <a:pt x="5144" y="574"/>
                    <a:pt x="5191" y="574"/>
                    <a:pt x="5239" y="586"/>
                  </a:cubicBezTo>
                  <a:cubicBezTo>
                    <a:pt x="5513" y="648"/>
                    <a:pt x="5761" y="703"/>
                    <a:pt x="6002" y="703"/>
                  </a:cubicBezTo>
                  <a:cubicBezTo>
                    <a:pt x="6085" y="703"/>
                    <a:pt x="6168" y="697"/>
                    <a:pt x="6251" y="681"/>
                  </a:cubicBezTo>
                  <a:lnTo>
                    <a:pt x="6251" y="681"/>
                  </a:lnTo>
                  <a:cubicBezTo>
                    <a:pt x="6096" y="1217"/>
                    <a:pt x="5691" y="2217"/>
                    <a:pt x="4786" y="2550"/>
                  </a:cubicBezTo>
                  <a:cubicBezTo>
                    <a:pt x="4600" y="2622"/>
                    <a:pt x="4417" y="2652"/>
                    <a:pt x="4237" y="2652"/>
                  </a:cubicBezTo>
                  <a:cubicBezTo>
                    <a:pt x="3671" y="2652"/>
                    <a:pt x="3146" y="2351"/>
                    <a:pt x="2703" y="2098"/>
                  </a:cubicBezTo>
                  <a:cubicBezTo>
                    <a:pt x="2465" y="1955"/>
                    <a:pt x="2262" y="1836"/>
                    <a:pt x="2084" y="1777"/>
                  </a:cubicBezTo>
                  <a:cubicBezTo>
                    <a:pt x="2286" y="1336"/>
                    <a:pt x="2810" y="503"/>
                    <a:pt x="3727" y="431"/>
                  </a:cubicBezTo>
                  <a:cubicBezTo>
                    <a:pt x="3850" y="420"/>
                    <a:pt x="3970" y="415"/>
                    <a:pt x="4092" y="415"/>
                  </a:cubicBezTo>
                  <a:cubicBezTo>
                    <a:pt x="4241" y="415"/>
                    <a:pt x="4391" y="423"/>
                    <a:pt x="4548" y="443"/>
                  </a:cubicBezTo>
                  <a:cubicBezTo>
                    <a:pt x="4556" y="444"/>
                    <a:pt x="4564" y="444"/>
                    <a:pt x="4571" y="444"/>
                  </a:cubicBezTo>
                  <a:cubicBezTo>
                    <a:pt x="4670" y="444"/>
                    <a:pt x="4763" y="375"/>
                    <a:pt x="4774" y="264"/>
                  </a:cubicBezTo>
                  <a:cubicBezTo>
                    <a:pt x="4786" y="157"/>
                    <a:pt x="4715" y="50"/>
                    <a:pt x="4596" y="38"/>
                  </a:cubicBezTo>
                  <a:cubicBezTo>
                    <a:pt x="4430" y="13"/>
                    <a:pt x="4271" y="1"/>
                    <a:pt x="41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8904" name="Google Shape;8904;p76"/>
          <p:cNvGrpSpPr/>
          <p:nvPr/>
        </p:nvGrpSpPr>
        <p:grpSpPr>
          <a:xfrm>
            <a:off x="7201771" y="5491051"/>
            <a:ext cx="673778" cy="711185"/>
            <a:chOff x="3620576" y="2745525"/>
            <a:chExt cx="336889" cy="355592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8905" name="Google Shape;8905;p76"/>
            <p:cNvSpPr/>
            <p:nvPr/>
          </p:nvSpPr>
          <p:spPr>
            <a:xfrm>
              <a:off x="3620576" y="2745525"/>
              <a:ext cx="336889" cy="355592"/>
            </a:xfrm>
            <a:custGeom>
              <a:avLst/>
              <a:gdLst/>
              <a:ahLst/>
              <a:cxnLst/>
              <a:rect l="l" t="t" r="r" b="b"/>
              <a:pathLst>
                <a:path w="10609" h="11198" extrusionOk="0">
                  <a:moveTo>
                    <a:pt x="9856" y="0"/>
                  </a:moveTo>
                  <a:cubicBezTo>
                    <a:pt x="9825" y="0"/>
                    <a:pt x="9794" y="2"/>
                    <a:pt x="9763" y="5"/>
                  </a:cubicBezTo>
                  <a:lnTo>
                    <a:pt x="3310" y="1148"/>
                  </a:lnTo>
                  <a:cubicBezTo>
                    <a:pt x="2965" y="1208"/>
                    <a:pt x="2691" y="1505"/>
                    <a:pt x="2691" y="1863"/>
                  </a:cubicBezTo>
                  <a:lnTo>
                    <a:pt x="2691" y="7161"/>
                  </a:lnTo>
                  <a:cubicBezTo>
                    <a:pt x="2512" y="7101"/>
                    <a:pt x="2324" y="7075"/>
                    <a:pt x="2134" y="7075"/>
                  </a:cubicBezTo>
                  <a:cubicBezTo>
                    <a:pt x="2098" y="7075"/>
                    <a:pt x="2061" y="7076"/>
                    <a:pt x="2024" y="7078"/>
                  </a:cubicBezTo>
                  <a:cubicBezTo>
                    <a:pt x="1489" y="7089"/>
                    <a:pt x="1000" y="7304"/>
                    <a:pt x="608" y="7685"/>
                  </a:cubicBezTo>
                  <a:cubicBezTo>
                    <a:pt x="238" y="8078"/>
                    <a:pt x="12" y="8566"/>
                    <a:pt x="12" y="9102"/>
                  </a:cubicBezTo>
                  <a:cubicBezTo>
                    <a:pt x="0" y="9661"/>
                    <a:pt x="227" y="10185"/>
                    <a:pt x="608" y="10590"/>
                  </a:cubicBezTo>
                  <a:cubicBezTo>
                    <a:pt x="1000" y="10971"/>
                    <a:pt x="1524" y="11197"/>
                    <a:pt x="2072" y="11197"/>
                  </a:cubicBezTo>
                  <a:lnTo>
                    <a:pt x="2096" y="11197"/>
                  </a:lnTo>
                  <a:cubicBezTo>
                    <a:pt x="3215" y="11185"/>
                    <a:pt x="4120" y="10245"/>
                    <a:pt x="4120" y="9114"/>
                  </a:cubicBezTo>
                  <a:lnTo>
                    <a:pt x="4120" y="4934"/>
                  </a:lnTo>
                  <a:cubicBezTo>
                    <a:pt x="4120" y="4827"/>
                    <a:pt x="4037" y="4744"/>
                    <a:pt x="3929" y="4744"/>
                  </a:cubicBezTo>
                  <a:cubicBezTo>
                    <a:pt x="3822" y="4744"/>
                    <a:pt x="3739" y="4827"/>
                    <a:pt x="3739" y="4934"/>
                  </a:cubicBezTo>
                  <a:lnTo>
                    <a:pt x="3739" y="9114"/>
                  </a:lnTo>
                  <a:cubicBezTo>
                    <a:pt x="3739" y="10042"/>
                    <a:pt x="3013" y="10780"/>
                    <a:pt x="2096" y="10792"/>
                  </a:cubicBezTo>
                  <a:lnTo>
                    <a:pt x="2072" y="10792"/>
                  </a:lnTo>
                  <a:cubicBezTo>
                    <a:pt x="1620" y="10792"/>
                    <a:pt x="1203" y="10614"/>
                    <a:pt x="893" y="10304"/>
                  </a:cubicBezTo>
                  <a:cubicBezTo>
                    <a:pt x="572" y="9983"/>
                    <a:pt x="405" y="9566"/>
                    <a:pt x="405" y="9102"/>
                  </a:cubicBezTo>
                  <a:cubicBezTo>
                    <a:pt x="417" y="8221"/>
                    <a:pt x="1143" y="7494"/>
                    <a:pt x="2024" y="7482"/>
                  </a:cubicBezTo>
                  <a:cubicBezTo>
                    <a:pt x="2298" y="7482"/>
                    <a:pt x="2560" y="7518"/>
                    <a:pt x="2798" y="7637"/>
                  </a:cubicBezTo>
                  <a:cubicBezTo>
                    <a:pt x="2826" y="7654"/>
                    <a:pt x="2856" y="7663"/>
                    <a:pt x="2886" y="7663"/>
                  </a:cubicBezTo>
                  <a:cubicBezTo>
                    <a:pt x="2922" y="7663"/>
                    <a:pt x="2957" y="7651"/>
                    <a:pt x="2989" y="7625"/>
                  </a:cubicBezTo>
                  <a:cubicBezTo>
                    <a:pt x="3048" y="7601"/>
                    <a:pt x="3084" y="7518"/>
                    <a:pt x="3084" y="7459"/>
                  </a:cubicBezTo>
                  <a:lnTo>
                    <a:pt x="3084" y="1863"/>
                  </a:lnTo>
                  <a:cubicBezTo>
                    <a:pt x="3084" y="1708"/>
                    <a:pt x="3203" y="1565"/>
                    <a:pt x="3346" y="1541"/>
                  </a:cubicBezTo>
                  <a:lnTo>
                    <a:pt x="9811" y="398"/>
                  </a:lnTo>
                  <a:cubicBezTo>
                    <a:pt x="9834" y="393"/>
                    <a:pt x="9856" y="391"/>
                    <a:pt x="9877" y="391"/>
                  </a:cubicBezTo>
                  <a:cubicBezTo>
                    <a:pt x="9953" y="391"/>
                    <a:pt x="10017" y="423"/>
                    <a:pt x="10073" y="470"/>
                  </a:cubicBezTo>
                  <a:cubicBezTo>
                    <a:pt x="10156" y="529"/>
                    <a:pt x="10192" y="612"/>
                    <a:pt x="10192" y="720"/>
                  </a:cubicBezTo>
                  <a:lnTo>
                    <a:pt x="10192" y="2910"/>
                  </a:lnTo>
                  <a:cubicBezTo>
                    <a:pt x="10192" y="3018"/>
                    <a:pt x="10287" y="3101"/>
                    <a:pt x="10394" y="3101"/>
                  </a:cubicBezTo>
                  <a:cubicBezTo>
                    <a:pt x="10490" y="3101"/>
                    <a:pt x="10585" y="3018"/>
                    <a:pt x="10585" y="2910"/>
                  </a:cubicBezTo>
                  <a:lnTo>
                    <a:pt x="10585" y="720"/>
                  </a:lnTo>
                  <a:cubicBezTo>
                    <a:pt x="10609" y="529"/>
                    <a:pt x="10525" y="315"/>
                    <a:pt x="10359" y="172"/>
                  </a:cubicBezTo>
                  <a:cubicBezTo>
                    <a:pt x="10216" y="60"/>
                    <a:pt x="10039" y="0"/>
                    <a:pt x="98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06" name="Google Shape;8906;p76"/>
            <p:cNvSpPr/>
            <p:nvPr/>
          </p:nvSpPr>
          <p:spPr>
            <a:xfrm>
              <a:off x="3738896" y="2800747"/>
              <a:ext cx="218570" cy="258771"/>
            </a:xfrm>
            <a:custGeom>
              <a:avLst/>
              <a:gdLst/>
              <a:ahLst/>
              <a:cxnLst/>
              <a:rect l="l" t="t" r="r" b="b"/>
              <a:pathLst>
                <a:path w="6883" h="8149" extrusionOk="0">
                  <a:moveTo>
                    <a:pt x="5651" y="0"/>
                  </a:moveTo>
                  <a:cubicBezTo>
                    <a:pt x="5637" y="0"/>
                    <a:pt x="5623" y="2"/>
                    <a:pt x="5609" y="5"/>
                  </a:cubicBezTo>
                  <a:lnTo>
                    <a:pt x="156" y="981"/>
                  </a:lnTo>
                  <a:cubicBezTo>
                    <a:pt x="72" y="993"/>
                    <a:pt x="1" y="1076"/>
                    <a:pt x="1" y="1171"/>
                  </a:cubicBezTo>
                  <a:lnTo>
                    <a:pt x="1" y="2267"/>
                  </a:lnTo>
                  <a:cubicBezTo>
                    <a:pt x="1" y="2374"/>
                    <a:pt x="84" y="2469"/>
                    <a:pt x="191" y="2469"/>
                  </a:cubicBezTo>
                  <a:cubicBezTo>
                    <a:pt x="287" y="2469"/>
                    <a:pt x="382" y="2374"/>
                    <a:pt x="382" y="2267"/>
                  </a:cubicBezTo>
                  <a:lnTo>
                    <a:pt x="382" y="1338"/>
                  </a:lnTo>
                  <a:lnTo>
                    <a:pt x="5430" y="445"/>
                  </a:lnTo>
                  <a:lnTo>
                    <a:pt x="5430" y="4112"/>
                  </a:lnTo>
                  <a:cubicBezTo>
                    <a:pt x="5241" y="4052"/>
                    <a:pt x="5051" y="4026"/>
                    <a:pt x="4862" y="4026"/>
                  </a:cubicBezTo>
                  <a:cubicBezTo>
                    <a:pt x="4825" y="4026"/>
                    <a:pt x="4788" y="4027"/>
                    <a:pt x="4752" y="4029"/>
                  </a:cubicBezTo>
                  <a:cubicBezTo>
                    <a:pt x="4216" y="4041"/>
                    <a:pt x="3728" y="4243"/>
                    <a:pt x="3347" y="4636"/>
                  </a:cubicBezTo>
                  <a:cubicBezTo>
                    <a:pt x="2966" y="5029"/>
                    <a:pt x="2751" y="5517"/>
                    <a:pt x="2751" y="6053"/>
                  </a:cubicBezTo>
                  <a:cubicBezTo>
                    <a:pt x="2727" y="6613"/>
                    <a:pt x="2954" y="7136"/>
                    <a:pt x="3347" y="7541"/>
                  </a:cubicBezTo>
                  <a:cubicBezTo>
                    <a:pt x="3728" y="7922"/>
                    <a:pt x="4251" y="8148"/>
                    <a:pt x="4799" y="8148"/>
                  </a:cubicBezTo>
                  <a:lnTo>
                    <a:pt x="4835" y="8148"/>
                  </a:lnTo>
                  <a:cubicBezTo>
                    <a:pt x="5942" y="8137"/>
                    <a:pt x="6859" y="7196"/>
                    <a:pt x="6859" y="6065"/>
                  </a:cubicBezTo>
                  <a:lnTo>
                    <a:pt x="6859" y="2148"/>
                  </a:lnTo>
                  <a:cubicBezTo>
                    <a:pt x="6883" y="2017"/>
                    <a:pt x="6799" y="1933"/>
                    <a:pt x="6692" y="1933"/>
                  </a:cubicBezTo>
                  <a:cubicBezTo>
                    <a:pt x="6585" y="1933"/>
                    <a:pt x="6502" y="2017"/>
                    <a:pt x="6502" y="2124"/>
                  </a:cubicBezTo>
                  <a:lnTo>
                    <a:pt x="6502" y="6041"/>
                  </a:lnTo>
                  <a:cubicBezTo>
                    <a:pt x="6502" y="6958"/>
                    <a:pt x="5775" y="7708"/>
                    <a:pt x="4859" y="7720"/>
                  </a:cubicBezTo>
                  <a:lnTo>
                    <a:pt x="4835" y="7720"/>
                  </a:lnTo>
                  <a:cubicBezTo>
                    <a:pt x="4382" y="7720"/>
                    <a:pt x="3966" y="7541"/>
                    <a:pt x="3656" y="7232"/>
                  </a:cubicBezTo>
                  <a:cubicBezTo>
                    <a:pt x="3335" y="6898"/>
                    <a:pt x="3168" y="6482"/>
                    <a:pt x="3168" y="6017"/>
                  </a:cubicBezTo>
                  <a:cubicBezTo>
                    <a:pt x="3180" y="5148"/>
                    <a:pt x="3906" y="4410"/>
                    <a:pt x="4787" y="4398"/>
                  </a:cubicBezTo>
                  <a:cubicBezTo>
                    <a:pt x="5061" y="4398"/>
                    <a:pt x="5323" y="4446"/>
                    <a:pt x="5561" y="4565"/>
                  </a:cubicBezTo>
                  <a:cubicBezTo>
                    <a:pt x="5588" y="4575"/>
                    <a:pt x="5617" y="4581"/>
                    <a:pt x="5646" y="4581"/>
                  </a:cubicBezTo>
                  <a:cubicBezTo>
                    <a:pt x="5683" y="4581"/>
                    <a:pt x="5719" y="4572"/>
                    <a:pt x="5752" y="4553"/>
                  </a:cubicBezTo>
                  <a:cubicBezTo>
                    <a:pt x="5811" y="4517"/>
                    <a:pt x="5847" y="4446"/>
                    <a:pt x="5847" y="4386"/>
                  </a:cubicBezTo>
                  <a:lnTo>
                    <a:pt x="5847" y="207"/>
                  </a:lnTo>
                  <a:cubicBezTo>
                    <a:pt x="5847" y="147"/>
                    <a:pt x="5811" y="88"/>
                    <a:pt x="5775" y="52"/>
                  </a:cubicBezTo>
                  <a:cubicBezTo>
                    <a:pt x="5739" y="16"/>
                    <a:pt x="5696" y="0"/>
                    <a:pt x="56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8907" name="Google Shape;8907;p76"/>
          <p:cNvGrpSpPr/>
          <p:nvPr/>
        </p:nvGrpSpPr>
        <p:grpSpPr>
          <a:xfrm>
            <a:off x="8214248" y="5521409"/>
            <a:ext cx="760787" cy="726236"/>
            <a:chOff x="4126815" y="2760704"/>
            <a:chExt cx="380393" cy="363118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8908" name="Google Shape;8908;p76"/>
            <p:cNvSpPr/>
            <p:nvPr/>
          </p:nvSpPr>
          <p:spPr>
            <a:xfrm>
              <a:off x="4219825" y="2822435"/>
              <a:ext cx="103267" cy="29056"/>
            </a:xfrm>
            <a:custGeom>
              <a:avLst/>
              <a:gdLst/>
              <a:ahLst/>
              <a:cxnLst/>
              <a:rect l="l" t="t" r="r" b="b"/>
              <a:pathLst>
                <a:path w="3252" h="915" extrusionOk="0">
                  <a:moveTo>
                    <a:pt x="1620" y="0"/>
                  </a:moveTo>
                  <a:cubicBezTo>
                    <a:pt x="1025" y="0"/>
                    <a:pt x="477" y="215"/>
                    <a:pt x="60" y="631"/>
                  </a:cubicBezTo>
                  <a:cubicBezTo>
                    <a:pt x="1" y="691"/>
                    <a:pt x="1" y="810"/>
                    <a:pt x="60" y="869"/>
                  </a:cubicBezTo>
                  <a:cubicBezTo>
                    <a:pt x="90" y="899"/>
                    <a:pt x="132" y="914"/>
                    <a:pt x="175" y="914"/>
                  </a:cubicBezTo>
                  <a:cubicBezTo>
                    <a:pt x="218" y="914"/>
                    <a:pt x="263" y="899"/>
                    <a:pt x="298" y="869"/>
                  </a:cubicBezTo>
                  <a:cubicBezTo>
                    <a:pt x="656" y="512"/>
                    <a:pt x="1120" y="322"/>
                    <a:pt x="1620" y="322"/>
                  </a:cubicBezTo>
                  <a:cubicBezTo>
                    <a:pt x="2132" y="322"/>
                    <a:pt x="2596" y="512"/>
                    <a:pt x="2953" y="869"/>
                  </a:cubicBezTo>
                  <a:cubicBezTo>
                    <a:pt x="2983" y="899"/>
                    <a:pt x="3028" y="914"/>
                    <a:pt x="3073" y="914"/>
                  </a:cubicBezTo>
                  <a:cubicBezTo>
                    <a:pt x="3117" y="914"/>
                    <a:pt x="3162" y="899"/>
                    <a:pt x="3192" y="869"/>
                  </a:cubicBezTo>
                  <a:cubicBezTo>
                    <a:pt x="3251" y="810"/>
                    <a:pt x="3251" y="691"/>
                    <a:pt x="3192" y="631"/>
                  </a:cubicBezTo>
                  <a:cubicBezTo>
                    <a:pt x="2775" y="215"/>
                    <a:pt x="2215" y="0"/>
                    <a:pt x="16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09" name="Google Shape;8909;p76"/>
            <p:cNvSpPr/>
            <p:nvPr/>
          </p:nvSpPr>
          <p:spPr>
            <a:xfrm>
              <a:off x="4126815" y="2760704"/>
              <a:ext cx="380393" cy="363118"/>
            </a:xfrm>
            <a:custGeom>
              <a:avLst/>
              <a:gdLst/>
              <a:ahLst/>
              <a:cxnLst/>
              <a:rect l="l" t="t" r="r" b="b"/>
              <a:pathLst>
                <a:path w="11979" h="11435" extrusionOk="0">
                  <a:moveTo>
                    <a:pt x="7621" y="6921"/>
                  </a:moveTo>
                  <a:lnTo>
                    <a:pt x="8061" y="7373"/>
                  </a:lnTo>
                  <a:lnTo>
                    <a:pt x="7787" y="7659"/>
                  </a:lnTo>
                  <a:lnTo>
                    <a:pt x="7335" y="7207"/>
                  </a:lnTo>
                  <a:cubicBezTo>
                    <a:pt x="7442" y="7123"/>
                    <a:pt x="7526" y="7016"/>
                    <a:pt x="7621" y="6921"/>
                  </a:cubicBezTo>
                  <a:close/>
                  <a:moveTo>
                    <a:pt x="4552" y="328"/>
                  </a:moveTo>
                  <a:cubicBezTo>
                    <a:pt x="5525" y="328"/>
                    <a:pt x="6496" y="700"/>
                    <a:pt x="7228" y="1444"/>
                  </a:cubicBezTo>
                  <a:cubicBezTo>
                    <a:pt x="8645" y="2861"/>
                    <a:pt x="8704" y="5076"/>
                    <a:pt x="7466" y="6564"/>
                  </a:cubicBezTo>
                  <a:cubicBezTo>
                    <a:pt x="7311" y="6766"/>
                    <a:pt x="7156" y="6909"/>
                    <a:pt x="6978" y="7064"/>
                  </a:cubicBezTo>
                  <a:cubicBezTo>
                    <a:pt x="6279" y="7651"/>
                    <a:pt x="5417" y="7944"/>
                    <a:pt x="4554" y="7944"/>
                  </a:cubicBezTo>
                  <a:cubicBezTo>
                    <a:pt x="3579" y="7944"/>
                    <a:pt x="2603" y="7571"/>
                    <a:pt x="1858" y="6826"/>
                  </a:cubicBezTo>
                  <a:cubicBezTo>
                    <a:pt x="370" y="5338"/>
                    <a:pt x="370" y="2921"/>
                    <a:pt x="1858" y="1444"/>
                  </a:cubicBezTo>
                  <a:cubicBezTo>
                    <a:pt x="2602" y="700"/>
                    <a:pt x="3579" y="328"/>
                    <a:pt x="4552" y="328"/>
                  </a:cubicBezTo>
                  <a:close/>
                  <a:moveTo>
                    <a:pt x="8518" y="7440"/>
                  </a:moveTo>
                  <a:cubicBezTo>
                    <a:pt x="8550" y="7440"/>
                    <a:pt x="8580" y="7453"/>
                    <a:pt x="8597" y="7481"/>
                  </a:cubicBezTo>
                  <a:lnTo>
                    <a:pt x="9061" y="7897"/>
                  </a:lnTo>
                  <a:lnTo>
                    <a:pt x="8276" y="8683"/>
                  </a:lnTo>
                  <a:lnTo>
                    <a:pt x="7883" y="8195"/>
                  </a:lnTo>
                  <a:cubicBezTo>
                    <a:pt x="7847" y="8135"/>
                    <a:pt x="7847" y="8052"/>
                    <a:pt x="7883" y="8016"/>
                  </a:cubicBezTo>
                  <a:lnTo>
                    <a:pt x="8418" y="7481"/>
                  </a:lnTo>
                  <a:cubicBezTo>
                    <a:pt x="8444" y="7456"/>
                    <a:pt x="8482" y="7440"/>
                    <a:pt x="8518" y="7440"/>
                  </a:cubicBezTo>
                  <a:close/>
                  <a:moveTo>
                    <a:pt x="9335" y="8100"/>
                  </a:moveTo>
                  <a:lnTo>
                    <a:pt x="11252" y="9779"/>
                  </a:lnTo>
                  <a:cubicBezTo>
                    <a:pt x="11574" y="10064"/>
                    <a:pt x="11597" y="10576"/>
                    <a:pt x="11276" y="10886"/>
                  </a:cubicBezTo>
                  <a:cubicBezTo>
                    <a:pt x="11128" y="11033"/>
                    <a:pt x="10940" y="11105"/>
                    <a:pt x="10752" y="11105"/>
                  </a:cubicBezTo>
                  <a:cubicBezTo>
                    <a:pt x="10544" y="11105"/>
                    <a:pt x="10336" y="11018"/>
                    <a:pt x="10181" y="10850"/>
                  </a:cubicBezTo>
                  <a:lnTo>
                    <a:pt x="8514" y="8921"/>
                  </a:lnTo>
                  <a:lnTo>
                    <a:pt x="9335" y="8100"/>
                  </a:lnTo>
                  <a:close/>
                  <a:moveTo>
                    <a:pt x="4543" y="1"/>
                  </a:moveTo>
                  <a:cubicBezTo>
                    <a:pt x="3483" y="1"/>
                    <a:pt x="2424" y="402"/>
                    <a:pt x="1620" y="1206"/>
                  </a:cubicBezTo>
                  <a:cubicBezTo>
                    <a:pt x="1" y="2837"/>
                    <a:pt x="1" y="5457"/>
                    <a:pt x="1620" y="7064"/>
                  </a:cubicBezTo>
                  <a:cubicBezTo>
                    <a:pt x="2431" y="7875"/>
                    <a:pt x="3489" y="8272"/>
                    <a:pt x="4543" y="8272"/>
                  </a:cubicBezTo>
                  <a:cubicBezTo>
                    <a:pt x="5440" y="8272"/>
                    <a:pt x="6334" y="7985"/>
                    <a:pt x="7073" y="7421"/>
                  </a:cubicBezTo>
                  <a:lnTo>
                    <a:pt x="7561" y="7909"/>
                  </a:lnTo>
                  <a:cubicBezTo>
                    <a:pt x="7490" y="8076"/>
                    <a:pt x="7502" y="8278"/>
                    <a:pt x="7633" y="8409"/>
                  </a:cubicBezTo>
                  <a:lnTo>
                    <a:pt x="9954" y="11064"/>
                  </a:lnTo>
                  <a:cubicBezTo>
                    <a:pt x="10171" y="11312"/>
                    <a:pt x="10471" y="11434"/>
                    <a:pt x="10771" y="11434"/>
                  </a:cubicBezTo>
                  <a:cubicBezTo>
                    <a:pt x="11049" y="11434"/>
                    <a:pt x="11326" y="11330"/>
                    <a:pt x="11538" y="11124"/>
                  </a:cubicBezTo>
                  <a:cubicBezTo>
                    <a:pt x="11978" y="10671"/>
                    <a:pt x="11955" y="9945"/>
                    <a:pt x="11478" y="9540"/>
                  </a:cubicBezTo>
                  <a:lnTo>
                    <a:pt x="8823" y="7219"/>
                  </a:lnTo>
                  <a:cubicBezTo>
                    <a:pt x="8737" y="7139"/>
                    <a:pt x="8629" y="7104"/>
                    <a:pt x="8522" y="7104"/>
                  </a:cubicBezTo>
                  <a:cubicBezTo>
                    <a:pt x="8453" y="7104"/>
                    <a:pt x="8384" y="7119"/>
                    <a:pt x="8323" y="7147"/>
                  </a:cubicBezTo>
                  <a:lnTo>
                    <a:pt x="7823" y="6659"/>
                  </a:lnTo>
                  <a:cubicBezTo>
                    <a:pt x="9073" y="5052"/>
                    <a:pt x="8978" y="2694"/>
                    <a:pt x="7466" y="1206"/>
                  </a:cubicBezTo>
                  <a:cubicBezTo>
                    <a:pt x="6662" y="402"/>
                    <a:pt x="5603" y="1"/>
                    <a:pt x="454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10" name="Google Shape;8910;p76"/>
            <p:cNvSpPr/>
            <p:nvPr/>
          </p:nvSpPr>
          <p:spPr>
            <a:xfrm>
              <a:off x="4278826" y="2791379"/>
              <a:ext cx="103998" cy="201962"/>
            </a:xfrm>
            <a:custGeom>
              <a:avLst/>
              <a:gdLst/>
              <a:ahLst/>
              <a:cxnLst/>
              <a:rect l="l" t="t" r="r" b="b"/>
              <a:pathLst>
                <a:path w="3275" h="6360" extrusionOk="0">
                  <a:moveTo>
                    <a:pt x="191" y="0"/>
                  </a:moveTo>
                  <a:cubicBezTo>
                    <a:pt x="106" y="0"/>
                    <a:pt x="35" y="59"/>
                    <a:pt x="24" y="157"/>
                  </a:cubicBezTo>
                  <a:cubicBezTo>
                    <a:pt x="0" y="264"/>
                    <a:pt x="60" y="335"/>
                    <a:pt x="167" y="347"/>
                  </a:cubicBezTo>
                  <a:cubicBezTo>
                    <a:pt x="798" y="442"/>
                    <a:pt x="1345" y="716"/>
                    <a:pt x="1786" y="1169"/>
                  </a:cubicBezTo>
                  <a:cubicBezTo>
                    <a:pt x="2905" y="2288"/>
                    <a:pt x="2905" y="4110"/>
                    <a:pt x="1786" y="5229"/>
                  </a:cubicBezTo>
                  <a:cubicBezTo>
                    <a:pt x="1345" y="5645"/>
                    <a:pt x="774" y="5931"/>
                    <a:pt x="167" y="6015"/>
                  </a:cubicBezTo>
                  <a:cubicBezTo>
                    <a:pt x="83" y="6038"/>
                    <a:pt x="24" y="6122"/>
                    <a:pt x="24" y="6217"/>
                  </a:cubicBezTo>
                  <a:cubicBezTo>
                    <a:pt x="36" y="6300"/>
                    <a:pt x="107" y="6360"/>
                    <a:pt x="179" y="6360"/>
                  </a:cubicBezTo>
                  <a:lnTo>
                    <a:pt x="214" y="6360"/>
                  </a:lnTo>
                  <a:cubicBezTo>
                    <a:pt x="917" y="6253"/>
                    <a:pt x="1536" y="5943"/>
                    <a:pt x="2024" y="5455"/>
                  </a:cubicBezTo>
                  <a:cubicBezTo>
                    <a:pt x="3274" y="4205"/>
                    <a:pt x="3274" y="2169"/>
                    <a:pt x="2024" y="919"/>
                  </a:cubicBezTo>
                  <a:cubicBezTo>
                    <a:pt x="1536" y="419"/>
                    <a:pt x="917" y="109"/>
                    <a:pt x="214" y="2"/>
                  </a:cubicBezTo>
                  <a:cubicBezTo>
                    <a:pt x="206" y="1"/>
                    <a:pt x="198" y="0"/>
                    <a:pt x="1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11" name="Google Shape;8911;p76"/>
            <p:cNvSpPr/>
            <p:nvPr/>
          </p:nvSpPr>
          <p:spPr>
            <a:xfrm>
              <a:off x="4159332" y="2791379"/>
              <a:ext cx="105903" cy="201962"/>
            </a:xfrm>
            <a:custGeom>
              <a:avLst/>
              <a:gdLst/>
              <a:ahLst/>
              <a:cxnLst/>
              <a:rect l="l" t="t" r="r" b="b"/>
              <a:pathLst>
                <a:path w="3335" h="6360" extrusionOk="0">
                  <a:moveTo>
                    <a:pt x="3162" y="1"/>
                  </a:moveTo>
                  <a:cubicBezTo>
                    <a:pt x="3156" y="1"/>
                    <a:pt x="3150" y="1"/>
                    <a:pt x="3144" y="2"/>
                  </a:cubicBezTo>
                  <a:cubicBezTo>
                    <a:pt x="2430" y="61"/>
                    <a:pt x="1775" y="383"/>
                    <a:pt x="1251" y="895"/>
                  </a:cubicBezTo>
                  <a:cubicBezTo>
                    <a:pt x="1" y="2145"/>
                    <a:pt x="1" y="4193"/>
                    <a:pt x="1251" y="5443"/>
                  </a:cubicBezTo>
                  <a:cubicBezTo>
                    <a:pt x="1775" y="5955"/>
                    <a:pt x="2430" y="6277"/>
                    <a:pt x="3144" y="6360"/>
                  </a:cubicBezTo>
                  <a:lnTo>
                    <a:pt x="3156" y="6360"/>
                  </a:lnTo>
                  <a:cubicBezTo>
                    <a:pt x="3251" y="6360"/>
                    <a:pt x="3311" y="6300"/>
                    <a:pt x="3323" y="6217"/>
                  </a:cubicBezTo>
                  <a:cubicBezTo>
                    <a:pt x="3334" y="6122"/>
                    <a:pt x="3263" y="6038"/>
                    <a:pt x="3168" y="6038"/>
                  </a:cubicBezTo>
                  <a:cubicBezTo>
                    <a:pt x="2537" y="5955"/>
                    <a:pt x="1941" y="5681"/>
                    <a:pt x="1477" y="5217"/>
                  </a:cubicBezTo>
                  <a:cubicBezTo>
                    <a:pt x="358" y="4098"/>
                    <a:pt x="358" y="2264"/>
                    <a:pt x="1477" y="1157"/>
                  </a:cubicBezTo>
                  <a:cubicBezTo>
                    <a:pt x="1941" y="692"/>
                    <a:pt x="2513" y="407"/>
                    <a:pt x="3168" y="335"/>
                  </a:cubicBezTo>
                  <a:cubicBezTo>
                    <a:pt x="3263" y="311"/>
                    <a:pt x="3334" y="240"/>
                    <a:pt x="3323" y="157"/>
                  </a:cubicBezTo>
                  <a:cubicBezTo>
                    <a:pt x="3312" y="68"/>
                    <a:pt x="3239" y="1"/>
                    <a:pt x="31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8912" name="Google Shape;8912;p76"/>
          <p:cNvGrpSpPr/>
          <p:nvPr/>
        </p:nvGrpSpPr>
        <p:grpSpPr>
          <a:xfrm>
            <a:off x="9312589" y="5491369"/>
            <a:ext cx="762692" cy="737288"/>
            <a:chOff x="4675986" y="2745684"/>
            <a:chExt cx="381346" cy="368644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8913" name="Google Shape;8913;p76"/>
            <p:cNvSpPr/>
            <p:nvPr/>
          </p:nvSpPr>
          <p:spPr>
            <a:xfrm>
              <a:off x="4828918" y="2895345"/>
              <a:ext cx="69226" cy="69258"/>
            </a:xfrm>
            <a:custGeom>
              <a:avLst/>
              <a:gdLst/>
              <a:ahLst/>
              <a:cxnLst/>
              <a:rect l="l" t="t" r="r" b="b"/>
              <a:pathLst>
                <a:path w="2180" h="2181" extrusionOk="0">
                  <a:moveTo>
                    <a:pt x="1100" y="1"/>
                  </a:moveTo>
                  <a:cubicBezTo>
                    <a:pt x="535" y="1"/>
                    <a:pt x="1" y="443"/>
                    <a:pt x="1" y="1098"/>
                  </a:cubicBezTo>
                  <a:cubicBezTo>
                    <a:pt x="1" y="1705"/>
                    <a:pt x="501" y="2181"/>
                    <a:pt x="1096" y="2181"/>
                  </a:cubicBezTo>
                  <a:cubicBezTo>
                    <a:pt x="1703" y="2181"/>
                    <a:pt x="2180" y="1693"/>
                    <a:pt x="2180" y="1098"/>
                  </a:cubicBezTo>
                  <a:cubicBezTo>
                    <a:pt x="2180" y="1014"/>
                    <a:pt x="2180" y="955"/>
                    <a:pt x="2168" y="895"/>
                  </a:cubicBezTo>
                  <a:cubicBezTo>
                    <a:pt x="2146" y="819"/>
                    <a:pt x="2074" y="763"/>
                    <a:pt x="1989" y="763"/>
                  </a:cubicBezTo>
                  <a:cubicBezTo>
                    <a:pt x="1981" y="763"/>
                    <a:pt x="1973" y="763"/>
                    <a:pt x="1965" y="764"/>
                  </a:cubicBezTo>
                  <a:cubicBezTo>
                    <a:pt x="1882" y="776"/>
                    <a:pt x="1822" y="871"/>
                    <a:pt x="1834" y="955"/>
                  </a:cubicBezTo>
                  <a:cubicBezTo>
                    <a:pt x="1915" y="1442"/>
                    <a:pt x="1524" y="1834"/>
                    <a:pt x="1092" y="1834"/>
                  </a:cubicBezTo>
                  <a:cubicBezTo>
                    <a:pt x="954" y="1834"/>
                    <a:pt x="812" y="1794"/>
                    <a:pt x="679" y="1705"/>
                  </a:cubicBezTo>
                  <a:cubicBezTo>
                    <a:pt x="60" y="1288"/>
                    <a:pt x="358" y="336"/>
                    <a:pt x="1096" y="336"/>
                  </a:cubicBezTo>
                  <a:cubicBezTo>
                    <a:pt x="1251" y="336"/>
                    <a:pt x="1418" y="395"/>
                    <a:pt x="1548" y="502"/>
                  </a:cubicBezTo>
                  <a:cubicBezTo>
                    <a:pt x="1581" y="525"/>
                    <a:pt x="1615" y="536"/>
                    <a:pt x="1649" y="536"/>
                  </a:cubicBezTo>
                  <a:cubicBezTo>
                    <a:pt x="1701" y="536"/>
                    <a:pt x="1750" y="510"/>
                    <a:pt x="1787" y="466"/>
                  </a:cubicBezTo>
                  <a:cubicBezTo>
                    <a:pt x="1846" y="395"/>
                    <a:pt x="1834" y="288"/>
                    <a:pt x="1763" y="228"/>
                  </a:cubicBezTo>
                  <a:cubicBezTo>
                    <a:pt x="1558" y="72"/>
                    <a:pt x="1327" y="1"/>
                    <a:pt x="110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14" name="Google Shape;8914;p76"/>
            <p:cNvSpPr/>
            <p:nvPr/>
          </p:nvSpPr>
          <p:spPr>
            <a:xfrm>
              <a:off x="4675986" y="2745684"/>
              <a:ext cx="381346" cy="368644"/>
            </a:xfrm>
            <a:custGeom>
              <a:avLst/>
              <a:gdLst/>
              <a:ahLst/>
              <a:cxnLst/>
              <a:rect l="l" t="t" r="r" b="b"/>
              <a:pathLst>
                <a:path w="12009" h="11609" extrusionOk="0">
                  <a:moveTo>
                    <a:pt x="1049" y="2188"/>
                  </a:moveTo>
                  <a:cubicBezTo>
                    <a:pt x="1173" y="2188"/>
                    <a:pt x="1299" y="2229"/>
                    <a:pt x="1411" y="2322"/>
                  </a:cubicBezTo>
                  <a:cubicBezTo>
                    <a:pt x="1650" y="2512"/>
                    <a:pt x="1697" y="2846"/>
                    <a:pt x="1531" y="3096"/>
                  </a:cubicBezTo>
                  <a:cubicBezTo>
                    <a:pt x="1413" y="3272"/>
                    <a:pt x="1231" y="3354"/>
                    <a:pt x="1049" y="3354"/>
                  </a:cubicBezTo>
                  <a:cubicBezTo>
                    <a:pt x="791" y="3354"/>
                    <a:pt x="534" y="3188"/>
                    <a:pt x="471" y="2893"/>
                  </a:cubicBezTo>
                  <a:cubicBezTo>
                    <a:pt x="401" y="2493"/>
                    <a:pt x="714" y="2188"/>
                    <a:pt x="1049" y="2188"/>
                  </a:cubicBezTo>
                  <a:close/>
                  <a:moveTo>
                    <a:pt x="4317" y="3036"/>
                  </a:moveTo>
                  <a:cubicBezTo>
                    <a:pt x="4400" y="3084"/>
                    <a:pt x="5472" y="3703"/>
                    <a:pt x="5567" y="3751"/>
                  </a:cubicBezTo>
                  <a:lnTo>
                    <a:pt x="4317" y="4465"/>
                  </a:lnTo>
                  <a:lnTo>
                    <a:pt x="4317" y="3036"/>
                  </a:lnTo>
                  <a:close/>
                  <a:moveTo>
                    <a:pt x="7496" y="3036"/>
                  </a:moveTo>
                  <a:lnTo>
                    <a:pt x="7496" y="4465"/>
                  </a:lnTo>
                  <a:lnTo>
                    <a:pt x="6245" y="3751"/>
                  </a:lnTo>
                  <a:lnTo>
                    <a:pt x="7496" y="3036"/>
                  </a:lnTo>
                  <a:close/>
                  <a:moveTo>
                    <a:pt x="9246" y="2262"/>
                  </a:moveTo>
                  <a:cubicBezTo>
                    <a:pt x="10115" y="2262"/>
                    <a:pt x="10829" y="2965"/>
                    <a:pt x="10829" y="3858"/>
                  </a:cubicBezTo>
                  <a:cubicBezTo>
                    <a:pt x="10829" y="4429"/>
                    <a:pt x="10520" y="4953"/>
                    <a:pt x="10032" y="5239"/>
                  </a:cubicBezTo>
                  <a:lnTo>
                    <a:pt x="9448" y="5572"/>
                  </a:lnTo>
                  <a:cubicBezTo>
                    <a:pt x="9270" y="5477"/>
                    <a:pt x="8055" y="4775"/>
                    <a:pt x="7841" y="4656"/>
                  </a:cubicBezTo>
                  <a:lnTo>
                    <a:pt x="7841" y="2834"/>
                  </a:lnTo>
                  <a:cubicBezTo>
                    <a:pt x="8305" y="2596"/>
                    <a:pt x="8627" y="2262"/>
                    <a:pt x="9246" y="2262"/>
                  </a:cubicBezTo>
                  <a:close/>
                  <a:moveTo>
                    <a:pt x="2565" y="2283"/>
                  </a:moveTo>
                  <a:cubicBezTo>
                    <a:pt x="2837" y="2283"/>
                    <a:pt x="3111" y="2352"/>
                    <a:pt x="3364" y="2489"/>
                  </a:cubicBezTo>
                  <a:cubicBezTo>
                    <a:pt x="3745" y="2715"/>
                    <a:pt x="3602" y="2620"/>
                    <a:pt x="3971" y="2846"/>
                  </a:cubicBezTo>
                  <a:lnTo>
                    <a:pt x="3971" y="4656"/>
                  </a:lnTo>
                  <a:lnTo>
                    <a:pt x="2352" y="5584"/>
                  </a:lnTo>
                  <a:lnTo>
                    <a:pt x="1769" y="5251"/>
                  </a:lnTo>
                  <a:cubicBezTo>
                    <a:pt x="1400" y="5049"/>
                    <a:pt x="1126" y="4703"/>
                    <a:pt x="1030" y="4287"/>
                  </a:cubicBezTo>
                  <a:cubicBezTo>
                    <a:pt x="971" y="4096"/>
                    <a:pt x="947" y="3882"/>
                    <a:pt x="983" y="3691"/>
                  </a:cubicBezTo>
                  <a:lnTo>
                    <a:pt x="983" y="3691"/>
                  </a:lnTo>
                  <a:cubicBezTo>
                    <a:pt x="1005" y="3693"/>
                    <a:pt x="1027" y="3694"/>
                    <a:pt x="1049" y="3694"/>
                  </a:cubicBezTo>
                  <a:cubicBezTo>
                    <a:pt x="1694" y="3694"/>
                    <a:pt x="2153" y="3028"/>
                    <a:pt x="1900" y="2429"/>
                  </a:cubicBezTo>
                  <a:cubicBezTo>
                    <a:pt x="2111" y="2332"/>
                    <a:pt x="2337" y="2283"/>
                    <a:pt x="2565" y="2283"/>
                  </a:cubicBezTo>
                  <a:close/>
                  <a:moveTo>
                    <a:pt x="7841" y="5060"/>
                  </a:moveTo>
                  <a:cubicBezTo>
                    <a:pt x="8008" y="5156"/>
                    <a:pt x="8960" y="5703"/>
                    <a:pt x="9127" y="5787"/>
                  </a:cubicBezTo>
                  <a:lnTo>
                    <a:pt x="7841" y="6513"/>
                  </a:lnTo>
                  <a:lnTo>
                    <a:pt x="7841" y="5060"/>
                  </a:lnTo>
                  <a:close/>
                  <a:moveTo>
                    <a:pt x="3971" y="5060"/>
                  </a:moveTo>
                  <a:lnTo>
                    <a:pt x="3971" y="6525"/>
                  </a:lnTo>
                  <a:lnTo>
                    <a:pt x="2697" y="5787"/>
                  </a:lnTo>
                  <a:lnTo>
                    <a:pt x="3971" y="5060"/>
                  </a:lnTo>
                  <a:close/>
                  <a:moveTo>
                    <a:pt x="5900" y="3965"/>
                  </a:moveTo>
                  <a:lnTo>
                    <a:pt x="7496" y="4870"/>
                  </a:lnTo>
                  <a:lnTo>
                    <a:pt x="7496" y="6715"/>
                  </a:lnTo>
                  <a:lnTo>
                    <a:pt x="5900" y="7620"/>
                  </a:lnTo>
                  <a:lnTo>
                    <a:pt x="4317" y="6715"/>
                  </a:lnTo>
                  <a:lnTo>
                    <a:pt x="4317" y="4870"/>
                  </a:lnTo>
                  <a:lnTo>
                    <a:pt x="5900" y="3965"/>
                  </a:lnTo>
                  <a:close/>
                  <a:moveTo>
                    <a:pt x="4317" y="7120"/>
                  </a:moveTo>
                  <a:lnTo>
                    <a:pt x="5567" y="7835"/>
                  </a:lnTo>
                  <a:lnTo>
                    <a:pt x="4317" y="8549"/>
                  </a:lnTo>
                  <a:lnTo>
                    <a:pt x="4317" y="7120"/>
                  </a:lnTo>
                  <a:close/>
                  <a:moveTo>
                    <a:pt x="7496" y="7108"/>
                  </a:moveTo>
                  <a:lnTo>
                    <a:pt x="7496" y="8549"/>
                  </a:lnTo>
                  <a:cubicBezTo>
                    <a:pt x="7412" y="8501"/>
                    <a:pt x="6341" y="7870"/>
                    <a:pt x="6245" y="7835"/>
                  </a:cubicBezTo>
                  <a:lnTo>
                    <a:pt x="7496" y="7108"/>
                  </a:lnTo>
                  <a:close/>
                  <a:moveTo>
                    <a:pt x="9484" y="5965"/>
                  </a:moveTo>
                  <a:lnTo>
                    <a:pt x="10055" y="6299"/>
                  </a:lnTo>
                  <a:cubicBezTo>
                    <a:pt x="10436" y="6501"/>
                    <a:pt x="10698" y="6846"/>
                    <a:pt x="10806" y="7263"/>
                  </a:cubicBezTo>
                  <a:cubicBezTo>
                    <a:pt x="10853" y="7442"/>
                    <a:pt x="10865" y="7620"/>
                    <a:pt x="10865" y="7799"/>
                  </a:cubicBezTo>
                  <a:cubicBezTo>
                    <a:pt x="10859" y="7799"/>
                    <a:pt x="10853" y="7799"/>
                    <a:pt x="10847" y="7799"/>
                  </a:cubicBezTo>
                  <a:cubicBezTo>
                    <a:pt x="10143" y="7799"/>
                    <a:pt x="9677" y="8506"/>
                    <a:pt x="9972" y="9120"/>
                  </a:cubicBezTo>
                  <a:cubicBezTo>
                    <a:pt x="9748" y="9235"/>
                    <a:pt x="9502" y="9295"/>
                    <a:pt x="9253" y="9295"/>
                  </a:cubicBezTo>
                  <a:cubicBezTo>
                    <a:pt x="8987" y="9295"/>
                    <a:pt x="8718" y="9226"/>
                    <a:pt x="8472" y="9085"/>
                  </a:cubicBezTo>
                  <a:cubicBezTo>
                    <a:pt x="8079" y="8859"/>
                    <a:pt x="8234" y="8942"/>
                    <a:pt x="7853" y="8728"/>
                  </a:cubicBezTo>
                  <a:lnTo>
                    <a:pt x="7853" y="6894"/>
                  </a:lnTo>
                  <a:lnTo>
                    <a:pt x="9484" y="5965"/>
                  </a:lnTo>
                  <a:close/>
                  <a:moveTo>
                    <a:pt x="10799" y="8158"/>
                  </a:moveTo>
                  <a:cubicBezTo>
                    <a:pt x="10910" y="8158"/>
                    <a:pt x="11021" y="8189"/>
                    <a:pt x="11115" y="8251"/>
                  </a:cubicBezTo>
                  <a:cubicBezTo>
                    <a:pt x="11568" y="8549"/>
                    <a:pt x="11413" y="9216"/>
                    <a:pt x="10913" y="9299"/>
                  </a:cubicBezTo>
                  <a:cubicBezTo>
                    <a:pt x="10869" y="9308"/>
                    <a:pt x="10827" y="9312"/>
                    <a:pt x="10786" y="9312"/>
                  </a:cubicBezTo>
                  <a:cubicBezTo>
                    <a:pt x="10343" y="9312"/>
                    <a:pt x="10056" y="8809"/>
                    <a:pt x="10317" y="8406"/>
                  </a:cubicBezTo>
                  <a:cubicBezTo>
                    <a:pt x="10429" y="8243"/>
                    <a:pt x="10614" y="8158"/>
                    <a:pt x="10799" y="8158"/>
                  </a:cubicBezTo>
                  <a:close/>
                  <a:moveTo>
                    <a:pt x="5900" y="8025"/>
                  </a:moveTo>
                  <a:cubicBezTo>
                    <a:pt x="6103" y="8144"/>
                    <a:pt x="7305" y="8823"/>
                    <a:pt x="7496" y="8930"/>
                  </a:cubicBezTo>
                  <a:lnTo>
                    <a:pt x="7496" y="9644"/>
                  </a:lnTo>
                  <a:cubicBezTo>
                    <a:pt x="7496" y="10525"/>
                    <a:pt x="6781" y="11240"/>
                    <a:pt x="5900" y="11240"/>
                  </a:cubicBezTo>
                  <a:cubicBezTo>
                    <a:pt x="5031" y="11240"/>
                    <a:pt x="4317" y="10525"/>
                    <a:pt x="4317" y="9644"/>
                  </a:cubicBezTo>
                  <a:lnTo>
                    <a:pt x="4317" y="8930"/>
                  </a:lnTo>
                  <a:lnTo>
                    <a:pt x="5900" y="8025"/>
                  </a:lnTo>
                  <a:close/>
                  <a:moveTo>
                    <a:pt x="5900" y="0"/>
                  </a:moveTo>
                  <a:cubicBezTo>
                    <a:pt x="4829" y="0"/>
                    <a:pt x="3971" y="869"/>
                    <a:pt x="3971" y="1941"/>
                  </a:cubicBezTo>
                  <a:lnTo>
                    <a:pt x="3971" y="2441"/>
                  </a:lnTo>
                  <a:cubicBezTo>
                    <a:pt x="3686" y="2274"/>
                    <a:pt x="3793" y="2334"/>
                    <a:pt x="3519" y="2191"/>
                  </a:cubicBezTo>
                  <a:cubicBezTo>
                    <a:pt x="3219" y="2016"/>
                    <a:pt x="2890" y="1933"/>
                    <a:pt x="2564" y="1933"/>
                  </a:cubicBezTo>
                  <a:cubicBezTo>
                    <a:pt x="2268" y="1933"/>
                    <a:pt x="1975" y="2001"/>
                    <a:pt x="1709" y="2131"/>
                  </a:cubicBezTo>
                  <a:cubicBezTo>
                    <a:pt x="1515" y="1930"/>
                    <a:pt x="1277" y="1842"/>
                    <a:pt x="1045" y="1842"/>
                  </a:cubicBezTo>
                  <a:cubicBezTo>
                    <a:pt x="508" y="1842"/>
                    <a:pt x="1" y="2313"/>
                    <a:pt x="126" y="2953"/>
                  </a:cubicBezTo>
                  <a:cubicBezTo>
                    <a:pt x="185" y="3251"/>
                    <a:pt x="388" y="3489"/>
                    <a:pt x="638" y="3608"/>
                  </a:cubicBezTo>
                  <a:cubicBezTo>
                    <a:pt x="530" y="4358"/>
                    <a:pt x="888" y="5156"/>
                    <a:pt x="1590" y="5549"/>
                  </a:cubicBezTo>
                  <a:cubicBezTo>
                    <a:pt x="1828" y="5691"/>
                    <a:pt x="1757" y="5644"/>
                    <a:pt x="1995" y="5787"/>
                  </a:cubicBezTo>
                  <a:lnTo>
                    <a:pt x="1590" y="6025"/>
                  </a:lnTo>
                  <a:cubicBezTo>
                    <a:pt x="995" y="6370"/>
                    <a:pt x="626" y="7025"/>
                    <a:pt x="626" y="7716"/>
                  </a:cubicBezTo>
                  <a:cubicBezTo>
                    <a:pt x="626" y="8704"/>
                    <a:pt x="1400" y="9537"/>
                    <a:pt x="2388" y="9632"/>
                  </a:cubicBezTo>
                  <a:lnTo>
                    <a:pt x="2412" y="9632"/>
                  </a:lnTo>
                  <a:cubicBezTo>
                    <a:pt x="2495" y="9632"/>
                    <a:pt x="2566" y="9573"/>
                    <a:pt x="2566" y="9478"/>
                  </a:cubicBezTo>
                  <a:cubicBezTo>
                    <a:pt x="2590" y="9394"/>
                    <a:pt x="2507" y="9299"/>
                    <a:pt x="2424" y="9299"/>
                  </a:cubicBezTo>
                  <a:cubicBezTo>
                    <a:pt x="1602" y="9228"/>
                    <a:pt x="959" y="8549"/>
                    <a:pt x="959" y="7727"/>
                  </a:cubicBezTo>
                  <a:cubicBezTo>
                    <a:pt x="959" y="7144"/>
                    <a:pt x="1281" y="6620"/>
                    <a:pt x="1769" y="6346"/>
                  </a:cubicBezTo>
                  <a:lnTo>
                    <a:pt x="2352" y="6013"/>
                  </a:lnTo>
                  <a:lnTo>
                    <a:pt x="3971" y="6942"/>
                  </a:lnTo>
                  <a:lnTo>
                    <a:pt x="3971" y="8763"/>
                  </a:lnTo>
                  <a:cubicBezTo>
                    <a:pt x="3436" y="9061"/>
                    <a:pt x="3305" y="9168"/>
                    <a:pt x="3031" y="9263"/>
                  </a:cubicBezTo>
                  <a:cubicBezTo>
                    <a:pt x="2947" y="9287"/>
                    <a:pt x="2900" y="9382"/>
                    <a:pt x="2912" y="9466"/>
                  </a:cubicBezTo>
                  <a:cubicBezTo>
                    <a:pt x="2943" y="9549"/>
                    <a:pt x="3011" y="9587"/>
                    <a:pt x="3091" y="9587"/>
                  </a:cubicBezTo>
                  <a:cubicBezTo>
                    <a:pt x="3103" y="9587"/>
                    <a:pt x="3114" y="9586"/>
                    <a:pt x="3126" y="9585"/>
                  </a:cubicBezTo>
                  <a:cubicBezTo>
                    <a:pt x="3436" y="9501"/>
                    <a:pt x="3578" y="9359"/>
                    <a:pt x="3959" y="9168"/>
                  </a:cubicBezTo>
                  <a:lnTo>
                    <a:pt x="3959" y="9680"/>
                  </a:lnTo>
                  <a:cubicBezTo>
                    <a:pt x="3959" y="10752"/>
                    <a:pt x="4817" y="11609"/>
                    <a:pt x="5888" y="11609"/>
                  </a:cubicBezTo>
                  <a:cubicBezTo>
                    <a:pt x="6960" y="11609"/>
                    <a:pt x="7829" y="10752"/>
                    <a:pt x="7829" y="9680"/>
                  </a:cubicBezTo>
                  <a:lnTo>
                    <a:pt x="7829" y="9168"/>
                  </a:lnTo>
                  <a:cubicBezTo>
                    <a:pt x="8317" y="9454"/>
                    <a:pt x="8627" y="9680"/>
                    <a:pt x="9222" y="9680"/>
                  </a:cubicBezTo>
                  <a:cubicBezTo>
                    <a:pt x="9555" y="9680"/>
                    <a:pt x="9865" y="9597"/>
                    <a:pt x="10151" y="9442"/>
                  </a:cubicBezTo>
                  <a:cubicBezTo>
                    <a:pt x="10315" y="9597"/>
                    <a:pt x="10543" y="9696"/>
                    <a:pt x="10788" y="9696"/>
                  </a:cubicBezTo>
                  <a:cubicBezTo>
                    <a:pt x="10845" y="9696"/>
                    <a:pt x="10902" y="9691"/>
                    <a:pt x="10960" y="9680"/>
                  </a:cubicBezTo>
                  <a:cubicBezTo>
                    <a:pt x="11865" y="9466"/>
                    <a:pt x="12008" y="8263"/>
                    <a:pt x="11175" y="7894"/>
                  </a:cubicBezTo>
                  <a:cubicBezTo>
                    <a:pt x="11246" y="7156"/>
                    <a:pt x="10889" y="6406"/>
                    <a:pt x="10210" y="6013"/>
                  </a:cubicBezTo>
                  <a:cubicBezTo>
                    <a:pt x="9972" y="5882"/>
                    <a:pt x="10044" y="5918"/>
                    <a:pt x="9805" y="5775"/>
                  </a:cubicBezTo>
                  <a:lnTo>
                    <a:pt x="10210" y="5537"/>
                  </a:lnTo>
                  <a:cubicBezTo>
                    <a:pt x="11127" y="5001"/>
                    <a:pt x="11460" y="3810"/>
                    <a:pt x="10925" y="2882"/>
                  </a:cubicBezTo>
                  <a:cubicBezTo>
                    <a:pt x="10579" y="2286"/>
                    <a:pt x="9924" y="1917"/>
                    <a:pt x="9246" y="1917"/>
                  </a:cubicBezTo>
                  <a:cubicBezTo>
                    <a:pt x="8531" y="1917"/>
                    <a:pt x="8139" y="2286"/>
                    <a:pt x="7841" y="2429"/>
                  </a:cubicBezTo>
                  <a:cubicBezTo>
                    <a:pt x="7829" y="2012"/>
                    <a:pt x="7865" y="1810"/>
                    <a:pt x="7793" y="1489"/>
                  </a:cubicBezTo>
                  <a:cubicBezTo>
                    <a:pt x="7783" y="1408"/>
                    <a:pt x="7704" y="1352"/>
                    <a:pt x="7629" y="1352"/>
                  </a:cubicBezTo>
                  <a:cubicBezTo>
                    <a:pt x="7616" y="1352"/>
                    <a:pt x="7603" y="1354"/>
                    <a:pt x="7591" y="1358"/>
                  </a:cubicBezTo>
                  <a:cubicBezTo>
                    <a:pt x="7496" y="1369"/>
                    <a:pt x="7436" y="1477"/>
                    <a:pt x="7448" y="1560"/>
                  </a:cubicBezTo>
                  <a:cubicBezTo>
                    <a:pt x="7507" y="1834"/>
                    <a:pt x="7484" y="1989"/>
                    <a:pt x="7496" y="2620"/>
                  </a:cubicBezTo>
                  <a:lnTo>
                    <a:pt x="5900" y="3525"/>
                  </a:lnTo>
                  <a:lnTo>
                    <a:pt x="4317" y="2620"/>
                  </a:lnTo>
                  <a:lnTo>
                    <a:pt x="4317" y="1941"/>
                  </a:lnTo>
                  <a:cubicBezTo>
                    <a:pt x="4317" y="1060"/>
                    <a:pt x="5031" y="346"/>
                    <a:pt x="5900" y="346"/>
                  </a:cubicBezTo>
                  <a:cubicBezTo>
                    <a:pt x="6424" y="346"/>
                    <a:pt x="6912" y="596"/>
                    <a:pt x="7210" y="1024"/>
                  </a:cubicBezTo>
                  <a:cubicBezTo>
                    <a:pt x="7246" y="1075"/>
                    <a:pt x="7301" y="1100"/>
                    <a:pt x="7354" y="1100"/>
                  </a:cubicBezTo>
                  <a:cubicBezTo>
                    <a:pt x="7388" y="1100"/>
                    <a:pt x="7420" y="1090"/>
                    <a:pt x="7448" y="1072"/>
                  </a:cubicBezTo>
                  <a:cubicBezTo>
                    <a:pt x="7531" y="1012"/>
                    <a:pt x="7543" y="905"/>
                    <a:pt x="7496" y="834"/>
                  </a:cubicBezTo>
                  <a:cubicBezTo>
                    <a:pt x="7138" y="310"/>
                    <a:pt x="6543" y="0"/>
                    <a:pt x="590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8915" name="Google Shape;8915;p76"/>
          <p:cNvGrpSpPr/>
          <p:nvPr/>
        </p:nvGrpSpPr>
        <p:grpSpPr>
          <a:xfrm>
            <a:off x="10401849" y="5582123"/>
            <a:ext cx="746370" cy="604932"/>
            <a:chOff x="5220616" y="2791061"/>
            <a:chExt cx="373185" cy="302466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8916" name="Google Shape;8916;p76"/>
            <p:cNvSpPr/>
            <p:nvPr/>
          </p:nvSpPr>
          <p:spPr>
            <a:xfrm>
              <a:off x="5220616" y="2791061"/>
              <a:ext cx="373185" cy="302466"/>
            </a:xfrm>
            <a:custGeom>
              <a:avLst/>
              <a:gdLst/>
              <a:ahLst/>
              <a:cxnLst/>
              <a:rect l="l" t="t" r="r" b="b"/>
              <a:pathLst>
                <a:path w="11752" h="9525" extrusionOk="0">
                  <a:moveTo>
                    <a:pt x="1834" y="345"/>
                  </a:moveTo>
                  <a:cubicBezTo>
                    <a:pt x="1834" y="345"/>
                    <a:pt x="1846" y="345"/>
                    <a:pt x="1846" y="357"/>
                  </a:cubicBezTo>
                  <a:lnTo>
                    <a:pt x="1846" y="1083"/>
                  </a:lnTo>
                  <a:cubicBezTo>
                    <a:pt x="1846" y="1083"/>
                    <a:pt x="1846" y="1107"/>
                    <a:pt x="1834" y="1107"/>
                  </a:cubicBezTo>
                  <a:lnTo>
                    <a:pt x="1465" y="1107"/>
                  </a:lnTo>
                  <a:cubicBezTo>
                    <a:pt x="1465" y="1107"/>
                    <a:pt x="1453" y="1107"/>
                    <a:pt x="1453" y="1083"/>
                  </a:cubicBezTo>
                  <a:lnTo>
                    <a:pt x="1453" y="357"/>
                  </a:lnTo>
                  <a:lnTo>
                    <a:pt x="1465" y="357"/>
                  </a:lnTo>
                  <a:cubicBezTo>
                    <a:pt x="1465" y="351"/>
                    <a:pt x="1468" y="348"/>
                    <a:pt x="1469" y="348"/>
                  </a:cubicBezTo>
                  <a:lnTo>
                    <a:pt x="1469" y="348"/>
                  </a:lnTo>
                  <a:cubicBezTo>
                    <a:pt x="1471" y="348"/>
                    <a:pt x="1471" y="351"/>
                    <a:pt x="1465" y="357"/>
                  </a:cubicBezTo>
                  <a:lnTo>
                    <a:pt x="1834" y="345"/>
                  </a:lnTo>
                  <a:close/>
                  <a:moveTo>
                    <a:pt x="10276" y="345"/>
                  </a:moveTo>
                  <a:cubicBezTo>
                    <a:pt x="10276" y="345"/>
                    <a:pt x="10288" y="345"/>
                    <a:pt x="10288" y="357"/>
                  </a:cubicBezTo>
                  <a:lnTo>
                    <a:pt x="10288" y="1083"/>
                  </a:lnTo>
                  <a:cubicBezTo>
                    <a:pt x="10288" y="1083"/>
                    <a:pt x="10288" y="1107"/>
                    <a:pt x="10276" y="1107"/>
                  </a:cubicBezTo>
                  <a:lnTo>
                    <a:pt x="9907" y="1107"/>
                  </a:lnTo>
                  <a:cubicBezTo>
                    <a:pt x="9907" y="1107"/>
                    <a:pt x="9895" y="1107"/>
                    <a:pt x="9895" y="1083"/>
                  </a:cubicBezTo>
                  <a:lnTo>
                    <a:pt x="9895" y="357"/>
                  </a:lnTo>
                  <a:lnTo>
                    <a:pt x="9907" y="357"/>
                  </a:lnTo>
                  <a:cubicBezTo>
                    <a:pt x="9907" y="351"/>
                    <a:pt x="9910" y="348"/>
                    <a:pt x="9911" y="348"/>
                  </a:cubicBezTo>
                  <a:lnTo>
                    <a:pt x="9911" y="348"/>
                  </a:lnTo>
                  <a:cubicBezTo>
                    <a:pt x="9912" y="348"/>
                    <a:pt x="9912" y="351"/>
                    <a:pt x="9907" y="357"/>
                  </a:cubicBezTo>
                  <a:lnTo>
                    <a:pt x="10276" y="345"/>
                  </a:lnTo>
                  <a:close/>
                  <a:moveTo>
                    <a:pt x="11038" y="1107"/>
                  </a:moveTo>
                  <a:cubicBezTo>
                    <a:pt x="11240" y="1107"/>
                    <a:pt x="11407" y="1262"/>
                    <a:pt x="11407" y="1476"/>
                  </a:cubicBezTo>
                  <a:lnTo>
                    <a:pt x="11407" y="8811"/>
                  </a:lnTo>
                  <a:cubicBezTo>
                    <a:pt x="11407" y="9001"/>
                    <a:pt x="11228" y="9180"/>
                    <a:pt x="11026" y="9180"/>
                  </a:cubicBezTo>
                  <a:lnTo>
                    <a:pt x="751" y="9180"/>
                  </a:lnTo>
                  <a:cubicBezTo>
                    <a:pt x="536" y="9180"/>
                    <a:pt x="382" y="9025"/>
                    <a:pt x="382" y="8811"/>
                  </a:cubicBezTo>
                  <a:lnTo>
                    <a:pt x="382" y="1476"/>
                  </a:lnTo>
                  <a:cubicBezTo>
                    <a:pt x="382" y="1262"/>
                    <a:pt x="536" y="1107"/>
                    <a:pt x="751" y="1107"/>
                  </a:cubicBezTo>
                  <a:lnTo>
                    <a:pt x="1120" y="1107"/>
                  </a:lnTo>
                  <a:lnTo>
                    <a:pt x="1120" y="1119"/>
                  </a:lnTo>
                  <a:cubicBezTo>
                    <a:pt x="1120" y="1310"/>
                    <a:pt x="1286" y="1476"/>
                    <a:pt x="1477" y="1476"/>
                  </a:cubicBezTo>
                  <a:lnTo>
                    <a:pt x="1858" y="1476"/>
                  </a:lnTo>
                  <a:cubicBezTo>
                    <a:pt x="2048" y="1476"/>
                    <a:pt x="2215" y="1310"/>
                    <a:pt x="2215" y="1119"/>
                  </a:cubicBezTo>
                  <a:lnTo>
                    <a:pt x="2215" y="1107"/>
                  </a:lnTo>
                  <a:lnTo>
                    <a:pt x="9573" y="1107"/>
                  </a:lnTo>
                  <a:lnTo>
                    <a:pt x="9573" y="1119"/>
                  </a:lnTo>
                  <a:cubicBezTo>
                    <a:pt x="9573" y="1310"/>
                    <a:pt x="9740" y="1476"/>
                    <a:pt x="9930" y="1476"/>
                  </a:cubicBezTo>
                  <a:lnTo>
                    <a:pt x="10311" y="1476"/>
                  </a:lnTo>
                  <a:cubicBezTo>
                    <a:pt x="10502" y="1476"/>
                    <a:pt x="10669" y="1310"/>
                    <a:pt x="10669" y="1119"/>
                  </a:cubicBezTo>
                  <a:lnTo>
                    <a:pt x="10669" y="1107"/>
                  </a:lnTo>
                  <a:close/>
                  <a:moveTo>
                    <a:pt x="1465" y="0"/>
                  </a:moveTo>
                  <a:cubicBezTo>
                    <a:pt x="1275" y="0"/>
                    <a:pt x="1108" y="167"/>
                    <a:pt x="1108" y="357"/>
                  </a:cubicBezTo>
                  <a:lnTo>
                    <a:pt x="1108" y="726"/>
                  </a:lnTo>
                  <a:lnTo>
                    <a:pt x="739" y="726"/>
                  </a:lnTo>
                  <a:cubicBezTo>
                    <a:pt x="334" y="726"/>
                    <a:pt x="1" y="1060"/>
                    <a:pt x="1" y="1464"/>
                  </a:cubicBezTo>
                  <a:lnTo>
                    <a:pt x="1" y="8799"/>
                  </a:lnTo>
                  <a:cubicBezTo>
                    <a:pt x="1" y="9204"/>
                    <a:pt x="334" y="9525"/>
                    <a:pt x="739" y="9525"/>
                  </a:cubicBezTo>
                  <a:lnTo>
                    <a:pt x="11014" y="9525"/>
                  </a:lnTo>
                  <a:cubicBezTo>
                    <a:pt x="11419" y="9525"/>
                    <a:pt x="11752" y="9204"/>
                    <a:pt x="11752" y="8799"/>
                  </a:cubicBezTo>
                  <a:lnTo>
                    <a:pt x="11752" y="1464"/>
                  </a:lnTo>
                  <a:cubicBezTo>
                    <a:pt x="11752" y="1060"/>
                    <a:pt x="11419" y="726"/>
                    <a:pt x="11026" y="726"/>
                  </a:cubicBezTo>
                  <a:lnTo>
                    <a:pt x="10645" y="726"/>
                  </a:lnTo>
                  <a:lnTo>
                    <a:pt x="10645" y="357"/>
                  </a:lnTo>
                  <a:cubicBezTo>
                    <a:pt x="10645" y="167"/>
                    <a:pt x="10490" y="0"/>
                    <a:pt x="10288" y="0"/>
                  </a:cubicBezTo>
                  <a:lnTo>
                    <a:pt x="9918" y="0"/>
                  </a:lnTo>
                  <a:cubicBezTo>
                    <a:pt x="9728" y="0"/>
                    <a:pt x="9561" y="167"/>
                    <a:pt x="9561" y="357"/>
                  </a:cubicBezTo>
                  <a:lnTo>
                    <a:pt x="9561" y="726"/>
                  </a:lnTo>
                  <a:lnTo>
                    <a:pt x="2191" y="726"/>
                  </a:lnTo>
                  <a:lnTo>
                    <a:pt x="2191" y="357"/>
                  </a:lnTo>
                  <a:cubicBezTo>
                    <a:pt x="2191" y="167"/>
                    <a:pt x="2025" y="0"/>
                    <a:pt x="18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17" name="Google Shape;8917;p76"/>
            <p:cNvSpPr/>
            <p:nvPr/>
          </p:nvSpPr>
          <p:spPr>
            <a:xfrm>
              <a:off x="5244432" y="2849268"/>
              <a:ext cx="326314" cy="11368"/>
            </a:xfrm>
            <a:custGeom>
              <a:avLst/>
              <a:gdLst/>
              <a:ahLst/>
              <a:cxnLst/>
              <a:rect l="l" t="t" r="r" b="b"/>
              <a:pathLst>
                <a:path w="10276" h="358" extrusionOk="0">
                  <a:moveTo>
                    <a:pt x="179" y="1"/>
                  </a:moveTo>
                  <a:cubicBezTo>
                    <a:pt x="96" y="1"/>
                    <a:pt x="1" y="72"/>
                    <a:pt x="1" y="179"/>
                  </a:cubicBezTo>
                  <a:cubicBezTo>
                    <a:pt x="1" y="274"/>
                    <a:pt x="72" y="358"/>
                    <a:pt x="179" y="358"/>
                  </a:cubicBezTo>
                  <a:lnTo>
                    <a:pt x="10097" y="358"/>
                  </a:lnTo>
                  <a:cubicBezTo>
                    <a:pt x="10180" y="358"/>
                    <a:pt x="10276" y="274"/>
                    <a:pt x="10276" y="179"/>
                  </a:cubicBezTo>
                  <a:cubicBezTo>
                    <a:pt x="10276" y="72"/>
                    <a:pt x="10180" y="1"/>
                    <a:pt x="1009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18" name="Google Shape;8918;p76"/>
            <p:cNvSpPr/>
            <p:nvPr/>
          </p:nvSpPr>
          <p:spPr>
            <a:xfrm>
              <a:off x="5261834" y="2896139"/>
              <a:ext cx="46521" cy="11400"/>
            </a:xfrm>
            <a:custGeom>
              <a:avLst/>
              <a:gdLst/>
              <a:ahLst/>
              <a:cxnLst/>
              <a:rect l="l" t="t" r="r" b="b"/>
              <a:pathLst>
                <a:path w="1465" h="359" extrusionOk="0">
                  <a:moveTo>
                    <a:pt x="179" y="1"/>
                  </a:moveTo>
                  <a:cubicBezTo>
                    <a:pt x="96" y="1"/>
                    <a:pt x="0" y="72"/>
                    <a:pt x="0" y="180"/>
                  </a:cubicBezTo>
                  <a:cubicBezTo>
                    <a:pt x="0" y="275"/>
                    <a:pt x="72" y="358"/>
                    <a:pt x="179" y="358"/>
                  </a:cubicBezTo>
                  <a:lnTo>
                    <a:pt x="1286" y="358"/>
                  </a:lnTo>
                  <a:cubicBezTo>
                    <a:pt x="1370" y="358"/>
                    <a:pt x="1465" y="275"/>
                    <a:pt x="1465" y="180"/>
                  </a:cubicBezTo>
                  <a:cubicBezTo>
                    <a:pt x="1465" y="72"/>
                    <a:pt x="1370" y="1"/>
                    <a:pt x="12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19" name="Google Shape;8919;p76"/>
            <p:cNvSpPr/>
            <p:nvPr/>
          </p:nvSpPr>
          <p:spPr>
            <a:xfrm>
              <a:off x="5343507" y="2896139"/>
              <a:ext cx="46521" cy="11400"/>
            </a:xfrm>
            <a:custGeom>
              <a:avLst/>
              <a:gdLst/>
              <a:ahLst/>
              <a:cxnLst/>
              <a:rect l="l" t="t" r="r" b="b"/>
              <a:pathLst>
                <a:path w="1465" h="359" extrusionOk="0">
                  <a:moveTo>
                    <a:pt x="179" y="1"/>
                  </a:moveTo>
                  <a:cubicBezTo>
                    <a:pt x="95" y="1"/>
                    <a:pt x="0" y="72"/>
                    <a:pt x="0" y="180"/>
                  </a:cubicBezTo>
                  <a:cubicBezTo>
                    <a:pt x="0" y="275"/>
                    <a:pt x="83" y="358"/>
                    <a:pt x="179" y="358"/>
                  </a:cubicBezTo>
                  <a:lnTo>
                    <a:pt x="1286" y="358"/>
                  </a:lnTo>
                  <a:cubicBezTo>
                    <a:pt x="1369" y="358"/>
                    <a:pt x="1465" y="275"/>
                    <a:pt x="1465" y="180"/>
                  </a:cubicBezTo>
                  <a:cubicBezTo>
                    <a:pt x="1465" y="72"/>
                    <a:pt x="1381" y="1"/>
                    <a:pt x="12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20" name="Google Shape;8920;p76"/>
            <p:cNvSpPr/>
            <p:nvPr/>
          </p:nvSpPr>
          <p:spPr>
            <a:xfrm>
              <a:off x="5506823" y="2896139"/>
              <a:ext cx="46172" cy="11400"/>
            </a:xfrm>
            <a:custGeom>
              <a:avLst/>
              <a:gdLst/>
              <a:ahLst/>
              <a:cxnLst/>
              <a:rect l="l" t="t" r="r" b="b"/>
              <a:pathLst>
                <a:path w="1454" h="359" extrusionOk="0">
                  <a:moveTo>
                    <a:pt x="179" y="1"/>
                  </a:moveTo>
                  <a:cubicBezTo>
                    <a:pt x="84" y="1"/>
                    <a:pt x="1" y="72"/>
                    <a:pt x="1" y="180"/>
                  </a:cubicBezTo>
                  <a:cubicBezTo>
                    <a:pt x="1" y="275"/>
                    <a:pt x="72" y="358"/>
                    <a:pt x="179" y="358"/>
                  </a:cubicBezTo>
                  <a:lnTo>
                    <a:pt x="1275" y="358"/>
                  </a:lnTo>
                  <a:cubicBezTo>
                    <a:pt x="1370" y="358"/>
                    <a:pt x="1453" y="275"/>
                    <a:pt x="1453" y="180"/>
                  </a:cubicBezTo>
                  <a:cubicBezTo>
                    <a:pt x="1453" y="72"/>
                    <a:pt x="1370" y="1"/>
                    <a:pt x="12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21" name="Google Shape;8921;p76"/>
            <p:cNvSpPr/>
            <p:nvPr/>
          </p:nvSpPr>
          <p:spPr>
            <a:xfrm>
              <a:off x="5261834" y="2942660"/>
              <a:ext cx="46521" cy="11368"/>
            </a:xfrm>
            <a:custGeom>
              <a:avLst/>
              <a:gdLst/>
              <a:ahLst/>
              <a:cxnLst/>
              <a:rect l="l" t="t" r="r" b="b"/>
              <a:pathLst>
                <a:path w="1465" h="358" extrusionOk="0">
                  <a:moveTo>
                    <a:pt x="179" y="0"/>
                  </a:moveTo>
                  <a:cubicBezTo>
                    <a:pt x="96" y="0"/>
                    <a:pt x="0" y="84"/>
                    <a:pt x="0" y="179"/>
                  </a:cubicBezTo>
                  <a:cubicBezTo>
                    <a:pt x="0" y="286"/>
                    <a:pt x="72" y="358"/>
                    <a:pt x="179" y="358"/>
                  </a:cubicBezTo>
                  <a:lnTo>
                    <a:pt x="1286" y="358"/>
                  </a:lnTo>
                  <a:cubicBezTo>
                    <a:pt x="1370" y="358"/>
                    <a:pt x="1465" y="286"/>
                    <a:pt x="1465" y="179"/>
                  </a:cubicBezTo>
                  <a:cubicBezTo>
                    <a:pt x="1465" y="84"/>
                    <a:pt x="1370" y="0"/>
                    <a:pt x="12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22" name="Google Shape;8922;p76"/>
            <p:cNvSpPr/>
            <p:nvPr/>
          </p:nvSpPr>
          <p:spPr>
            <a:xfrm>
              <a:off x="5424768" y="2942660"/>
              <a:ext cx="46553" cy="11368"/>
            </a:xfrm>
            <a:custGeom>
              <a:avLst/>
              <a:gdLst/>
              <a:ahLst/>
              <a:cxnLst/>
              <a:rect l="l" t="t" r="r" b="b"/>
              <a:pathLst>
                <a:path w="1466" h="358" extrusionOk="0">
                  <a:moveTo>
                    <a:pt x="180" y="0"/>
                  </a:moveTo>
                  <a:cubicBezTo>
                    <a:pt x="96" y="0"/>
                    <a:pt x="1" y="84"/>
                    <a:pt x="1" y="179"/>
                  </a:cubicBezTo>
                  <a:cubicBezTo>
                    <a:pt x="1" y="286"/>
                    <a:pt x="84" y="358"/>
                    <a:pt x="180" y="358"/>
                  </a:cubicBezTo>
                  <a:lnTo>
                    <a:pt x="1287" y="358"/>
                  </a:lnTo>
                  <a:cubicBezTo>
                    <a:pt x="1370" y="358"/>
                    <a:pt x="1465" y="286"/>
                    <a:pt x="1465" y="179"/>
                  </a:cubicBezTo>
                  <a:cubicBezTo>
                    <a:pt x="1465" y="84"/>
                    <a:pt x="1394" y="0"/>
                    <a:pt x="12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23" name="Google Shape;8923;p76"/>
            <p:cNvSpPr/>
            <p:nvPr/>
          </p:nvSpPr>
          <p:spPr>
            <a:xfrm>
              <a:off x="5261834" y="2989149"/>
              <a:ext cx="46521" cy="11400"/>
            </a:xfrm>
            <a:custGeom>
              <a:avLst/>
              <a:gdLst/>
              <a:ahLst/>
              <a:cxnLst/>
              <a:rect l="l" t="t" r="r" b="b"/>
              <a:pathLst>
                <a:path w="1465" h="359" extrusionOk="0">
                  <a:moveTo>
                    <a:pt x="179" y="1"/>
                  </a:moveTo>
                  <a:cubicBezTo>
                    <a:pt x="96" y="1"/>
                    <a:pt x="0" y="72"/>
                    <a:pt x="0" y="179"/>
                  </a:cubicBezTo>
                  <a:cubicBezTo>
                    <a:pt x="0" y="287"/>
                    <a:pt x="72" y="358"/>
                    <a:pt x="179" y="358"/>
                  </a:cubicBezTo>
                  <a:lnTo>
                    <a:pt x="1286" y="358"/>
                  </a:lnTo>
                  <a:cubicBezTo>
                    <a:pt x="1370" y="358"/>
                    <a:pt x="1465" y="287"/>
                    <a:pt x="1465" y="179"/>
                  </a:cubicBezTo>
                  <a:cubicBezTo>
                    <a:pt x="1465" y="72"/>
                    <a:pt x="1370" y="1"/>
                    <a:pt x="12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24" name="Google Shape;8924;p76"/>
            <p:cNvSpPr/>
            <p:nvPr/>
          </p:nvSpPr>
          <p:spPr>
            <a:xfrm>
              <a:off x="5343507" y="2989149"/>
              <a:ext cx="46521" cy="11400"/>
            </a:xfrm>
            <a:custGeom>
              <a:avLst/>
              <a:gdLst/>
              <a:ahLst/>
              <a:cxnLst/>
              <a:rect l="l" t="t" r="r" b="b"/>
              <a:pathLst>
                <a:path w="1465" h="359" extrusionOk="0">
                  <a:moveTo>
                    <a:pt x="179" y="1"/>
                  </a:moveTo>
                  <a:cubicBezTo>
                    <a:pt x="95" y="1"/>
                    <a:pt x="0" y="72"/>
                    <a:pt x="0" y="179"/>
                  </a:cubicBezTo>
                  <a:cubicBezTo>
                    <a:pt x="0" y="287"/>
                    <a:pt x="83" y="358"/>
                    <a:pt x="179" y="358"/>
                  </a:cubicBezTo>
                  <a:lnTo>
                    <a:pt x="1286" y="358"/>
                  </a:lnTo>
                  <a:cubicBezTo>
                    <a:pt x="1369" y="358"/>
                    <a:pt x="1465" y="287"/>
                    <a:pt x="1465" y="179"/>
                  </a:cubicBezTo>
                  <a:cubicBezTo>
                    <a:pt x="1465" y="72"/>
                    <a:pt x="1381" y="1"/>
                    <a:pt x="12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25" name="Google Shape;8925;p76"/>
            <p:cNvSpPr/>
            <p:nvPr/>
          </p:nvSpPr>
          <p:spPr>
            <a:xfrm>
              <a:off x="5506823" y="2989149"/>
              <a:ext cx="46172" cy="11400"/>
            </a:xfrm>
            <a:custGeom>
              <a:avLst/>
              <a:gdLst/>
              <a:ahLst/>
              <a:cxnLst/>
              <a:rect l="l" t="t" r="r" b="b"/>
              <a:pathLst>
                <a:path w="1454" h="359" extrusionOk="0">
                  <a:moveTo>
                    <a:pt x="179" y="1"/>
                  </a:moveTo>
                  <a:cubicBezTo>
                    <a:pt x="84" y="1"/>
                    <a:pt x="1" y="72"/>
                    <a:pt x="1" y="179"/>
                  </a:cubicBezTo>
                  <a:cubicBezTo>
                    <a:pt x="1" y="287"/>
                    <a:pt x="72" y="358"/>
                    <a:pt x="179" y="358"/>
                  </a:cubicBezTo>
                  <a:lnTo>
                    <a:pt x="1275" y="358"/>
                  </a:lnTo>
                  <a:cubicBezTo>
                    <a:pt x="1370" y="358"/>
                    <a:pt x="1453" y="287"/>
                    <a:pt x="1453" y="179"/>
                  </a:cubicBezTo>
                  <a:cubicBezTo>
                    <a:pt x="1453" y="72"/>
                    <a:pt x="1370" y="1"/>
                    <a:pt x="12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26" name="Google Shape;8926;p76"/>
            <p:cNvSpPr/>
            <p:nvPr/>
          </p:nvSpPr>
          <p:spPr>
            <a:xfrm>
              <a:off x="5343507" y="3036051"/>
              <a:ext cx="46521" cy="10987"/>
            </a:xfrm>
            <a:custGeom>
              <a:avLst/>
              <a:gdLst/>
              <a:ahLst/>
              <a:cxnLst/>
              <a:rect l="l" t="t" r="r" b="b"/>
              <a:pathLst>
                <a:path w="1465" h="346" extrusionOk="0">
                  <a:moveTo>
                    <a:pt x="179" y="0"/>
                  </a:moveTo>
                  <a:cubicBezTo>
                    <a:pt x="95" y="0"/>
                    <a:pt x="0" y="72"/>
                    <a:pt x="0" y="179"/>
                  </a:cubicBezTo>
                  <a:cubicBezTo>
                    <a:pt x="0" y="274"/>
                    <a:pt x="83" y="346"/>
                    <a:pt x="179" y="346"/>
                  </a:cubicBezTo>
                  <a:lnTo>
                    <a:pt x="1286" y="346"/>
                  </a:lnTo>
                  <a:cubicBezTo>
                    <a:pt x="1369" y="346"/>
                    <a:pt x="1465" y="274"/>
                    <a:pt x="1465" y="179"/>
                  </a:cubicBezTo>
                  <a:cubicBezTo>
                    <a:pt x="1465" y="72"/>
                    <a:pt x="1381" y="0"/>
                    <a:pt x="12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27" name="Google Shape;8927;p76"/>
            <p:cNvSpPr/>
            <p:nvPr/>
          </p:nvSpPr>
          <p:spPr>
            <a:xfrm>
              <a:off x="5424768" y="3036051"/>
              <a:ext cx="46553" cy="10987"/>
            </a:xfrm>
            <a:custGeom>
              <a:avLst/>
              <a:gdLst/>
              <a:ahLst/>
              <a:cxnLst/>
              <a:rect l="l" t="t" r="r" b="b"/>
              <a:pathLst>
                <a:path w="1466" h="346" extrusionOk="0">
                  <a:moveTo>
                    <a:pt x="180" y="0"/>
                  </a:moveTo>
                  <a:cubicBezTo>
                    <a:pt x="96" y="0"/>
                    <a:pt x="1" y="72"/>
                    <a:pt x="1" y="179"/>
                  </a:cubicBezTo>
                  <a:cubicBezTo>
                    <a:pt x="1" y="274"/>
                    <a:pt x="84" y="346"/>
                    <a:pt x="180" y="346"/>
                  </a:cubicBezTo>
                  <a:lnTo>
                    <a:pt x="1287" y="346"/>
                  </a:lnTo>
                  <a:cubicBezTo>
                    <a:pt x="1370" y="346"/>
                    <a:pt x="1465" y="274"/>
                    <a:pt x="1465" y="179"/>
                  </a:cubicBezTo>
                  <a:cubicBezTo>
                    <a:pt x="1465" y="72"/>
                    <a:pt x="1394" y="0"/>
                    <a:pt x="12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28" name="Google Shape;8928;p76"/>
            <p:cNvSpPr/>
            <p:nvPr/>
          </p:nvSpPr>
          <p:spPr>
            <a:xfrm>
              <a:off x="5506823" y="3036051"/>
              <a:ext cx="46172" cy="10987"/>
            </a:xfrm>
            <a:custGeom>
              <a:avLst/>
              <a:gdLst/>
              <a:ahLst/>
              <a:cxnLst/>
              <a:rect l="l" t="t" r="r" b="b"/>
              <a:pathLst>
                <a:path w="1454" h="346" extrusionOk="0">
                  <a:moveTo>
                    <a:pt x="179" y="0"/>
                  </a:moveTo>
                  <a:cubicBezTo>
                    <a:pt x="84" y="0"/>
                    <a:pt x="1" y="72"/>
                    <a:pt x="1" y="179"/>
                  </a:cubicBezTo>
                  <a:cubicBezTo>
                    <a:pt x="1" y="274"/>
                    <a:pt x="72" y="346"/>
                    <a:pt x="179" y="346"/>
                  </a:cubicBezTo>
                  <a:lnTo>
                    <a:pt x="1275" y="346"/>
                  </a:lnTo>
                  <a:cubicBezTo>
                    <a:pt x="1370" y="346"/>
                    <a:pt x="1453" y="274"/>
                    <a:pt x="1453" y="179"/>
                  </a:cubicBezTo>
                  <a:cubicBezTo>
                    <a:pt x="1453" y="72"/>
                    <a:pt x="1370" y="0"/>
                    <a:pt x="12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29" name="Google Shape;8929;p76"/>
            <p:cNvSpPr/>
            <p:nvPr/>
          </p:nvSpPr>
          <p:spPr>
            <a:xfrm>
              <a:off x="5343126" y="2930752"/>
              <a:ext cx="46902" cy="33851"/>
            </a:xfrm>
            <a:custGeom>
              <a:avLst/>
              <a:gdLst/>
              <a:ahLst/>
              <a:cxnLst/>
              <a:rect l="l" t="t" r="r" b="b"/>
              <a:pathLst>
                <a:path w="1477" h="1066" extrusionOk="0">
                  <a:moveTo>
                    <a:pt x="1293" y="0"/>
                  </a:moveTo>
                  <a:cubicBezTo>
                    <a:pt x="1250" y="0"/>
                    <a:pt x="1209" y="18"/>
                    <a:pt x="1179" y="54"/>
                  </a:cubicBezTo>
                  <a:lnTo>
                    <a:pt x="572" y="661"/>
                  </a:lnTo>
                  <a:lnTo>
                    <a:pt x="322" y="411"/>
                  </a:lnTo>
                  <a:cubicBezTo>
                    <a:pt x="280" y="375"/>
                    <a:pt x="235" y="358"/>
                    <a:pt x="194" y="358"/>
                  </a:cubicBezTo>
                  <a:cubicBezTo>
                    <a:pt x="152" y="358"/>
                    <a:pt x="113" y="375"/>
                    <a:pt x="84" y="411"/>
                  </a:cubicBezTo>
                  <a:cubicBezTo>
                    <a:pt x="0" y="483"/>
                    <a:pt x="0" y="590"/>
                    <a:pt x="84" y="649"/>
                  </a:cubicBezTo>
                  <a:lnTo>
                    <a:pt x="453" y="1018"/>
                  </a:lnTo>
                  <a:cubicBezTo>
                    <a:pt x="476" y="1054"/>
                    <a:pt x="524" y="1066"/>
                    <a:pt x="572" y="1066"/>
                  </a:cubicBezTo>
                  <a:cubicBezTo>
                    <a:pt x="619" y="1066"/>
                    <a:pt x="655" y="1054"/>
                    <a:pt x="691" y="1018"/>
                  </a:cubicBezTo>
                  <a:lnTo>
                    <a:pt x="1417" y="292"/>
                  </a:lnTo>
                  <a:cubicBezTo>
                    <a:pt x="1477" y="233"/>
                    <a:pt x="1477" y="125"/>
                    <a:pt x="1417" y="54"/>
                  </a:cubicBezTo>
                  <a:cubicBezTo>
                    <a:pt x="1381" y="18"/>
                    <a:pt x="1337" y="0"/>
                    <a:pt x="12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30" name="Google Shape;8930;p76"/>
            <p:cNvSpPr/>
            <p:nvPr/>
          </p:nvSpPr>
          <p:spPr>
            <a:xfrm>
              <a:off x="5506442" y="2930752"/>
              <a:ext cx="47283" cy="33851"/>
            </a:xfrm>
            <a:custGeom>
              <a:avLst/>
              <a:gdLst/>
              <a:ahLst/>
              <a:cxnLst/>
              <a:rect l="l" t="t" r="r" b="b"/>
              <a:pathLst>
                <a:path w="1489" h="1066" extrusionOk="0">
                  <a:moveTo>
                    <a:pt x="1282" y="0"/>
                  </a:moveTo>
                  <a:cubicBezTo>
                    <a:pt x="1239" y="0"/>
                    <a:pt x="1197" y="18"/>
                    <a:pt x="1167" y="54"/>
                  </a:cubicBezTo>
                  <a:lnTo>
                    <a:pt x="560" y="661"/>
                  </a:lnTo>
                  <a:lnTo>
                    <a:pt x="310" y="411"/>
                  </a:lnTo>
                  <a:cubicBezTo>
                    <a:pt x="275" y="375"/>
                    <a:pt x="230" y="358"/>
                    <a:pt x="187" y="358"/>
                  </a:cubicBezTo>
                  <a:cubicBezTo>
                    <a:pt x="144" y="358"/>
                    <a:pt x="102" y="375"/>
                    <a:pt x="72" y="411"/>
                  </a:cubicBezTo>
                  <a:cubicBezTo>
                    <a:pt x="1" y="483"/>
                    <a:pt x="1" y="590"/>
                    <a:pt x="72" y="649"/>
                  </a:cubicBezTo>
                  <a:lnTo>
                    <a:pt x="441" y="1018"/>
                  </a:lnTo>
                  <a:cubicBezTo>
                    <a:pt x="477" y="1054"/>
                    <a:pt x="513" y="1066"/>
                    <a:pt x="560" y="1066"/>
                  </a:cubicBezTo>
                  <a:cubicBezTo>
                    <a:pt x="608" y="1066"/>
                    <a:pt x="656" y="1054"/>
                    <a:pt x="679" y="1018"/>
                  </a:cubicBezTo>
                  <a:lnTo>
                    <a:pt x="1406" y="292"/>
                  </a:lnTo>
                  <a:cubicBezTo>
                    <a:pt x="1489" y="233"/>
                    <a:pt x="1489" y="125"/>
                    <a:pt x="1406" y="54"/>
                  </a:cubicBezTo>
                  <a:cubicBezTo>
                    <a:pt x="1370" y="18"/>
                    <a:pt x="1325" y="0"/>
                    <a:pt x="12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31" name="Google Shape;8931;p76"/>
            <p:cNvSpPr/>
            <p:nvPr/>
          </p:nvSpPr>
          <p:spPr>
            <a:xfrm>
              <a:off x="5424419" y="2977336"/>
              <a:ext cx="47283" cy="34168"/>
            </a:xfrm>
            <a:custGeom>
              <a:avLst/>
              <a:gdLst/>
              <a:ahLst/>
              <a:cxnLst/>
              <a:rect l="l" t="t" r="r" b="b"/>
              <a:pathLst>
                <a:path w="1489" h="1076" extrusionOk="0">
                  <a:moveTo>
                    <a:pt x="1293" y="1"/>
                  </a:moveTo>
                  <a:cubicBezTo>
                    <a:pt x="1250" y="1"/>
                    <a:pt x="1208" y="22"/>
                    <a:pt x="1179" y="63"/>
                  </a:cubicBezTo>
                  <a:lnTo>
                    <a:pt x="572" y="671"/>
                  </a:lnTo>
                  <a:lnTo>
                    <a:pt x="321" y="421"/>
                  </a:lnTo>
                  <a:cubicBezTo>
                    <a:pt x="280" y="379"/>
                    <a:pt x="235" y="358"/>
                    <a:pt x="193" y="358"/>
                  </a:cubicBezTo>
                  <a:cubicBezTo>
                    <a:pt x="152" y="358"/>
                    <a:pt x="113" y="379"/>
                    <a:pt x="83" y="421"/>
                  </a:cubicBezTo>
                  <a:cubicBezTo>
                    <a:pt x="0" y="492"/>
                    <a:pt x="0" y="599"/>
                    <a:pt x="83" y="659"/>
                  </a:cubicBezTo>
                  <a:lnTo>
                    <a:pt x="452" y="1028"/>
                  </a:lnTo>
                  <a:cubicBezTo>
                    <a:pt x="476" y="1052"/>
                    <a:pt x="524" y="1075"/>
                    <a:pt x="572" y="1075"/>
                  </a:cubicBezTo>
                  <a:cubicBezTo>
                    <a:pt x="619" y="1075"/>
                    <a:pt x="655" y="1052"/>
                    <a:pt x="691" y="1028"/>
                  </a:cubicBezTo>
                  <a:lnTo>
                    <a:pt x="1417" y="301"/>
                  </a:lnTo>
                  <a:cubicBezTo>
                    <a:pt x="1488" y="242"/>
                    <a:pt x="1488" y="123"/>
                    <a:pt x="1417" y="63"/>
                  </a:cubicBezTo>
                  <a:cubicBezTo>
                    <a:pt x="1381" y="22"/>
                    <a:pt x="1336" y="1"/>
                    <a:pt x="129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32" name="Google Shape;8932;p76"/>
            <p:cNvSpPr/>
            <p:nvPr/>
          </p:nvSpPr>
          <p:spPr>
            <a:xfrm>
              <a:off x="5261453" y="3024143"/>
              <a:ext cx="47283" cy="33851"/>
            </a:xfrm>
            <a:custGeom>
              <a:avLst/>
              <a:gdLst/>
              <a:ahLst/>
              <a:cxnLst/>
              <a:rect l="l" t="t" r="r" b="b"/>
              <a:pathLst>
                <a:path w="1489" h="1066" extrusionOk="0">
                  <a:moveTo>
                    <a:pt x="1289" y="0"/>
                  </a:moveTo>
                  <a:cubicBezTo>
                    <a:pt x="1248" y="0"/>
                    <a:pt x="1209" y="18"/>
                    <a:pt x="1179" y="54"/>
                  </a:cubicBezTo>
                  <a:lnTo>
                    <a:pt x="572" y="673"/>
                  </a:lnTo>
                  <a:lnTo>
                    <a:pt x="310" y="411"/>
                  </a:lnTo>
                  <a:cubicBezTo>
                    <a:pt x="274" y="375"/>
                    <a:pt x="230" y="357"/>
                    <a:pt x="186" y="357"/>
                  </a:cubicBezTo>
                  <a:cubicBezTo>
                    <a:pt x="143" y="357"/>
                    <a:pt x="102" y="375"/>
                    <a:pt x="72" y="411"/>
                  </a:cubicBezTo>
                  <a:cubicBezTo>
                    <a:pt x="0" y="494"/>
                    <a:pt x="0" y="590"/>
                    <a:pt x="72" y="649"/>
                  </a:cubicBezTo>
                  <a:lnTo>
                    <a:pt x="453" y="1030"/>
                  </a:lnTo>
                  <a:cubicBezTo>
                    <a:pt x="477" y="1054"/>
                    <a:pt x="524" y="1066"/>
                    <a:pt x="572" y="1066"/>
                  </a:cubicBezTo>
                  <a:cubicBezTo>
                    <a:pt x="608" y="1066"/>
                    <a:pt x="655" y="1054"/>
                    <a:pt x="691" y="1030"/>
                  </a:cubicBezTo>
                  <a:lnTo>
                    <a:pt x="1417" y="292"/>
                  </a:lnTo>
                  <a:cubicBezTo>
                    <a:pt x="1489" y="220"/>
                    <a:pt x="1489" y="113"/>
                    <a:pt x="1417" y="54"/>
                  </a:cubicBezTo>
                  <a:cubicBezTo>
                    <a:pt x="1376" y="18"/>
                    <a:pt x="1331" y="0"/>
                    <a:pt x="128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33" name="Google Shape;8933;p76"/>
            <p:cNvSpPr/>
            <p:nvPr/>
          </p:nvSpPr>
          <p:spPr>
            <a:xfrm>
              <a:off x="5424419" y="2884231"/>
              <a:ext cx="47283" cy="33883"/>
            </a:xfrm>
            <a:custGeom>
              <a:avLst/>
              <a:gdLst/>
              <a:ahLst/>
              <a:cxnLst/>
              <a:rect l="l" t="t" r="r" b="b"/>
              <a:pathLst>
                <a:path w="1489" h="1067" extrusionOk="0">
                  <a:moveTo>
                    <a:pt x="1293" y="1"/>
                  </a:moveTo>
                  <a:cubicBezTo>
                    <a:pt x="1250" y="1"/>
                    <a:pt x="1208" y="19"/>
                    <a:pt x="1179" y="54"/>
                  </a:cubicBezTo>
                  <a:lnTo>
                    <a:pt x="572" y="674"/>
                  </a:lnTo>
                  <a:lnTo>
                    <a:pt x="321" y="412"/>
                  </a:lnTo>
                  <a:cubicBezTo>
                    <a:pt x="280" y="376"/>
                    <a:pt x="235" y="358"/>
                    <a:pt x="193" y="358"/>
                  </a:cubicBezTo>
                  <a:cubicBezTo>
                    <a:pt x="152" y="358"/>
                    <a:pt x="113" y="376"/>
                    <a:pt x="83" y="412"/>
                  </a:cubicBezTo>
                  <a:cubicBezTo>
                    <a:pt x="0" y="495"/>
                    <a:pt x="0" y="590"/>
                    <a:pt x="83" y="650"/>
                  </a:cubicBezTo>
                  <a:lnTo>
                    <a:pt x="452" y="1031"/>
                  </a:lnTo>
                  <a:cubicBezTo>
                    <a:pt x="476" y="1055"/>
                    <a:pt x="524" y="1067"/>
                    <a:pt x="572" y="1067"/>
                  </a:cubicBezTo>
                  <a:cubicBezTo>
                    <a:pt x="619" y="1067"/>
                    <a:pt x="655" y="1055"/>
                    <a:pt x="691" y="1031"/>
                  </a:cubicBezTo>
                  <a:lnTo>
                    <a:pt x="1417" y="293"/>
                  </a:lnTo>
                  <a:cubicBezTo>
                    <a:pt x="1488" y="221"/>
                    <a:pt x="1488" y="114"/>
                    <a:pt x="1417" y="54"/>
                  </a:cubicBezTo>
                  <a:cubicBezTo>
                    <a:pt x="1381" y="19"/>
                    <a:pt x="1336" y="1"/>
                    <a:pt x="129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8934" name="Google Shape;8934;p76"/>
          <p:cNvGrpSpPr/>
          <p:nvPr/>
        </p:nvGrpSpPr>
        <p:grpSpPr>
          <a:xfrm>
            <a:off x="11537939" y="5545035"/>
            <a:ext cx="568733" cy="688194"/>
            <a:chOff x="5864861" y="2772517"/>
            <a:chExt cx="284366" cy="344097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8935" name="Google Shape;8935;p76"/>
            <p:cNvSpPr/>
            <p:nvPr/>
          </p:nvSpPr>
          <p:spPr>
            <a:xfrm>
              <a:off x="6089464" y="3014490"/>
              <a:ext cx="15147" cy="15147"/>
            </a:xfrm>
            <a:custGeom>
              <a:avLst/>
              <a:gdLst/>
              <a:ahLst/>
              <a:cxnLst/>
              <a:rect l="l" t="t" r="r" b="b"/>
              <a:pathLst>
                <a:path w="477" h="477" extrusionOk="0">
                  <a:moveTo>
                    <a:pt x="238" y="1"/>
                  </a:moveTo>
                  <a:cubicBezTo>
                    <a:pt x="107" y="1"/>
                    <a:pt x="0" y="108"/>
                    <a:pt x="0" y="239"/>
                  </a:cubicBezTo>
                  <a:cubicBezTo>
                    <a:pt x="0" y="382"/>
                    <a:pt x="107" y="477"/>
                    <a:pt x="238" y="477"/>
                  </a:cubicBezTo>
                  <a:cubicBezTo>
                    <a:pt x="369" y="477"/>
                    <a:pt x="476" y="382"/>
                    <a:pt x="476" y="239"/>
                  </a:cubicBezTo>
                  <a:cubicBezTo>
                    <a:pt x="476" y="108"/>
                    <a:pt x="369" y="1"/>
                    <a:pt x="2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36" name="Google Shape;8936;p76"/>
            <p:cNvSpPr/>
            <p:nvPr/>
          </p:nvSpPr>
          <p:spPr>
            <a:xfrm>
              <a:off x="6051644" y="3070823"/>
              <a:ext cx="13274" cy="13274"/>
            </a:xfrm>
            <a:custGeom>
              <a:avLst/>
              <a:gdLst/>
              <a:ahLst/>
              <a:cxnLst/>
              <a:rect l="l" t="t" r="r" b="b"/>
              <a:pathLst>
                <a:path w="418" h="418" extrusionOk="0">
                  <a:moveTo>
                    <a:pt x="203" y="1"/>
                  </a:moveTo>
                  <a:cubicBezTo>
                    <a:pt x="84" y="1"/>
                    <a:pt x="0" y="96"/>
                    <a:pt x="0" y="215"/>
                  </a:cubicBezTo>
                  <a:cubicBezTo>
                    <a:pt x="0" y="322"/>
                    <a:pt x="84" y="417"/>
                    <a:pt x="203" y="417"/>
                  </a:cubicBezTo>
                  <a:cubicBezTo>
                    <a:pt x="334" y="417"/>
                    <a:pt x="417" y="334"/>
                    <a:pt x="417" y="215"/>
                  </a:cubicBezTo>
                  <a:cubicBezTo>
                    <a:pt x="417" y="96"/>
                    <a:pt x="334" y="1"/>
                    <a:pt x="2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37" name="Google Shape;8937;p76"/>
            <p:cNvSpPr/>
            <p:nvPr/>
          </p:nvSpPr>
          <p:spPr>
            <a:xfrm>
              <a:off x="5943518" y="3005789"/>
              <a:ext cx="13242" cy="12893"/>
            </a:xfrm>
            <a:custGeom>
              <a:avLst/>
              <a:gdLst/>
              <a:ahLst/>
              <a:cxnLst/>
              <a:rect l="l" t="t" r="r" b="b"/>
              <a:pathLst>
                <a:path w="417" h="406" extrusionOk="0">
                  <a:moveTo>
                    <a:pt x="203" y="1"/>
                  </a:moveTo>
                  <a:cubicBezTo>
                    <a:pt x="84" y="1"/>
                    <a:pt x="0" y="84"/>
                    <a:pt x="0" y="203"/>
                  </a:cubicBezTo>
                  <a:cubicBezTo>
                    <a:pt x="0" y="322"/>
                    <a:pt x="84" y="406"/>
                    <a:pt x="203" y="406"/>
                  </a:cubicBezTo>
                  <a:cubicBezTo>
                    <a:pt x="322" y="406"/>
                    <a:pt x="417" y="322"/>
                    <a:pt x="417" y="203"/>
                  </a:cubicBezTo>
                  <a:cubicBezTo>
                    <a:pt x="417" y="84"/>
                    <a:pt x="322" y="1"/>
                    <a:pt x="2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38" name="Google Shape;8938;p76"/>
            <p:cNvSpPr/>
            <p:nvPr/>
          </p:nvSpPr>
          <p:spPr>
            <a:xfrm>
              <a:off x="5965429" y="3070823"/>
              <a:ext cx="13655" cy="13274"/>
            </a:xfrm>
            <a:custGeom>
              <a:avLst/>
              <a:gdLst/>
              <a:ahLst/>
              <a:cxnLst/>
              <a:rect l="l" t="t" r="r" b="b"/>
              <a:pathLst>
                <a:path w="430" h="418" extrusionOk="0">
                  <a:moveTo>
                    <a:pt x="215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22"/>
                    <a:pt x="96" y="417"/>
                    <a:pt x="215" y="417"/>
                  </a:cubicBezTo>
                  <a:cubicBezTo>
                    <a:pt x="334" y="417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39" name="Google Shape;8939;p76"/>
            <p:cNvSpPr/>
            <p:nvPr/>
          </p:nvSpPr>
          <p:spPr>
            <a:xfrm>
              <a:off x="6004392" y="3019412"/>
              <a:ext cx="16290" cy="15909"/>
            </a:xfrm>
            <a:custGeom>
              <a:avLst/>
              <a:gdLst/>
              <a:ahLst/>
              <a:cxnLst/>
              <a:rect l="l" t="t" r="r" b="b"/>
              <a:pathLst>
                <a:path w="513" h="501" extrusionOk="0">
                  <a:moveTo>
                    <a:pt x="250" y="0"/>
                  </a:moveTo>
                  <a:cubicBezTo>
                    <a:pt x="119" y="0"/>
                    <a:pt x="0" y="119"/>
                    <a:pt x="0" y="250"/>
                  </a:cubicBezTo>
                  <a:cubicBezTo>
                    <a:pt x="0" y="381"/>
                    <a:pt x="119" y="500"/>
                    <a:pt x="250" y="500"/>
                  </a:cubicBezTo>
                  <a:cubicBezTo>
                    <a:pt x="393" y="500"/>
                    <a:pt x="512" y="381"/>
                    <a:pt x="512" y="250"/>
                  </a:cubicBezTo>
                  <a:cubicBezTo>
                    <a:pt x="512" y="119"/>
                    <a:pt x="405" y="0"/>
                    <a:pt x="25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40" name="Google Shape;8940;p76"/>
            <p:cNvSpPr/>
            <p:nvPr/>
          </p:nvSpPr>
          <p:spPr>
            <a:xfrm>
              <a:off x="5864861" y="2772517"/>
              <a:ext cx="284366" cy="344097"/>
            </a:xfrm>
            <a:custGeom>
              <a:avLst/>
              <a:gdLst/>
              <a:ahLst/>
              <a:cxnLst/>
              <a:rect l="l" t="t" r="r" b="b"/>
              <a:pathLst>
                <a:path w="8955" h="10836" extrusionOk="0">
                  <a:moveTo>
                    <a:pt x="2983" y="6406"/>
                  </a:moveTo>
                  <a:cubicBezTo>
                    <a:pt x="3566" y="6406"/>
                    <a:pt x="4114" y="6556"/>
                    <a:pt x="4632" y="6871"/>
                  </a:cubicBezTo>
                  <a:cubicBezTo>
                    <a:pt x="5211" y="7197"/>
                    <a:pt x="5769" y="7306"/>
                    <a:pt x="6260" y="7306"/>
                  </a:cubicBezTo>
                  <a:cubicBezTo>
                    <a:pt x="6628" y="7306"/>
                    <a:pt x="6957" y="7245"/>
                    <a:pt x="7228" y="7168"/>
                  </a:cubicBezTo>
                  <a:cubicBezTo>
                    <a:pt x="7645" y="7049"/>
                    <a:pt x="7966" y="6871"/>
                    <a:pt x="8145" y="6751"/>
                  </a:cubicBezTo>
                  <a:lnTo>
                    <a:pt x="8145" y="6751"/>
                  </a:lnTo>
                  <a:cubicBezTo>
                    <a:pt x="8514" y="7954"/>
                    <a:pt x="8204" y="9276"/>
                    <a:pt x="7299" y="10216"/>
                  </a:cubicBezTo>
                  <a:cubicBezTo>
                    <a:pt x="7109" y="10407"/>
                    <a:pt x="6835" y="10526"/>
                    <a:pt x="6561" y="10526"/>
                  </a:cubicBezTo>
                  <a:lnTo>
                    <a:pt x="2906" y="10526"/>
                  </a:lnTo>
                  <a:cubicBezTo>
                    <a:pt x="2644" y="10526"/>
                    <a:pt x="2370" y="10407"/>
                    <a:pt x="2180" y="10228"/>
                  </a:cubicBezTo>
                  <a:cubicBezTo>
                    <a:pt x="1346" y="9383"/>
                    <a:pt x="941" y="8133"/>
                    <a:pt x="1275" y="6823"/>
                  </a:cubicBezTo>
                  <a:cubicBezTo>
                    <a:pt x="1406" y="6751"/>
                    <a:pt x="1775" y="6573"/>
                    <a:pt x="2263" y="6478"/>
                  </a:cubicBezTo>
                  <a:cubicBezTo>
                    <a:pt x="2509" y="6430"/>
                    <a:pt x="2748" y="6406"/>
                    <a:pt x="2983" y="6406"/>
                  </a:cubicBezTo>
                  <a:close/>
                  <a:moveTo>
                    <a:pt x="3239" y="1"/>
                  </a:moveTo>
                  <a:cubicBezTo>
                    <a:pt x="3001" y="1"/>
                    <a:pt x="2823" y="191"/>
                    <a:pt x="2823" y="417"/>
                  </a:cubicBezTo>
                  <a:lnTo>
                    <a:pt x="2823" y="786"/>
                  </a:lnTo>
                  <a:cubicBezTo>
                    <a:pt x="2823" y="1036"/>
                    <a:pt x="3013" y="1203"/>
                    <a:pt x="3239" y="1203"/>
                  </a:cubicBezTo>
                  <a:lnTo>
                    <a:pt x="3454" y="1203"/>
                  </a:lnTo>
                  <a:lnTo>
                    <a:pt x="3454" y="2525"/>
                  </a:lnTo>
                  <a:cubicBezTo>
                    <a:pt x="3454" y="2608"/>
                    <a:pt x="3537" y="2680"/>
                    <a:pt x="3620" y="2680"/>
                  </a:cubicBezTo>
                  <a:cubicBezTo>
                    <a:pt x="3704" y="2680"/>
                    <a:pt x="3787" y="2608"/>
                    <a:pt x="3787" y="2525"/>
                  </a:cubicBezTo>
                  <a:lnTo>
                    <a:pt x="3787" y="1203"/>
                  </a:lnTo>
                  <a:lnTo>
                    <a:pt x="5692" y="1203"/>
                  </a:lnTo>
                  <a:lnTo>
                    <a:pt x="5692" y="3858"/>
                  </a:lnTo>
                  <a:cubicBezTo>
                    <a:pt x="5692" y="4096"/>
                    <a:pt x="5835" y="4311"/>
                    <a:pt x="6049" y="4394"/>
                  </a:cubicBezTo>
                  <a:cubicBezTo>
                    <a:pt x="6978" y="4763"/>
                    <a:pt x="7692" y="5513"/>
                    <a:pt x="8049" y="6418"/>
                  </a:cubicBezTo>
                  <a:cubicBezTo>
                    <a:pt x="7907" y="6525"/>
                    <a:pt x="7573" y="6716"/>
                    <a:pt x="7133" y="6847"/>
                  </a:cubicBezTo>
                  <a:cubicBezTo>
                    <a:pt x="6830" y="6934"/>
                    <a:pt x="6535" y="6978"/>
                    <a:pt x="6245" y="6978"/>
                  </a:cubicBezTo>
                  <a:cubicBezTo>
                    <a:pt x="5748" y="6978"/>
                    <a:pt x="5270" y="6848"/>
                    <a:pt x="4811" y="6585"/>
                  </a:cubicBezTo>
                  <a:cubicBezTo>
                    <a:pt x="4225" y="6246"/>
                    <a:pt x="3592" y="6086"/>
                    <a:pt x="2961" y="6086"/>
                  </a:cubicBezTo>
                  <a:cubicBezTo>
                    <a:pt x="2437" y="6086"/>
                    <a:pt x="1914" y="6196"/>
                    <a:pt x="1418" y="6406"/>
                  </a:cubicBezTo>
                  <a:cubicBezTo>
                    <a:pt x="1775" y="5501"/>
                    <a:pt x="2477" y="4763"/>
                    <a:pt x="3430" y="4394"/>
                  </a:cubicBezTo>
                  <a:cubicBezTo>
                    <a:pt x="3656" y="4311"/>
                    <a:pt x="3787" y="4096"/>
                    <a:pt x="3787" y="3858"/>
                  </a:cubicBezTo>
                  <a:lnTo>
                    <a:pt x="3787" y="3322"/>
                  </a:lnTo>
                  <a:cubicBezTo>
                    <a:pt x="3787" y="3239"/>
                    <a:pt x="3716" y="3156"/>
                    <a:pt x="3620" y="3156"/>
                  </a:cubicBezTo>
                  <a:cubicBezTo>
                    <a:pt x="3537" y="3156"/>
                    <a:pt x="3454" y="3239"/>
                    <a:pt x="3454" y="3322"/>
                  </a:cubicBezTo>
                  <a:lnTo>
                    <a:pt x="3454" y="3858"/>
                  </a:lnTo>
                  <a:cubicBezTo>
                    <a:pt x="3454" y="3965"/>
                    <a:pt x="3394" y="4049"/>
                    <a:pt x="3299" y="4096"/>
                  </a:cubicBezTo>
                  <a:cubicBezTo>
                    <a:pt x="703" y="5120"/>
                    <a:pt x="1" y="8478"/>
                    <a:pt x="1942" y="10442"/>
                  </a:cubicBezTo>
                  <a:cubicBezTo>
                    <a:pt x="2192" y="10692"/>
                    <a:pt x="2537" y="10835"/>
                    <a:pt x="2894" y="10835"/>
                  </a:cubicBezTo>
                  <a:lnTo>
                    <a:pt x="6549" y="10835"/>
                  </a:lnTo>
                  <a:cubicBezTo>
                    <a:pt x="6906" y="10835"/>
                    <a:pt x="7252" y="10692"/>
                    <a:pt x="7502" y="10442"/>
                  </a:cubicBezTo>
                  <a:cubicBezTo>
                    <a:pt x="8907" y="9026"/>
                    <a:pt x="8954" y="6930"/>
                    <a:pt x="7907" y="5466"/>
                  </a:cubicBezTo>
                  <a:cubicBezTo>
                    <a:pt x="7478" y="4858"/>
                    <a:pt x="6871" y="4370"/>
                    <a:pt x="6168" y="4096"/>
                  </a:cubicBezTo>
                  <a:cubicBezTo>
                    <a:pt x="6061" y="4049"/>
                    <a:pt x="6002" y="3965"/>
                    <a:pt x="6002" y="3858"/>
                  </a:cubicBezTo>
                  <a:lnTo>
                    <a:pt x="6002" y="1203"/>
                  </a:lnTo>
                  <a:lnTo>
                    <a:pt x="6228" y="1203"/>
                  </a:lnTo>
                  <a:cubicBezTo>
                    <a:pt x="6466" y="1203"/>
                    <a:pt x="6644" y="1013"/>
                    <a:pt x="6644" y="786"/>
                  </a:cubicBezTo>
                  <a:lnTo>
                    <a:pt x="6644" y="417"/>
                  </a:lnTo>
                  <a:cubicBezTo>
                    <a:pt x="6644" y="179"/>
                    <a:pt x="6454" y="1"/>
                    <a:pt x="6228" y="1"/>
                  </a:cubicBezTo>
                  <a:lnTo>
                    <a:pt x="5394" y="1"/>
                  </a:lnTo>
                  <a:cubicBezTo>
                    <a:pt x="5299" y="1"/>
                    <a:pt x="5228" y="72"/>
                    <a:pt x="5228" y="167"/>
                  </a:cubicBezTo>
                  <a:cubicBezTo>
                    <a:pt x="5228" y="263"/>
                    <a:pt x="5299" y="334"/>
                    <a:pt x="5394" y="334"/>
                  </a:cubicBezTo>
                  <a:lnTo>
                    <a:pt x="6228" y="334"/>
                  </a:lnTo>
                  <a:cubicBezTo>
                    <a:pt x="6287" y="334"/>
                    <a:pt x="6335" y="382"/>
                    <a:pt x="6335" y="441"/>
                  </a:cubicBezTo>
                  <a:lnTo>
                    <a:pt x="6335" y="810"/>
                  </a:lnTo>
                  <a:cubicBezTo>
                    <a:pt x="6335" y="870"/>
                    <a:pt x="6287" y="905"/>
                    <a:pt x="6228" y="905"/>
                  </a:cubicBezTo>
                  <a:lnTo>
                    <a:pt x="3239" y="905"/>
                  </a:lnTo>
                  <a:cubicBezTo>
                    <a:pt x="3168" y="905"/>
                    <a:pt x="3132" y="870"/>
                    <a:pt x="3132" y="810"/>
                  </a:cubicBezTo>
                  <a:lnTo>
                    <a:pt x="3132" y="441"/>
                  </a:lnTo>
                  <a:cubicBezTo>
                    <a:pt x="3132" y="382"/>
                    <a:pt x="3168" y="334"/>
                    <a:pt x="3239" y="334"/>
                  </a:cubicBezTo>
                  <a:lnTo>
                    <a:pt x="4609" y="334"/>
                  </a:lnTo>
                  <a:cubicBezTo>
                    <a:pt x="4692" y="334"/>
                    <a:pt x="4763" y="263"/>
                    <a:pt x="4763" y="167"/>
                  </a:cubicBezTo>
                  <a:cubicBezTo>
                    <a:pt x="4763" y="72"/>
                    <a:pt x="4692" y="1"/>
                    <a:pt x="460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8941" name="Google Shape;8941;p76"/>
          <p:cNvSpPr/>
          <p:nvPr/>
        </p:nvSpPr>
        <p:spPr>
          <a:xfrm>
            <a:off x="12642356" y="5541289"/>
            <a:ext cx="686670" cy="686606"/>
          </a:xfrm>
          <a:custGeom>
            <a:avLst/>
            <a:gdLst/>
            <a:ahLst/>
            <a:cxnLst/>
            <a:rect l="l" t="t" r="r" b="b"/>
            <a:pathLst>
              <a:path w="10812" h="10811" extrusionOk="0">
                <a:moveTo>
                  <a:pt x="2769" y="2858"/>
                </a:moveTo>
                <a:cubicBezTo>
                  <a:pt x="2830" y="2858"/>
                  <a:pt x="2892" y="2866"/>
                  <a:pt x="2954" y="2881"/>
                </a:cubicBezTo>
                <a:cubicBezTo>
                  <a:pt x="3251" y="2941"/>
                  <a:pt x="3489" y="3191"/>
                  <a:pt x="3549" y="3489"/>
                </a:cubicBezTo>
                <a:cubicBezTo>
                  <a:pt x="3608" y="3774"/>
                  <a:pt x="3501" y="4036"/>
                  <a:pt x="3275" y="4227"/>
                </a:cubicBezTo>
                <a:cubicBezTo>
                  <a:pt x="3132" y="4346"/>
                  <a:pt x="3037" y="4548"/>
                  <a:pt x="3037" y="4739"/>
                </a:cubicBezTo>
                <a:lnTo>
                  <a:pt x="3037" y="5084"/>
                </a:lnTo>
                <a:cubicBezTo>
                  <a:pt x="3037" y="5346"/>
                  <a:pt x="3263" y="5572"/>
                  <a:pt x="3525" y="5572"/>
                </a:cubicBezTo>
                <a:lnTo>
                  <a:pt x="5228" y="5572"/>
                </a:lnTo>
                <a:lnTo>
                  <a:pt x="5228" y="7263"/>
                </a:lnTo>
                <a:cubicBezTo>
                  <a:pt x="5228" y="7370"/>
                  <a:pt x="5156" y="7441"/>
                  <a:pt x="5049" y="7441"/>
                </a:cubicBezTo>
                <a:lnTo>
                  <a:pt x="4704" y="7441"/>
                </a:lnTo>
                <a:cubicBezTo>
                  <a:pt x="4597" y="7441"/>
                  <a:pt x="4513" y="7406"/>
                  <a:pt x="4442" y="7322"/>
                </a:cubicBezTo>
                <a:cubicBezTo>
                  <a:pt x="4225" y="7076"/>
                  <a:pt x="3925" y="6935"/>
                  <a:pt x="3599" y="6935"/>
                </a:cubicBezTo>
                <a:cubicBezTo>
                  <a:pt x="3532" y="6935"/>
                  <a:pt x="3463" y="6941"/>
                  <a:pt x="3394" y="6953"/>
                </a:cubicBezTo>
                <a:cubicBezTo>
                  <a:pt x="2965" y="7025"/>
                  <a:pt x="2620" y="7370"/>
                  <a:pt x="2537" y="7787"/>
                </a:cubicBezTo>
                <a:cubicBezTo>
                  <a:pt x="2453" y="8120"/>
                  <a:pt x="2549" y="8454"/>
                  <a:pt x="2751" y="8715"/>
                </a:cubicBezTo>
                <a:cubicBezTo>
                  <a:pt x="2965" y="8965"/>
                  <a:pt x="3275" y="9108"/>
                  <a:pt x="3608" y="9108"/>
                </a:cubicBezTo>
                <a:cubicBezTo>
                  <a:pt x="3930" y="9108"/>
                  <a:pt x="4227" y="8965"/>
                  <a:pt x="4442" y="8715"/>
                </a:cubicBezTo>
                <a:cubicBezTo>
                  <a:pt x="4501" y="8632"/>
                  <a:pt x="4585" y="8608"/>
                  <a:pt x="4692" y="8608"/>
                </a:cubicBezTo>
                <a:lnTo>
                  <a:pt x="5037" y="8608"/>
                </a:lnTo>
                <a:cubicBezTo>
                  <a:pt x="5132" y="8608"/>
                  <a:pt x="5216" y="8680"/>
                  <a:pt x="5216" y="8787"/>
                </a:cubicBezTo>
                <a:lnTo>
                  <a:pt x="5216" y="10501"/>
                </a:lnTo>
                <a:lnTo>
                  <a:pt x="846" y="10501"/>
                </a:lnTo>
                <a:cubicBezTo>
                  <a:pt x="572" y="10501"/>
                  <a:pt x="334" y="10263"/>
                  <a:pt x="334" y="9977"/>
                </a:cubicBezTo>
                <a:lnTo>
                  <a:pt x="334" y="5572"/>
                </a:lnTo>
                <a:lnTo>
                  <a:pt x="2025" y="5572"/>
                </a:lnTo>
                <a:cubicBezTo>
                  <a:pt x="2299" y="5572"/>
                  <a:pt x="2513" y="5346"/>
                  <a:pt x="2513" y="5084"/>
                </a:cubicBezTo>
                <a:lnTo>
                  <a:pt x="2513" y="4727"/>
                </a:lnTo>
                <a:cubicBezTo>
                  <a:pt x="2513" y="4513"/>
                  <a:pt x="2430" y="4334"/>
                  <a:pt x="2299" y="4215"/>
                </a:cubicBezTo>
                <a:cubicBezTo>
                  <a:pt x="2120" y="4072"/>
                  <a:pt x="2013" y="3858"/>
                  <a:pt x="2013" y="3620"/>
                </a:cubicBezTo>
                <a:cubicBezTo>
                  <a:pt x="2013" y="3381"/>
                  <a:pt x="2120" y="3179"/>
                  <a:pt x="2299" y="3024"/>
                </a:cubicBezTo>
                <a:cubicBezTo>
                  <a:pt x="2431" y="2919"/>
                  <a:pt x="2596" y="2858"/>
                  <a:pt x="2769" y="2858"/>
                </a:cubicBezTo>
                <a:close/>
                <a:moveTo>
                  <a:pt x="10014" y="298"/>
                </a:moveTo>
                <a:cubicBezTo>
                  <a:pt x="10300" y="298"/>
                  <a:pt x="10538" y="536"/>
                  <a:pt x="10538" y="822"/>
                </a:cubicBezTo>
                <a:lnTo>
                  <a:pt x="10538" y="5239"/>
                </a:lnTo>
                <a:lnTo>
                  <a:pt x="10312" y="5239"/>
                </a:lnTo>
                <a:cubicBezTo>
                  <a:pt x="10228" y="5239"/>
                  <a:pt x="10157" y="5322"/>
                  <a:pt x="10157" y="5406"/>
                </a:cubicBezTo>
                <a:cubicBezTo>
                  <a:pt x="10157" y="5501"/>
                  <a:pt x="10228" y="5572"/>
                  <a:pt x="10312" y="5572"/>
                </a:cubicBezTo>
                <a:lnTo>
                  <a:pt x="10490" y="5572"/>
                </a:lnTo>
                <a:lnTo>
                  <a:pt x="10490" y="9977"/>
                </a:lnTo>
                <a:cubicBezTo>
                  <a:pt x="10490" y="10263"/>
                  <a:pt x="10252" y="10501"/>
                  <a:pt x="9978" y="10501"/>
                </a:cubicBezTo>
                <a:lnTo>
                  <a:pt x="5573" y="10501"/>
                </a:lnTo>
                <a:lnTo>
                  <a:pt x="5573" y="8799"/>
                </a:lnTo>
                <a:cubicBezTo>
                  <a:pt x="5573" y="8537"/>
                  <a:pt x="5347" y="8311"/>
                  <a:pt x="5073" y="8311"/>
                </a:cubicBezTo>
                <a:lnTo>
                  <a:pt x="4739" y="8311"/>
                </a:lnTo>
                <a:cubicBezTo>
                  <a:pt x="4525" y="8311"/>
                  <a:pt x="4347" y="8394"/>
                  <a:pt x="4227" y="8537"/>
                </a:cubicBezTo>
                <a:cubicBezTo>
                  <a:pt x="4085" y="8715"/>
                  <a:pt x="3870" y="8811"/>
                  <a:pt x="3632" y="8811"/>
                </a:cubicBezTo>
                <a:cubicBezTo>
                  <a:pt x="3394" y="8811"/>
                  <a:pt x="3192" y="8715"/>
                  <a:pt x="3037" y="8537"/>
                </a:cubicBezTo>
                <a:cubicBezTo>
                  <a:pt x="2894" y="8358"/>
                  <a:pt x="2834" y="8120"/>
                  <a:pt x="2894" y="7882"/>
                </a:cubicBezTo>
                <a:cubicBezTo>
                  <a:pt x="2954" y="7584"/>
                  <a:pt x="3204" y="7346"/>
                  <a:pt x="3501" y="7287"/>
                </a:cubicBezTo>
                <a:cubicBezTo>
                  <a:pt x="3557" y="7275"/>
                  <a:pt x="3612" y="7269"/>
                  <a:pt x="3665" y="7269"/>
                </a:cubicBezTo>
                <a:cubicBezTo>
                  <a:pt x="3887" y="7269"/>
                  <a:pt x="4086" y="7367"/>
                  <a:pt x="4239" y="7549"/>
                </a:cubicBezTo>
                <a:cubicBezTo>
                  <a:pt x="4358" y="7703"/>
                  <a:pt x="4561" y="7787"/>
                  <a:pt x="4751" y="7787"/>
                </a:cubicBezTo>
                <a:lnTo>
                  <a:pt x="5097" y="7787"/>
                </a:lnTo>
                <a:cubicBezTo>
                  <a:pt x="5359" y="7787"/>
                  <a:pt x="5585" y="7561"/>
                  <a:pt x="5585" y="7299"/>
                </a:cubicBezTo>
                <a:lnTo>
                  <a:pt x="5585" y="5596"/>
                </a:lnTo>
                <a:lnTo>
                  <a:pt x="7275" y="5596"/>
                </a:lnTo>
                <a:cubicBezTo>
                  <a:pt x="7383" y="5596"/>
                  <a:pt x="7454" y="5679"/>
                  <a:pt x="7454" y="5775"/>
                </a:cubicBezTo>
                <a:lnTo>
                  <a:pt x="7454" y="6120"/>
                </a:lnTo>
                <a:cubicBezTo>
                  <a:pt x="7454" y="6227"/>
                  <a:pt x="7418" y="6310"/>
                  <a:pt x="7335" y="6394"/>
                </a:cubicBezTo>
                <a:cubicBezTo>
                  <a:pt x="7037" y="6644"/>
                  <a:pt x="6894" y="7025"/>
                  <a:pt x="6966" y="7430"/>
                </a:cubicBezTo>
                <a:cubicBezTo>
                  <a:pt x="7037" y="7858"/>
                  <a:pt x="7383" y="8203"/>
                  <a:pt x="7799" y="8299"/>
                </a:cubicBezTo>
                <a:cubicBezTo>
                  <a:pt x="7871" y="8311"/>
                  <a:pt x="7954" y="8323"/>
                  <a:pt x="8037" y="8323"/>
                </a:cubicBezTo>
                <a:cubicBezTo>
                  <a:pt x="8288" y="8323"/>
                  <a:pt x="8526" y="8239"/>
                  <a:pt x="8728" y="8084"/>
                </a:cubicBezTo>
                <a:cubicBezTo>
                  <a:pt x="8978" y="7882"/>
                  <a:pt x="9121" y="7561"/>
                  <a:pt x="9121" y="7239"/>
                </a:cubicBezTo>
                <a:cubicBezTo>
                  <a:pt x="9121" y="6906"/>
                  <a:pt x="8978" y="6608"/>
                  <a:pt x="8728" y="6406"/>
                </a:cubicBezTo>
                <a:cubicBezTo>
                  <a:pt x="8645" y="6346"/>
                  <a:pt x="8621" y="6251"/>
                  <a:pt x="8621" y="6132"/>
                </a:cubicBezTo>
                <a:lnTo>
                  <a:pt x="8621" y="5798"/>
                </a:lnTo>
                <a:cubicBezTo>
                  <a:pt x="8621" y="5691"/>
                  <a:pt x="8692" y="5620"/>
                  <a:pt x="8799" y="5620"/>
                </a:cubicBezTo>
                <a:lnTo>
                  <a:pt x="9645" y="5620"/>
                </a:lnTo>
                <a:cubicBezTo>
                  <a:pt x="9740" y="5620"/>
                  <a:pt x="9812" y="5536"/>
                  <a:pt x="9812" y="5453"/>
                </a:cubicBezTo>
                <a:cubicBezTo>
                  <a:pt x="9812" y="5358"/>
                  <a:pt x="9740" y="5286"/>
                  <a:pt x="9645" y="5286"/>
                </a:cubicBezTo>
                <a:lnTo>
                  <a:pt x="8799" y="5286"/>
                </a:lnTo>
                <a:cubicBezTo>
                  <a:pt x="8526" y="5286"/>
                  <a:pt x="8311" y="5513"/>
                  <a:pt x="8311" y="5775"/>
                </a:cubicBezTo>
                <a:lnTo>
                  <a:pt x="8311" y="6120"/>
                </a:lnTo>
                <a:cubicBezTo>
                  <a:pt x="8311" y="6334"/>
                  <a:pt x="8395" y="6513"/>
                  <a:pt x="8526" y="6632"/>
                </a:cubicBezTo>
                <a:cubicBezTo>
                  <a:pt x="8704" y="6775"/>
                  <a:pt x="8811" y="6989"/>
                  <a:pt x="8811" y="7227"/>
                </a:cubicBezTo>
                <a:cubicBezTo>
                  <a:pt x="8811" y="7465"/>
                  <a:pt x="8704" y="7668"/>
                  <a:pt x="8526" y="7822"/>
                </a:cubicBezTo>
                <a:cubicBezTo>
                  <a:pt x="8394" y="7928"/>
                  <a:pt x="8229" y="7988"/>
                  <a:pt x="8056" y="7988"/>
                </a:cubicBezTo>
                <a:cubicBezTo>
                  <a:pt x="7995" y="7988"/>
                  <a:pt x="7933" y="7981"/>
                  <a:pt x="7871" y="7965"/>
                </a:cubicBezTo>
                <a:cubicBezTo>
                  <a:pt x="7573" y="7906"/>
                  <a:pt x="7335" y="7656"/>
                  <a:pt x="7275" y="7358"/>
                </a:cubicBezTo>
                <a:cubicBezTo>
                  <a:pt x="7216" y="7072"/>
                  <a:pt x="7323" y="6810"/>
                  <a:pt x="7549" y="6608"/>
                </a:cubicBezTo>
                <a:cubicBezTo>
                  <a:pt x="7692" y="6489"/>
                  <a:pt x="7787" y="6298"/>
                  <a:pt x="7787" y="6108"/>
                </a:cubicBezTo>
                <a:lnTo>
                  <a:pt x="7787" y="5763"/>
                </a:lnTo>
                <a:cubicBezTo>
                  <a:pt x="7787" y="5501"/>
                  <a:pt x="7561" y="5275"/>
                  <a:pt x="7287" y="5275"/>
                </a:cubicBezTo>
                <a:lnTo>
                  <a:pt x="5597" y="5275"/>
                </a:lnTo>
                <a:lnTo>
                  <a:pt x="5597" y="3572"/>
                </a:lnTo>
                <a:cubicBezTo>
                  <a:pt x="5597" y="3477"/>
                  <a:pt x="5668" y="3393"/>
                  <a:pt x="5775" y="3393"/>
                </a:cubicBezTo>
                <a:lnTo>
                  <a:pt x="6121" y="3393"/>
                </a:lnTo>
                <a:cubicBezTo>
                  <a:pt x="6216" y="3393"/>
                  <a:pt x="6311" y="3441"/>
                  <a:pt x="6383" y="3512"/>
                </a:cubicBezTo>
                <a:cubicBezTo>
                  <a:pt x="6592" y="3762"/>
                  <a:pt x="6901" y="3911"/>
                  <a:pt x="7234" y="3911"/>
                </a:cubicBezTo>
                <a:cubicBezTo>
                  <a:pt x="7299" y="3911"/>
                  <a:pt x="7364" y="3905"/>
                  <a:pt x="7430" y="3893"/>
                </a:cubicBezTo>
                <a:cubicBezTo>
                  <a:pt x="7859" y="3810"/>
                  <a:pt x="8204" y="3477"/>
                  <a:pt x="8288" y="3060"/>
                </a:cubicBezTo>
                <a:cubicBezTo>
                  <a:pt x="8359" y="2727"/>
                  <a:pt x="8276" y="2381"/>
                  <a:pt x="8061" y="2131"/>
                </a:cubicBezTo>
                <a:cubicBezTo>
                  <a:pt x="7859" y="1881"/>
                  <a:pt x="7549" y="1726"/>
                  <a:pt x="7216" y="1726"/>
                </a:cubicBezTo>
                <a:cubicBezTo>
                  <a:pt x="6894" y="1726"/>
                  <a:pt x="6597" y="1881"/>
                  <a:pt x="6383" y="2131"/>
                </a:cubicBezTo>
                <a:cubicBezTo>
                  <a:pt x="6323" y="2203"/>
                  <a:pt x="6240" y="2238"/>
                  <a:pt x="6132" y="2238"/>
                </a:cubicBezTo>
                <a:lnTo>
                  <a:pt x="5787" y="2238"/>
                </a:lnTo>
                <a:cubicBezTo>
                  <a:pt x="5680" y="2238"/>
                  <a:pt x="5609" y="2167"/>
                  <a:pt x="5609" y="2060"/>
                </a:cubicBezTo>
                <a:lnTo>
                  <a:pt x="5609" y="1215"/>
                </a:lnTo>
                <a:cubicBezTo>
                  <a:pt x="5609" y="1119"/>
                  <a:pt x="5537" y="1048"/>
                  <a:pt x="5442" y="1048"/>
                </a:cubicBezTo>
                <a:cubicBezTo>
                  <a:pt x="5359" y="1048"/>
                  <a:pt x="5287" y="1119"/>
                  <a:pt x="5287" y="1215"/>
                </a:cubicBezTo>
                <a:lnTo>
                  <a:pt x="5287" y="2060"/>
                </a:lnTo>
                <a:cubicBezTo>
                  <a:pt x="5287" y="2322"/>
                  <a:pt x="5501" y="2548"/>
                  <a:pt x="5775" y="2548"/>
                </a:cubicBezTo>
                <a:lnTo>
                  <a:pt x="6121" y="2548"/>
                </a:lnTo>
                <a:cubicBezTo>
                  <a:pt x="6323" y="2548"/>
                  <a:pt x="6502" y="2465"/>
                  <a:pt x="6621" y="2322"/>
                </a:cubicBezTo>
                <a:cubicBezTo>
                  <a:pt x="6775" y="2143"/>
                  <a:pt x="6978" y="2048"/>
                  <a:pt x="7216" y="2048"/>
                </a:cubicBezTo>
                <a:cubicBezTo>
                  <a:pt x="7454" y="2048"/>
                  <a:pt x="7668" y="2143"/>
                  <a:pt x="7811" y="2322"/>
                </a:cubicBezTo>
                <a:cubicBezTo>
                  <a:pt x="7966" y="2500"/>
                  <a:pt x="8026" y="2739"/>
                  <a:pt x="7966" y="2977"/>
                </a:cubicBezTo>
                <a:cubicBezTo>
                  <a:pt x="7907" y="3274"/>
                  <a:pt x="7656" y="3512"/>
                  <a:pt x="7359" y="3572"/>
                </a:cubicBezTo>
                <a:cubicBezTo>
                  <a:pt x="7303" y="3584"/>
                  <a:pt x="7248" y="3589"/>
                  <a:pt x="7193" y="3589"/>
                </a:cubicBezTo>
                <a:cubicBezTo>
                  <a:pt x="6969" y="3589"/>
                  <a:pt x="6762" y="3492"/>
                  <a:pt x="6609" y="3310"/>
                </a:cubicBezTo>
                <a:cubicBezTo>
                  <a:pt x="6490" y="3155"/>
                  <a:pt x="6299" y="3072"/>
                  <a:pt x="6097" y="3072"/>
                </a:cubicBezTo>
                <a:lnTo>
                  <a:pt x="5763" y="3072"/>
                </a:lnTo>
                <a:cubicBezTo>
                  <a:pt x="5490" y="3072"/>
                  <a:pt x="5275" y="3298"/>
                  <a:pt x="5275" y="3560"/>
                </a:cubicBezTo>
                <a:lnTo>
                  <a:pt x="5275" y="5263"/>
                </a:lnTo>
                <a:lnTo>
                  <a:pt x="3573" y="5263"/>
                </a:lnTo>
                <a:cubicBezTo>
                  <a:pt x="3465" y="5263"/>
                  <a:pt x="3394" y="5179"/>
                  <a:pt x="3394" y="5084"/>
                </a:cubicBezTo>
                <a:lnTo>
                  <a:pt x="3394" y="4727"/>
                </a:lnTo>
                <a:cubicBezTo>
                  <a:pt x="3394" y="4620"/>
                  <a:pt x="3442" y="4524"/>
                  <a:pt x="3513" y="4453"/>
                </a:cubicBezTo>
                <a:cubicBezTo>
                  <a:pt x="3811" y="4203"/>
                  <a:pt x="3954" y="3810"/>
                  <a:pt x="3882" y="3417"/>
                </a:cubicBezTo>
                <a:cubicBezTo>
                  <a:pt x="3811" y="2977"/>
                  <a:pt x="3465" y="2643"/>
                  <a:pt x="3049" y="2548"/>
                </a:cubicBezTo>
                <a:cubicBezTo>
                  <a:pt x="2973" y="2531"/>
                  <a:pt x="2896" y="2523"/>
                  <a:pt x="2820" y="2523"/>
                </a:cubicBezTo>
                <a:cubicBezTo>
                  <a:pt x="2570" y="2523"/>
                  <a:pt x="2323" y="2610"/>
                  <a:pt x="2132" y="2774"/>
                </a:cubicBezTo>
                <a:cubicBezTo>
                  <a:pt x="1870" y="2977"/>
                  <a:pt x="1727" y="3298"/>
                  <a:pt x="1727" y="3620"/>
                </a:cubicBezTo>
                <a:cubicBezTo>
                  <a:pt x="1727" y="3941"/>
                  <a:pt x="1870" y="4239"/>
                  <a:pt x="2132" y="4453"/>
                </a:cubicBezTo>
                <a:cubicBezTo>
                  <a:pt x="2203" y="4513"/>
                  <a:pt x="2227" y="4608"/>
                  <a:pt x="2227" y="4703"/>
                </a:cubicBezTo>
                <a:lnTo>
                  <a:pt x="2227" y="5048"/>
                </a:lnTo>
                <a:cubicBezTo>
                  <a:pt x="2227" y="5155"/>
                  <a:pt x="2156" y="5227"/>
                  <a:pt x="2049" y="5227"/>
                </a:cubicBezTo>
                <a:lnTo>
                  <a:pt x="358" y="5227"/>
                </a:lnTo>
                <a:lnTo>
                  <a:pt x="358" y="822"/>
                </a:lnTo>
                <a:cubicBezTo>
                  <a:pt x="358" y="536"/>
                  <a:pt x="596" y="298"/>
                  <a:pt x="882" y="298"/>
                </a:cubicBezTo>
                <a:lnTo>
                  <a:pt x="5287" y="298"/>
                </a:lnTo>
                <a:lnTo>
                  <a:pt x="5287" y="476"/>
                </a:lnTo>
                <a:cubicBezTo>
                  <a:pt x="5287" y="572"/>
                  <a:pt x="5359" y="643"/>
                  <a:pt x="5442" y="643"/>
                </a:cubicBezTo>
                <a:cubicBezTo>
                  <a:pt x="5537" y="643"/>
                  <a:pt x="5609" y="572"/>
                  <a:pt x="5609" y="476"/>
                </a:cubicBezTo>
                <a:lnTo>
                  <a:pt x="5609" y="298"/>
                </a:lnTo>
                <a:close/>
                <a:moveTo>
                  <a:pt x="834" y="0"/>
                </a:moveTo>
                <a:cubicBezTo>
                  <a:pt x="370" y="0"/>
                  <a:pt x="1" y="381"/>
                  <a:pt x="1" y="834"/>
                </a:cubicBezTo>
                <a:lnTo>
                  <a:pt x="1" y="9977"/>
                </a:lnTo>
                <a:cubicBezTo>
                  <a:pt x="1" y="10442"/>
                  <a:pt x="370" y="10811"/>
                  <a:pt x="834" y="10811"/>
                </a:cubicBezTo>
                <a:lnTo>
                  <a:pt x="9978" y="10811"/>
                </a:lnTo>
                <a:cubicBezTo>
                  <a:pt x="10431" y="10811"/>
                  <a:pt x="10812" y="10442"/>
                  <a:pt x="10812" y="9977"/>
                </a:cubicBezTo>
                <a:lnTo>
                  <a:pt x="10812" y="834"/>
                </a:lnTo>
                <a:cubicBezTo>
                  <a:pt x="10812" y="381"/>
                  <a:pt x="10431" y="0"/>
                  <a:pt x="997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rtl="1"/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8942" name="Google Shape;8942;p76"/>
          <p:cNvGrpSpPr/>
          <p:nvPr/>
        </p:nvGrpSpPr>
        <p:grpSpPr>
          <a:xfrm>
            <a:off x="13908937" y="5579075"/>
            <a:ext cx="510494" cy="654917"/>
            <a:chOff x="6974158" y="2789537"/>
            <a:chExt cx="255247" cy="327458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8943" name="Google Shape;8943;p76"/>
            <p:cNvSpPr/>
            <p:nvPr/>
          </p:nvSpPr>
          <p:spPr>
            <a:xfrm>
              <a:off x="7066407" y="2897282"/>
              <a:ext cx="9876" cy="14798"/>
            </a:xfrm>
            <a:custGeom>
              <a:avLst/>
              <a:gdLst/>
              <a:ahLst/>
              <a:cxnLst/>
              <a:rect l="l" t="t" r="r" b="b"/>
              <a:pathLst>
                <a:path w="311" h="466" extrusionOk="0">
                  <a:moveTo>
                    <a:pt x="144" y="1"/>
                  </a:moveTo>
                  <a:cubicBezTo>
                    <a:pt x="60" y="1"/>
                    <a:pt x="1" y="84"/>
                    <a:pt x="1" y="155"/>
                  </a:cubicBezTo>
                  <a:lnTo>
                    <a:pt x="1" y="322"/>
                  </a:lnTo>
                  <a:cubicBezTo>
                    <a:pt x="1" y="405"/>
                    <a:pt x="72" y="465"/>
                    <a:pt x="144" y="465"/>
                  </a:cubicBezTo>
                  <a:cubicBezTo>
                    <a:pt x="227" y="465"/>
                    <a:pt x="299" y="394"/>
                    <a:pt x="299" y="322"/>
                  </a:cubicBezTo>
                  <a:lnTo>
                    <a:pt x="299" y="155"/>
                  </a:lnTo>
                  <a:cubicBezTo>
                    <a:pt x="310" y="60"/>
                    <a:pt x="239" y="1"/>
                    <a:pt x="1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44" name="Google Shape;8944;p76"/>
            <p:cNvSpPr/>
            <p:nvPr/>
          </p:nvSpPr>
          <p:spPr>
            <a:xfrm>
              <a:off x="7127662" y="2897282"/>
              <a:ext cx="9495" cy="14798"/>
            </a:xfrm>
            <a:custGeom>
              <a:avLst/>
              <a:gdLst/>
              <a:ahLst/>
              <a:cxnLst/>
              <a:rect l="l" t="t" r="r" b="b"/>
              <a:pathLst>
                <a:path w="299" h="466" extrusionOk="0">
                  <a:moveTo>
                    <a:pt x="155" y="1"/>
                  </a:moveTo>
                  <a:cubicBezTo>
                    <a:pt x="60" y="1"/>
                    <a:pt x="1" y="84"/>
                    <a:pt x="1" y="155"/>
                  </a:cubicBezTo>
                  <a:lnTo>
                    <a:pt x="1" y="322"/>
                  </a:lnTo>
                  <a:cubicBezTo>
                    <a:pt x="1" y="405"/>
                    <a:pt x="84" y="465"/>
                    <a:pt x="155" y="465"/>
                  </a:cubicBezTo>
                  <a:cubicBezTo>
                    <a:pt x="227" y="465"/>
                    <a:pt x="298" y="394"/>
                    <a:pt x="298" y="322"/>
                  </a:cubicBezTo>
                  <a:lnTo>
                    <a:pt x="298" y="155"/>
                  </a:lnTo>
                  <a:cubicBezTo>
                    <a:pt x="298" y="60"/>
                    <a:pt x="239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45" name="Google Shape;8945;p76"/>
            <p:cNvSpPr/>
            <p:nvPr/>
          </p:nvSpPr>
          <p:spPr>
            <a:xfrm>
              <a:off x="7081935" y="2933292"/>
              <a:ext cx="40837" cy="14703"/>
            </a:xfrm>
            <a:custGeom>
              <a:avLst/>
              <a:gdLst/>
              <a:ahLst/>
              <a:cxnLst/>
              <a:rect l="l" t="t" r="r" b="b"/>
              <a:pathLst>
                <a:path w="1286" h="463" extrusionOk="0">
                  <a:moveTo>
                    <a:pt x="162" y="1"/>
                  </a:moveTo>
                  <a:cubicBezTo>
                    <a:pt x="125" y="1"/>
                    <a:pt x="89" y="16"/>
                    <a:pt x="60" y="45"/>
                  </a:cubicBezTo>
                  <a:cubicBezTo>
                    <a:pt x="0" y="105"/>
                    <a:pt x="0" y="200"/>
                    <a:pt x="60" y="260"/>
                  </a:cubicBezTo>
                  <a:cubicBezTo>
                    <a:pt x="191" y="391"/>
                    <a:pt x="417" y="462"/>
                    <a:pt x="655" y="462"/>
                  </a:cubicBezTo>
                  <a:cubicBezTo>
                    <a:pt x="893" y="462"/>
                    <a:pt x="1119" y="391"/>
                    <a:pt x="1250" y="260"/>
                  </a:cubicBezTo>
                  <a:cubicBezTo>
                    <a:pt x="1286" y="200"/>
                    <a:pt x="1286" y="105"/>
                    <a:pt x="1226" y="45"/>
                  </a:cubicBezTo>
                  <a:cubicBezTo>
                    <a:pt x="1197" y="16"/>
                    <a:pt x="1158" y="1"/>
                    <a:pt x="1119" y="1"/>
                  </a:cubicBezTo>
                  <a:cubicBezTo>
                    <a:pt x="1081" y="1"/>
                    <a:pt x="1042" y="16"/>
                    <a:pt x="1012" y="45"/>
                  </a:cubicBezTo>
                  <a:cubicBezTo>
                    <a:pt x="953" y="105"/>
                    <a:pt x="822" y="164"/>
                    <a:pt x="643" y="164"/>
                  </a:cubicBezTo>
                  <a:cubicBezTo>
                    <a:pt x="464" y="164"/>
                    <a:pt x="310" y="105"/>
                    <a:pt x="274" y="45"/>
                  </a:cubicBezTo>
                  <a:cubicBezTo>
                    <a:pt x="238" y="16"/>
                    <a:pt x="199" y="1"/>
                    <a:pt x="1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46" name="Google Shape;8946;p76"/>
            <p:cNvSpPr/>
            <p:nvPr/>
          </p:nvSpPr>
          <p:spPr>
            <a:xfrm>
              <a:off x="6974158" y="2789537"/>
              <a:ext cx="255247" cy="327458"/>
            </a:xfrm>
            <a:custGeom>
              <a:avLst/>
              <a:gdLst/>
              <a:ahLst/>
              <a:cxnLst/>
              <a:rect l="l" t="t" r="r" b="b"/>
              <a:pathLst>
                <a:path w="8038" h="10312" extrusionOk="0">
                  <a:moveTo>
                    <a:pt x="6228" y="2167"/>
                  </a:moveTo>
                  <a:lnTo>
                    <a:pt x="6132" y="3239"/>
                  </a:lnTo>
                  <a:lnTo>
                    <a:pt x="6121" y="3239"/>
                  </a:lnTo>
                  <a:cubicBezTo>
                    <a:pt x="6025" y="3239"/>
                    <a:pt x="5942" y="3156"/>
                    <a:pt x="5942" y="3060"/>
                  </a:cubicBezTo>
                  <a:lnTo>
                    <a:pt x="5942" y="2227"/>
                  </a:lnTo>
                  <a:cubicBezTo>
                    <a:pt x="6049" y="2227"/>
                    <a:pt x="6132" y="2191"/>
                    <a:pt x="6228" y="2167"/>
                  </a:cubicBezTo>
                  <a:close/>
                  <a:moveTo>
                    <a:pt x="5787" y="322"/>
                  </a:moveTo>
                  <a:cubicBezTo>
                    <a:pt x="6240" y="322"/>
                    <a:pt x="6609" y="691"/>
                    <a:pt x="6609" y="1131"/>
                  </a:cubicBezTo>
                  <a:cubicBezTo>
                    <a:pt x="6609" y="1584"/>
                    <a:pt x="6240" y="1953"/>
                    <a:pt x="5787" y="1953"/>
                  </a:cubicBezTo>
                  <a:cubicBezTo>
                    <a:pt x="5490" y="1953"/>
                    <a:pt x="5228" y="1786"/>
                    <a:pt x="5073" y="1536"/>
                  </a:cubicBezTo>
                  <a:cubicBezTo>
                    <a:pt x="5048" y="1487"/>
                    <a:pt x="4996" y="1455"/>
                    <a:pt x="4942" y="1455"/>
                  </a:cubicBezTo>
                  <a:cubicBezTo>
                    <a:pt x="4918" y="1455"/>
                    <a:pt x="4893" y="1462"/>
                    <a:pt x="4870" y="1477"/>
                  </a:cubicBezTo>
                  <a:cubicBezTo>
                    <a:pt x="4799" y="1524"/>
                    <a:pt x="4763" y="1608"/>
                    <a:pt x="4811" y="1691"/>
                  </a:cubicBezTo>
                  <a:cubicBezTo>
                    <a:pt x="4823" y="1703"/>
                    <a:pt x="4823" y="1715"/>
                    <a:pt x="4835" y="1727"/>
                  </a:cubicBezTo>
                  <a:cubicBezTo>
                    <a:pt x="4775" y="1763"/>
                    <a:pt x="4716" y="1786"/>
                    <a:pt x="4656" y="1786"/>
                  </a:cubicBezTo>
                  <a:cubicBezTo>
                    <a:pt x="4477" y="1786"/>
                    <a:pt x="4335" y="1643"/>
                    <a:pt x="4335" y="1465"/>
                  </a:cubicBezTo>
                  <a:cubicBezTo>
                    <a:pt x="4335" y="1370"/>
                    <a:pt x="4263" y="1310"/>
                    <a:pt x="4180" y="1310"/>
                  </a:cubicBezTo>
                  <a:cubicBezTo>
                    <a:pt x="4108" y="1310"/>
                    <a:pt x="4037" y="1393"/>
                    <a:pt x="4037" y="1465"/>
                  </a:cubicBezTo>
                  <a:cubicBezTo>
                    <a:pt x="4037" y="1810"/>
                    <a:pt x="4323" y="2108"/>
                    <a:pt x="4680" y="2108"/>
                  </a:cubicBezTo>
                  <a:cubicBezTo>
                    <a:pt x="4811" y="2108"/>
                    <a:pt x="4942" y="2060"/>
                    <a:pt x="5061" y="1965"/>
                  </a:cubicBezTo>
                  <a:cubicBezTo>
                    <a:pt x="5228" y="2120"/>
                    <a:pt x="5442" y="2227"/>
                    <a:pt x="5668" y="2251"/>
                  </a:cubicBezTo>
                  <a:lnTo>
                    <a:pt x="5668" y="3072"/>
                  </a:lnTo>
                  <a:cubicBezTo>
                    <a:pt x="5668" y="3334"/>
                    <a:pt x="5882" y="3548"/>
                    <a:pt x="6144" y="3548"/>
                  </a:cubicBezTo>
                  <a:lnTo>
                    <a:pt x="6382" y="3548"/>
                  </a:lnTo>
                  <a:cubicBezTo>
                    <a:pt x="6454" y="3548"/>
                    <a:pt x="6513" y="3572"/>
                    <a:pt x="6573" y="3632"/>
                  </a:cubicBezTo>
                  <a:cubicBezTo>
                    <a:pt x="6621" y="3691"/>
                    <a:pt x="6656" y="3751"/>
                    <a:pt x="6633" y="3834"/>
                  </a:cubicBezTo>
                  <a:cubicBezTo>
                    <a:pt x="6621" y="3953"/>
                    <a:pt x="6502" y="4049"/>
                    <a:pt x="6371" y="4049"/>
                  </a:cubicBezTo>
                  <a:lnTo>
                    <a:pt x="6299" y="4049"/>
                  </a:lnTo>
                  <a:lnTo>
                    <a:pt x="6299" y="4037"/>
                  </a:lnTo>
                  <a:cubicBezTo>
                    <a:pt x="6299" y="3953"/>
                    <a:pt x="6216" y="3894"/>
                    <a:pt x="6144" y="3894"/>
                  </a:cubicBezTo>
                  <a:cubicBezTo>
                    <a:pt x="6061" y="3894"/>
                    <a:pt x="6001" y="3965"/>
                    <a:pt x="6001" y="4037"/>
                  </a:cubicBezTo>
                  <a:cubicBezTo>
                    <a:pt x="6001" y="5108"/>
                    <a:pt x="5120" y="5977"/>
                    <a:pt x="4049" y="5977"/>
                  </a:cubicBezTo>
                  <a:cubicBezTo>
                    <a:pt x="2953" y="5977"/>
                    <a:pt x="2084" y="5096"/>
                    <a:pt x="2084" y="4025"/>
                  </a:cubicBezTo>
                  <a:cubicBezTo>
                    <a:pt x="2084" y="3929"/>
                    <a:pt x="2013" y="3870"/>
                    <a:pt x="1941" y="3870"/>
                  </a:cubicBezTo>
                  <a:cubicBezTo>
                    <a:pt x="1858" y="3870"/>
                    <a:pt x="1787" y="3953"/>
                    <a:pt x="1787" y="4025"/>
                  </a:cubicBezTo>
                  <a:lnTo>
                    <a:pt x="1787" y="4037"/>
                  </a:lnTo>
                  <a:lnTo>
                    <a:pt x="1703" y="4037"/>
                  </a:lnTo>
                  <a:cubicBezTo>
                    <a:pt x="1620" y="4037"/>
                    <a:pt x="1560" y="4013"/>
                    <a:pt x="1501" y="3953"/>
                  </a:cubicBezTo>
                  <a:cubicBezTo>
                    <a:pt x="1465" y="3894"/>
                    <a:pt x="1429" y="3834"/>
                    <a:pt x="1441" y="3751"/>
                  </a:cubicBezTo>
                  <a:cubicBezTo>
                    <a:pt x="1465" y="3632"/>
                    <a:pt x="1584" y="3537"/>
                    <a:pt x="1715" y="3537"/>
                  </a:cubicBezTo>
                  <a:lnTo>
                    <a:pt x="1941" y="3537"/>
                  </a:lnTo>
                  <a:cubicBezTo>
                    <a:pt x="2203" y="3537"/>
                    <a:pt x="2418" y="3322"/>
                    <a:pt x="2418" y="3060"/>
                  </a:cubicBezTo>
                  <a:lnTo>
                    <a:pt x="2418" y="2358"/>
                  </a:lnTo>
                  <a:cubicBezTo>
                    <a:pt x="2418" y="2084"/>
                    <a:pt x="2632" y="1870"/>
                    <a:pt x="2906" y="1870"/>
                  </a:cubicBezTo>
                  <a:lnTo>
                    <a:pt x="3525" y="1870"/>
                  </a:lnTo>
                  <a:cubicBezTo>
                    <a:pt x="3620" y="1870"/>
                    <a:pt x="3680" y="1786"/>
                    <a:pt x="3680" y="1715"/>
                  </a:cubicBezTo>
                  <a:cubicBezTo>
                    <a:pt x="3680" y="1632"/>
                    <a:pt x="3608" y="1572"/>
                    <a:pt x="3525" y="1572"/>
                  </a:cubicBezTo>
                  <a:lnTo>
                    <a:pt x="2906" y="1572"/>
                  </a:lnTo>
                  <a:cubicBezTo>
                    <a:pt x="2477" y="1572"/>
                    <a:pt x="2120" y="1929"/>
                    <a:pt x="2120" y="2358"/>
                  </a:cubicBezTo>
                  <a:lnTo>
                    <a:pt x="2120" y="3060"/>
                  </a:lnTo>
                  <a:cubicBezTo>
                    <a:pt x="2120" y="3144"/>
                    <a:pt x="2037" y="3239"/>
                    <a:pt x="1941" y="3239"/>
                  </a:cubicBezTo>
                  <a:lnTo>
                    <a:pt x="1906" y="3239"/>
                  </a:lnTo>
                  <a:lnTo>
                    <a:pt x="1739" y="1572"/>
                  </a:lnTo>
                  <a:cubicBezTo>
                    <a:pt x="1715" y="1251"/>
                    <a:pt x="1822" y="929"/>
                    <a:pt x="2025" y="691"/>
                  </a:cubicBezTo>
                  <a:cubicBezTo>
                    <a:pt x="2239" y="453"/>
                    <a:pt x="2549" y="322"/>
                    <a:pt x="2870" y="322"/>
                  </a:cubicBezTo>
                  <a:close/>
                  <a:moveTo>
                    <a:pt x="5013" y="6013"/>
                  </a:moveTo>
                  <a:lnTo>
                    <a:pt x="5013" y="6537"/>
                  </a:lnTo>
                  <a:cubicBezTo>
                    <a:pt x="5013" y="6823"/>
                    <a:pt x="5204" y="7073"/>
                    <a:pt x="5478" y="7144"/>
                  </a:cubicBezTo>
                  <a:lnTo>
                    <a:pt x="5740" y="7227"/>
                  </a:lnTo>
                  <a:cubicBezTo>
                    <a:pt x="5668" y="7478"/>
                    <a:pt x="5537" y="7716"/>
                    <a:pt x="5370" y="7906"/>
                  </a:cubicBezTo>
                  <a:cubicBezTo>
                    <a:pt x="5311" y="7966"/>
                    <a:pt x="5323" y="8073"/>
                    <a:pt x="5382" y="8120"/>
                  </a:cubicBezTo>
                  <a:cubicBezTo>
                    <a:pt x="5418" y="8144"/>
                    <a:pt x="5442" y="8156"/>
                    <a:pt x="5490" y="8156"/>
                  </a:cubicBezTo>
                  <a:cubicBezTo>
                    <a:pt x="5537" y="8156"/>
                    <a:pt x="5585" y="8144"/>
                    <a:pt x="5609" y="8120"/>
                  </a:cubicBezTo>
                  <a:cubicBezTo>
                    <a:pt x="5823" y="7882"/>
                    <a:pt x="5966" y="7608"/>
                    <a:pt x="6061" y="7311"/>
                  </a:cubicBezTo>
                  <a:lnTo>
                    <a:pt x="6382" y="7418"/>
                  </a:lnTo>
                  <a:cubicBezTo>
                    <a:pt x="6204" y="7906"/>
                    <a:pt x="5930" y="8335"/>
                    <a:pt x="5525" y="8668"/>
                  </a:cubicBezTo>
                  <a:cubicBezTo>
                    <a:pt x="5085" y="9013"/>
                    <a:pt x="4573" y="9204"/>
                    <a:pt x="4001" y="9204"/>
                  </a:cubicBezTo>
                  <a:cubicBezTo>
                    <a:pt x="3442" y="9204"/>
                    <a:pt x="2918" y="9025"/>
                    <a:pt x="2489" y="8668"/>
                  </a:cubicBezTo>
                  <a:cubicBezTo>
                    <a:pt x="2096" y="8359"/>
                    <a:pt x="1810" y="7918"/>
                    <a:pt x="1668" y="7442"/>
                  </a:cubicBezTo>
                  <a:lnTo>
                    <a:pt x="2001" y="7347"/>
                  </a:lnTo>
                  <a:cubicBezTo>
                    <a:pt x="2108" y="7739"/>
                    <a:pt x="2358" y="8097"/>
                    <a:pt x="2680" y="8370"/>
                  </a:cubicBezTo>
                  <a:cubicBezTo>
                    <a:pt x="3049" y="8668"/>
                    <a:pt x="3513" y="8847"/>
                    <a:pt x="4001" y="8847"/>
                  </a:cubicBezTo>
                  <a:cubicBezTo>
                    <a:pt x="4382" y="8847"/>
                    <a:pt x="4739" y="8751"/>
                    <a:pt x="5049" y="8561"/>
                  </a:cubicBezTo>
                  <a:cubicBezTo>
                    <a:pt x="5120" y="8513"/>
                    <a:pt x="5132" y="8430"/>
                    <a:pt x="5109" y="8359"/>
                  </a:cubicBezTo>
                  <a:cubicBezTo>
                    <a:pt x="5077" y="8304"/>
                    <a:pt x="5031" y="8280"/>
                    <a:pt x="4979" y="8280"/>
                  </a:cubicBezTo>
                  <a:cubicBezTo>
                    <a:pt x="4952" y="8280"/>
                    <a:pt x="4923" y="8287"/>
                    <a:pt x="4894" y="8299"/>
                  </a:cubicBezTo>
                  <a:cubicBezTo>
                    <a:pt x="4632" y="8442"/>
                    <a:pt x="4311" y="8537"/>
                    <a:pt x="4001" y="8537"/>
                  </a:cubicBezTo>
                  <a:cubicBezTo>
                    <a:pt x="3215" y="8537"/>
                    <a:pt x="2513" y="8001"/>
                    <a:pt x="2299" y="7239"/>
                  </a:cubicBezTo>
                  <a:lnTo>
                    <a:pt x="2596" y="7144"/>
                  </a:lnTo>
                  <a:cubicBezTo>
                    <a:pt x="2858" y="7073"/>
                    <a:pt x="3049" y="6823"/>
                    <a:pt x="3049" y="6537"/>
                  </a:cubicBezTo>
                  <a:lnTo>
                    <a:pt x="3049" y="6013"/>
                  </a:lnTo>
                  <a:cubicBezTo>
                    <a:pt x="3346" y="6168"/>
                    <a:pt x="3680" y="6239"/>
                    <a:pt x="4037" y="6239"/>
                  </a:cubicBezTo>
                  <a:cubicBezTo>
                    <a:pt x="4394" y="6239"/>
                    <a:pt x="4716" y="6168"/>
                    <a:pt x="5013" y="6013"/>
                  </a:cubicBezTo>
                  <a:close/>
                  <a:moveTo>
                    <a:pt x="2870" y="0"/>
                  </a:moveTo>
                  <a:cubicBezTo>
                    <a:pt x="2477" y="0"/>
                    <a:pt x="2084" y="179"/>
                    <a:pt x="1799" y="477"/>
                  </a:cubicBezTo>
                  <a:cubicBezTo>
                    <a:pt x="1537" y="774"/>
                    <a:pt x="1406" y="1179"/>
                    <a:pt x="1429" y="1596"/>
                  </a:cubicBezTo>
                  <a:lnTo>
                    <a:pt x="1596" y="3251"/>
                  </a:lnTo>
                  <a:cubicBezTo>
                    <a:pt x="1358" y="3298"/>
                    <a:pt x="1144" y="3489"/>
                    <a:pt x="1132" y="3739"/>
                  </a:cubicBezTo>
                  <a:cubicBezTo>
                    <a:pt x="1120" y="3894"/>
                    <a:pt x="1168" y="4049"/>
                    <a:pt x="1263" y="4168"/>
                  </a:cubicBezTo>
                  <a:cubicBezTo>
                    <a:pt x="1370" y="4287"/>
                    <a:pt x="1525" y="4346"/>
                    <a:pt x="1680" y="4346"/>
                  </a:cubicBezTo>
                  <a:lnTo>
                    <a:pt x="1799" y="4346"/>
                  </a:lnTo>
                  <a:cubicBezTo>
                    <a:pt x="1894" y="4989"/>
                    <a:pt x="2251" y="5525"/>
                    <a:pt x="2739" y="5882"/>
                  </a:cubicBezTo>
                  <a:lnTo>
                    <a:pt x="2739" y="6585"/>
                  </a:lnTo>
                  <a:cubicBezTo>
                    <a:pt x="2739" y="6727"/>
                    <a:pt x="2632" y="6870"/>
                    <a:pt x="2501" y="6894"/>
                  </a:cubicBezTo>
                  <a:lnTo>
                    <a:pt x="810" y="7406"/>
                  </a:lnTo>
                  <a:cubicBezTo>
                    <a:pt x="322" y="7537"/>
                    <a:pt x="1" y="7978"/>
                    <a:pt x="1" y="8478"/>
                  </a:cubicBezTo>
                  <a:lnTo>
                    <a:pt x="1" y="10168"/>
                  </a:lnTo>
                  <a:cubicBezTo>
                    <a:pt x="1" y="10252"/>
                    <a:pt x="72" y="10311"/>
                    <a:pt x="144" y="10311"/>
                  </a:cubicBezTo>
                  <a:cubicBezTo>
                    <a:pt x="227" y="10311"/>
                    <a:pt x="298" y="10240"/>
                    <a:pt x="298" y="10168"/>
                  </a:cubicBezTo>
                  <a:lnTo>
                    <a:pt x="298" y="8466"/>
                  </a:lnTo>
                  <a:cubicBezTo>
                    <a:pt x="298" y="8109"/>
                    <a:pt x="537" y="7787"/>
                    <a:pt x="882" y="7680"/>
                  </a:cubicBezTo>
                  <a:lnTo>
                    <a:pt x="1370" y="7537"/>
                  </a:lnTo>
                  <a:cubicBezTo>
                    <a:pt x="1513" y="8073"/>
                    <a:pt x="1846" y="8549"/>
                    <a:pt x="2275" y="8906"/>
                  </a:cubicBezTo>
                  <a:cubicBezTo>
                    <a:pt x="2751" y="9287"/>
                    <a:pt x="3358" y="9502"/>
                    <a:pt x="3989" y="9502"/>
                  </a:cubicBezTo>
                  <a:cubicBezTo>
                    <a:pt x="4608" y="9502"/>
                    <a:pt x="5204" y="9287"/>
                    <a:pt x="5704" y="8906"/>
                  </a:cubicBezTo>
                  <a:cubicBezTo>
                    <a:pt x="6144" y="8549"/>
                    <a:pt x="6454" y="8073"/>
                    <a:pt x="6621" y="7537"/>
                  </a:cubicBezTo>
                  <a:lnTo>
                    <a:pt x="7144" y="7680"/>
                  </a:lnTo>
                  <a:cubicBezTo>
                    <a:pt x="7490" y="7787"/>
                    <a:pt x="7728" y="8097"/>
                    <a:pt x="7728" y="8466"/>
                  </a:cubicBezTo>
                  <a:lnTo>
                    <a:pt x="7728" y="10168"/>
                  </a:lnTo>
                  <a:cubicBezTo>
                    <a:pt x="7728" y="10252"/>
                    <a:pt x="7799" y="10311"/>
                    <a:pt x="7871" y="10311"/>
                  </a:cubicBezTo>
                  <a:cubicBezTo>
                    <a:pt x="7966" y="10311"/>
                    <a:pt x="8026" y="10240"/>
                    <a:pt x="8026" y="10168"/>
                  </a:cubicBezTo>
                  <a:lnTo>
                    <a:pt x="8026" y="8466"/>
                  </a:lnTo>
                  <a:cubicBezTo>
                    <a:pt x="8037" y="7966"/>
                    <a:pt x="7716" y="7525"/>
                    <a:pt x="7240" y="7382"/>
                  </a:cubicBezTo>
                  <a:lnTo>
                    <a:pt x="5537" y="6882"/>
                  </a:lnTo>
                  <a:cubicBezTo>
                    <a:pt x="5406" y="6835"/>
                    <a:pt x="5299" y="6704"/>
                    <a:pt x="5299" y="6573"/>
                  </a:cubicBezTo>
                  <a:lnTo>
                    <a:pt x="5299" y="5870"/>
                  </a:lnTo>
                  <a:cubicBezTo>
                    <a:pt x="5811" y="5525"/>
                    <a:pt x="6168" y="4977"/>
                    <a:pt x="6240" y="4334"/>
                  </a:cubicBezTo>
                  <a:lnTo>
                    <a:pt x="6323" y="4334"/>
                  </a:lnTo>
                  <a:cubicBezTo>
                    <a:pt x="6621" y="4334"/>
                    <a:pt x="6871" y="4108"/>
                    <a:pt x="6906" y="3846"/>
                  </a:cubicBezTo>
                  <a:cubicBezTo>
                    <a:pt x="6918" y="3691"/>
                    <a:pt x="6871" y="3525"/>
                    <a:pt x="6775" y="3417"/>
                  </a:cubicBezTo>
                  <a:cubicBezTo>
                    <a:pt x="6680" y="3322"/>
                    <a:pt x="6561" y="3251"/>
                    <a:pt x="6442" y="3239"/>
                  </a:cubicBezTo>
                  <a:lnTo>
                    <a:pt x="6549" y="1941"/>
                  </a:lnTo>
                  <a:cubicBezTo>
                    <a:pt x="6775" y="1727"/>
                    <a:pt x="6906" y="1453"/>
                    <a:pt x="6906" y="1120"/>
                  </a:cubicBezTo>
                  <a:cubicBezTo>
                    <a:pt x="6906" y="512"/>
                    <a:pt x="6394" y="0"/>
                    <a:pt x="57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47" name="Google Shape;8947;p76"/>
            <p:cNvSpPr/>
            <p:nvPr/>
          </p:nvSpPr>
          <p:spPr>
            <a:xfrm>
              <a:off x="7061135" y="2881785"/>
              <a:ext cx="20069" cy="9495"/>
            </a:xfrm>
            <a:custGeom>
              <a:avLst/>
              <a:gdLst/>
              <a:ahLst/>
              <a:cxnLst/>
              <a:rect l="l" t="t" r="r" b="b"/>
              <a:pathLst>
                <a:path w="632" h="299" extrusionOk="0">
                  <a:moveTo>
                    <a:pt x="155" y="1"/>
                  </a:moveTo>
                  <a:cubicBezTo>
                    <a:pt x="60" y="1"/>
                    <a:pt x="0" y="72"/>
                    <a:pt x="0" y="155"/>
                  </a:cubicBezTo>
                  <a:cubicBezTo>
                    <a:pt x="0" y="227"/>
                    <a:pt x="72" y="298"/>
                    <a:pt x="155" y="298"/>
                  </a:cubicBezTo>
                  <a:lnTo>
                    <a:pt x="476" y="298"/>
                  </a:lnTo>
                  <a:cubicBezTo>
                    <a:pt x="560" y="298"/>
                    <a:pt x="631" y="227"/>
                    <a:pt x="631" y="155"/>
                  </a:cubicBezTo>
                  <a:cubicBezTo>
                    <a:pt x="631" y="72"/>
                    <a:pt x="572" y="1"/>
                    <a:pt x="47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48" name="Google Shape;8948;p76"/>
            <p:cNvSpPr/>
            <p:nvPr/>
          </p:nvSpPr>
          <p:spPr>
            <a:xfrm>
              <a:off x="7122740" y="2881785"/>
              <a:ext cx="19688" cy="9495"/>
            </a:xfrm>
            <a:custGeom>
              <a:avLst/>
              <a:gdLst/>
              <a:ahLst/>
              <a:cxnLst/>
              <a:rect l="l" t="t" r="r" b="b"/>
              <a:pathLst>
                <a:path w="620" h="299" extrusionOk="0">
                  <a:moveTo>
                    <a:pt x="144" y="1"/>
                  </a:moveTo>
                  <a:cubicBezTo>
                    <a:pt x="60" y="1"/>
                    <a:pt x="1" y="72"/>
                    <a:pt x="1" y="155"/>
                  </a:cubicBezTo>
                  <a:cubicBezTo>
                    <a:pt x="1" y="227"/>
                    <a:pt x="72" y="298"/>
                    <a:pt x="144" y="298"/>
                  </a:cubicBezTo>
                  <a:lnTo>
                    <a:pt x="477" y="298"/>
                  </a:lnTo>
                  <a:cubicBezTo>
                    <a:pt x="560" y="298"/>
                    <a:pt x="620" y="227"/>
                    <a:pt x="620" y="155"/>
                  </a:cubicBezTo>
                  <a:cubicBezTo>
                    <a:pt x="620" y="72"/>
                    <a:pt x="560" y="1"/>
                    <a:pt x="4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8949" name="Google Shape;8949;p76"/>
          <p:cNvGrpSpPr/>
          <p:nvPr/>
        </p:nvGrpSpPr>
        <p:grpSpPr>
          <a:xfrm>
            <a:off x="15022012" y="5580599"/>
            <a:ext cx="488582" cy="652628"/>
            <a:chOff x="7530697" y="2790299"/>
            <a:chExt cx="244291" cy="326314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8950" name="Google Shape;8950;p76"/>
            <p:cNvSpPr/>
            <p:nvPr/>
          </p:nvSpPr>
          <p:spPr>
            <a:xfrm>
              <a:off x="7616911" y="2907507"/>
              <a:ext cx="9463" cy="14385"/>
            </a:xfrm>
            <a:custGeom>
              <a:avLst/>
              <a:gdLst/>
              <a:ahLst/>
              <a:cxnLst/>
              <a:rect l="l" t="t" r="r" b="b"/>
              <a:pathLst>
                <a:path w="298" h="453" extrusionOk="0">
                  <a:moveTo>
                    <a:pt x="155" y="0"/>
                  </a:moveTo>
                  <a:cubicBezTo>
                    <a:pt x="60" y="0"/>
                    <a:pt x="0" y="72"/>
                    <a:pt x="0" y="143"/>
                  </a:cubicBezTo>
                  <a:lnTo>
                    <a:pt x="0" y="310"/>
                  </a:lnTo>
                  <a:cubicBezTo>
                    <a:pt x="0" y="393"/>
                    <a:pt x="72" y="453"/>
                    <a:pt x="155" y="453"/>
                  </a:cubicBezTo>
                  <a:cubicBezTo>
                    <a:pt x="227" y="453"/>
                    <a:pt x="298" y="381"/>
                    <a:pt x="298" y="310"/>
                  </a:cubicBezTo>
                  <a:lnTo>
                    <a:pt x="298" y="143"/>
                  </a:lnTo>
                  <a:cubicBezTo>
                    <a:pt x="298" y="72"/>
                    <a:pt x="238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51" name="Google Shape;8951;p76"/>
            <p:cNvSpPr/>
            <p:nvPr/>
          </p:nvSpPr>
          <p:spPr>
            <a:xfrm>
              <a:off x="7678548" y="2907507"/>
              <a:ext cx="9463" cy="14385"/>
            </a:xfrm>
            <a:custGeom>
              <a:avLst/>
              <a:gdLst/>
              <a:ahLst/>
              <a:cxnLst/>
              <a:rect l="l" t="t" r="r" b="b"/>
              <a:pathLst>
                <a:path w="298" h="453" extrusionOk="0">
                  <a:moveTo>
                    <a:pt x="143" y="0"/>
                  </a:moveTo>
                  <a:cubicBezTo>
                    <a:pt x="60" y="0"/>
                    <a:pt x="0" y="72"/>
                    <a:pt x="0" y="143"/>
                  </a:cubicBezTo>
                  <a:lnTo>
                    <a:pt x="0" y="310"/>
                  </a:lnTo>
                  <a:cubicBezTo>
                    <a:pt x="0" y="393"/>
                    <a:pt x="72" y="453"/>
                    <a:pt x="143" y="453"/>
                  </a:cubicBezTo>
                  <a:cubicBezTo>
                    <a:pt x="214" y="453"/>
                    <a:pt x="298" y="381"/>
                    <a:pt x="298" y="310"/>
                  </a:cubicBezTo>
                  <a:lnTo>
                    <a:pt x="298" y="143"/>
                  </a:lnTo>
                  <a:cubicBezTo>
                    <a:pt x="298" y="72"/>
                    <a:pt x="238" y="0"/>
                    <a:pt x="1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52" name="Google Shape;8952;p76"/>
            <p:cNvSpPr/>
            <p:nvPr/>
          </p:nvSpPr>
          <p:spPr>
            <a:xfrm>
              <a:off x="7632408" y="2943136"/>
              <a:ext cx="40869" cy="14671"/>
            </a:xfrm>
            <a:custGeom>
              <a:avLst/>
              <a:gdLst/>
              <a:ahLst/>
              <a:cxnLst/>
              <a:rect l="l" t="t" r="r" b="b"/>
              <a:pathLst>
                <a:path w="1287" h="462" extrusionOk="0">
                  <a:moveTo>
                    <a:pt x="167" y="0"/>
                  </a:moveTo>
                  <a:cubicBezTo>
                    <a:pt x="129" y="0"/>
                    <a:pt x="90" y="15"/>
                    <a:pt x="60" y="45"/>
                  </a:cubicBezTo>
                  <a:cubicBezTo>
                    <a:pt x="1" y="104"/>
                    <a:pt x="1" y="200"/>
                    <a:pt x="60" y="259"/>
                  </a:cubicBezTo>
                  <a:cubicBezTo>
                    <a:pt x="203" y="390"/>
                    <a:pt x="417" y="462"/>
                    <a:pt x="655" y="462"/>
                  </a:cubicBezTo>
                  <a:cubicBezTo>
                    <a:pt x="893" y="462"/>
                    <a:pt x="1120" y="390"/>
                    <a:pt x="1251" y="259"/>
                  </a:cubicBezTo>
                  <a:cubicBezTo>
                    <a:pt x="1286" y="212"/>
                    <a:pt x="1286" y="104"/>
                    <a:pt x="1227" y="45"/>
                  </a:cubicBezTo>
                  <a:cubicBezTo>
                    <a:pt x="1197" y="15"/>
                    <a:pt x="1158" y="0"/>
                    <a:pt x="1120" y="0"/>
                  </a:cubicBezTo>
                  <a:cubicBezTo>
                    <a:pt x="1081" y="0"/>
                    <a:pt x="1042" y="15"/>
                    <a:pt x="1013" y="45"/>
                  </a:cubicBezTo>
                  <a:cubicBezTo>
                    <a:pt x="953" y="104"/>
                    <a:pt x="822" y="164"/>
                    <a:pt x="643" y="164"/>
                  </a:cubicBezTo>
                  <a:cubicBezTo>
                    <a:pt x="465" y="164"/>
                    <a:pt x="322" y="104"/>
                    <a:pt x="274" y="45"/>
                  </a:cubicBezTo>
                  <a:cubicBezTo>
                    <a:pt x="245" y="15"/>
                    <a:pt x="206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53" name="Google Shape;8953;p76"/>
            <p:cNvSpPr/>
            <p:nvPr/>
          </p:nvSpPr>
          <p:spPr>
            <a:xfrm>
              <a:off x="7530697" y="2790299"/>
              <a:ext cx="244291" cy="326314"/>
            </a:xfrm>
            <a:custGeom>
              <a:avLst/>
              <a:gdLst/>
              <a:ahLst/>
              <a:cxnLst/>
              <a:rect l="l" t="t" r="r" b="b"/>
              <a:pathLst>
                <a:path w="7693" h="10276" extrusionOk="0">
                  <a:moveTo>
                    <a:pt x="3846" y="298"/>
                  </a:moveTo>
                  <a:cubicBezTo>
                    <a:pt x="5275" y="298"/>
                    <a:pt x="6442" y="1453"/>
                    <a:pt x="6442" y="2882"/>
                  </a:cubicBezTo>
                  <a:lnTo>
                    <a:pt x="6442" y="4013"/>
                  </a:lnTo>
                  <a:cubicBezTo>
                    <a:pt x="6442" y="4846"/>
                    <a:pt x="6633" y="5489"/>
                    <a:pt x="6799" y="5870"/>
                  </a:cubicBezTo>
                  <a:cubicBezTo>
                    <a:pt x="6811" y="5918"/>
                    <a:pt x="6811" y="5965"/>
                    <a:pt x="6799" y="6001"/>
                  </a:cubicBezTo>
                  <a:cubicBezTo>
                    <a:pt x="6775" y="6049"/>
                    <a:pt x="6752" y="6084"/>
                    <a:pt x="6704" y="6096"/>
                  </a:cubicBezTo>
                  <a:cubicBezTo>
                    <a:pt x="6359" y="6227"/>
                    <a:pt x="5692" y="6489"/>
                    <a:pt x="4978" y="6632"/>
                  </a:cubicBezTo>
                  <a:lnTo>
                    <a:pt x="4978" y="6132"/>
                  </a:lnTo>
                  <a:cubicBezTo>
                    <a:pt x="5644" y="5739"/>
                    <a:pt x="6109" y="5013"/>
                    <a:pt x="6109" y="4179"/>
                  </a:cubicBezTo>
                  <a:lnTo>
                    <a:pt x="6109" y="3536"/>
                  </a:lnTo>
                  <a:cubicBezTo>
                    <a:pt x="6109" y="3108"/>
                    <a:pt x="5751" y="2751"/>
                    <a:pt x="5323" y="2751"/>
                  </a:cubicBezTo>
                  <a:lnTo>
                    <a:pt x="5073" y="2751"/>
                  </a:lnTo>
                  <a:lnTo>
                    <a:pt x="4311" y="1989"/>
                  </a:lnTo>
                  <a:cubicBezTo>
                    <a:pt x="4282" y="1960"/>
                    <a:pt x="4249" y="1944"/>
                    <a:pt x="4214" y="1944"/>
                  </a:cubicBezTo>
                  <a:cubicBezTo>
                    <a:pt x="4191" y="1944"/>
                    <a:pt x="4168" y="1951"/>
                    <a:pt x="4144" y="1965"/>
                  </a:cubicBezTo>
                  <a:cubicBezTo>
                    <a:pt x="4085" y="1989"/>
                    <a:pt x="4061" y="2036"/>
                    <a:pt x="4061" y="2096"/>
                  </a:cubicBezTo>
                  <a:lnTo>
                    <a:pt x="4061" y="2751"/>
                  </a:lnTo>
                  <a:lnTo>
                    <a:pt x="3239" y="2751"/>
                  </a:lnTo>
                  <a:cubicBezTo>
                    <a:pt x="3144" y="2751"/>
                    <a:pt x="3084" y="2822"/>
                    <a:pt x="3084" y="2893"/>
                  </a:cubicBezTo>
                  <a:cubicBezTo>
                    <a:pt x="3084" y="2965"/>
                    <a:pt x="3168" y="3048"/>
                    <a:pt x="3239" y="3048"/>
                  </a:cubicBezTo>
                  <a:lnTo>
                    <a:pt x="4204" y="3048"/>
                  </a:lnTo>
                  <a:cubicBezTo>
                    <a:pt x="4299" y="3048"/>
                    <a:pt x="4358" y="2965"/>
                    <a:pt x="4358" y="2893"/>
                  </a:cubicBezTo>
                  <a:lnTo>
                    <a:pt x="4358" y="2453"/>
                  </a:lnTo>
                  <a:lnTo>
                    <a:pt x="4906" y="3001"/>
                  </a:lnTo>
                  <a:cubicBezTo>
                    <a:pt x="4930" y="3024"/>
                    <a:pt x="4966" y="3048"/>
                    <a:pt x="5013" y="3048"/>
                  </a:cubicBezTo>
                  <a:lnTo>
                    <a:pt x="5335" y="3048"/>
                  </a:lnTo>
                  <a:cubicBezTo>
                    <a:pt x="5609" y="3048"/>
                    <a:pt x="5823" y="3263"/>
                    <a:pt x="5823" y="3536"/>
                  </a:cubicBezTo>
                  <a:lnTo>
                    <a:pt x="5823" y="4179"/>
                  </a:lnTo>
                  <a:cubicBezTo>
                    <a:pt x="5823" y="5251"/>
                    <a:pt x="4954" y="6132"/>
                    <a:pt x="3882" y="6132"/>
                  </a:cubicBezTo>
                  <a:cubicBezTo>
                    <a:pt x="2811" y="6132"/>
                    <a:pt x="1930" y="5251"/>
                    <a:pt x="1930" y="4179"/>
                  </a:cubicBezTo>
                  <a:lnTo>
                    <a:pt x="1930" y="3536"/>
                  </a:lnTo>
                  <a:cubicBezTo>
                    <a:pt x="1930" y="3263"/>
                    <a:pt x="2156" y="3048"/>
                    <a:pt x="2418" y="3048"/>
                  </a:cubicBezTo>
                  <a:lnTo>
                    <a:pt x="2584" y="3048"/>
                  </a:lnTo>
                  <a:cubicBezTo>
                    <a:pt x="2668" y="3048"/>
                    <a:pt x="2727" y="2965"/>
                    <a:pt x="2727" y="2893"/>
                  </a:cubicBezTo>
                  <a:cubicBezTo>
                    <a:pt x="2727" y="2822"/>
                    <a:pt x="2656" y="2751"/>
                    <a:pt x="2584" y="2751"/>
                  </a:cubicBezTo>
                  <a:lnTo>
                    <a:pt x="2418" y="2751"/>
                  </a:lnTo>
                  <a:cubicBezTo>
                    <a:pt x="1989" y="2751"/>
                    <a:pt x="1632" y="3108"/>
                    <a:pt x="1632" y="3536"/>
                  </a:cubicBezTo>
                  <a:lnTo>
                    <a:pt x="1632" y="4179"/>
                  </a:lnTo>
                  <a:cubicBezTo>
                    <a:pt x="1632" y="5013"/>
                    <a:pt x="2096" y="5739"/>
                    <a:pt x="2763" y="6132"/>
                  </a:cubicBezTo>
                  <a:lnTo>
                    <a:pt x="2763" y="6632"/>
                  </a:lnTo>
                  <a:cubicBezTo>
                    <a:pt x="2001" y="6465"/>
                    <a:pt x="1334" y="6227"/>
                    <a:pt x="989" y="6096"/>
                  </a:cubicBezTo>
                  <a:cubicBezTo>
                    <a:pt x="941" y="6084"/>
                    <a:pt x="918" y="6049"/>
                    <a:pt x="906" y="6001"/>
                  </a:cubicBezTo>
                  <a:cubicBezTo>
                    <a:pt x="882" y="5965"/>
                    <a:pt x="882" y="5918"/>
                    <a:pt x="906" y="5870"/>
                  </a:cubicBezTo>
                  <a:cubicBezTo>
                    <a:pt x="1060" y="5489"/>
                    <a:pt x="1263" y="4846"/>
                    <a:pt x="1263" y="4013"/>
                  </a:cubicBezTo>
                  <a:lnTo>
                    <a:pt x="1263" y="2882"/>
                  </a:lnTo>
                  <a:cubicBezTo>
                    <a:pt x="1263" y="1453"/>
                    <a:pt x="2418" y="298"/>
                    <a:pt x="3846" y="298"/>
                  </a:cubicBezTo>
                  <a:close/>
                  <a:moveTo>
                    <a:pt x="4632" y="6275"/>
                  </a:moveTo>
                  <a:lnTo>
                    <a:pt x="4632" y="6787"/>
                  </a:lnTo>
                  <a:cubicBezTo>
                    <a:pt x="4632" y="7025"/>
                    <a:pt x="4739" y="7239"/>
                    <a:pt x="4918" y="7394"/>
                  </a:cubicBezTo>
                  <a:cubicBezTo>
                    <a:pt x="4894" y="7442"/>
                    <a:pt x="4858" y="7477"/>
                    <a:pt x="4835" y="7513"/>
                  </a:cubicBezTo>
                  <a:cubicBezTo>
                    <a:pt x="4787" y="7573"/>
                    <a:pt x="4787" y="7680"/>
                    <a:pt x="4858" y="7715"/>
                  </a:cubicBezTo>
                  <a:cubicBezTo>
                    <a:pt x="4894" y="7739"/>
                    <a:pt x="4918" y="7751"/>
                    <a:pt x="4954" y="7751"/>
                  </a:cubicBezTo>
                  <a:cubicBezTo>
                    <a:pt x="4989" y="7751"/>
                    <a:pt x="5037" y="7739"/>
                    <a:pt x="5073" y="7692"/>
                  </a:cubicBezTo>
                  <a:cubicBezTo>
                    <a:pt x="5109" y="7632"/>
                    <a:pt x="5156" y="7584"/>
                    <a:pt x="5192" y="7525"/>
                  </a:cubicBezTo>
                  <a:lnTo>
                    <a:pt x="5525" y="7644"/>
                  </a:lnTo>
                  <a:cubicBezTo>
                    <a:pt x="4918" y="8573"/>
                    <a:pt x="4299" y="8894"/>
                    <a:pt x="3882" y="9001"/>
                  </a:cubicBezTo>
                  <a:cubicBezTo>
                    <a:pt x="3864" y="9007"/>
                    <a:pt x="3849" y="9010"/>
                    <a:pt x="3835" y="9010"/>
                  </a:cubicBezTo>
                  <a:cubicBezTo>
                    <a:pt x="3820" y="9010"/>
                    <a:pt x="3805" y="9007"/>
                    <a:pt x="3787" y="9001"/>
                  </a:cubicBezTo>
                  <a:cubicBezTo>
                    <a:pt x="3370" y="8882"/>
                    <a:pt x="2751" y="8549"/>
                    <a:pt x="2120" y="7644"/>
                  </a:cubicBezTo>
                  <a:lnTo>
                    <a:pt x="2465" y="7525"/>
                  </a:lnTo>
                  <a:cubicBezTo>
                    <a:pt x="2763" y="7942"/>
                    <a:pt x="3204" y="8442"/>
                    <a:pt x="3787" y="8644"/>
                  </a:cubicBezTo>
                  <a:cubicBezTo>
                    <a:pt x="3799" y="8644"/>
                    <a:pt x="3823" y="8656"/>
                    <a:pt x="3835" y="8656"/>
                  </a:cubicBezTo>
                  <a:cubicBezTo>
                    <a:pt x="3846" y="8656"/>
                    <a:pt x="3858" y="8656"/>
                    <a:pt x="3882" y="8644"/>
                  </a:cubicBezTo>
                  <a:cubicBezTo>
                    <a:pt x="4144" y="8549"/>
                    <a:pt x="4418" y="8382"/>
                    <a:pt x="4668" y="8132"/>
                  </a:cubicBezTo>
                  <a:cubicBezTo>
                    <a:pt x="4728" y="8073"/>
                    <a:pt x="4728" y="7989"/>
                    <a:pt x="4668" y="7930"/>
                  </a:cubicBezTo>
                  <a:cubicBezTo>
                    <a:pt x="4638" y="7900"/>
                    <a:pt x="4600" y="7885"/>
                    <a:pt x="4561" y="7885"/>
                  </a:cubicBezTo>
                  <a:cubicBezTo>
                    <a:pt x="4522" y="7885"/>
                    <a:pt x="4483" y="7900"/>
                    <a:pt x="4454" y="7930"/>
                  </a:cubicBezTo>
                  <a:cubicBezTo>
                    <a:pt x="4251" y="8120"/>
                    <a:pt x="4025" y="8275"/>
                    <a:pt x="3823" y="8346"/>
                  </a:cubicBezTo>
                  <a:cubicBezTo>
                    <a:pt x="3358" y="8168"/>
                    <a:pt x="2965" y="7751"/>
                    <a:pt x="2715" y="7394"/>
                  </a:cubicBezTo>
                  <a:cubicBezTo>
                    <a:pt x="2894" y="7239"/>
                    <a:pt x="3001" y="7025"/>
                    <a:pt x="3001" y="6787"/>
                  </a:cubicBezTo>
                  <a:lnTo>
                    <a:pt x="3001" y="6275"/>
                  </a:lnTo>
                  <a:cubicBezTo>
                    <a:pt x="3251" y="6382"/>
                    <a:pt x="3525" y="6430"/>
                    <a:pt x="3823" y="6430"/>
                  </a:cubicBezTo>
                  <a:cubicBezTo>
                    <a:pt x="4120" y="6430"/>
                    <a:pt x="4382" y="6370"/>
                    <a:pt x="4632" y="6275"/>
                  </a:cubicBezTo>
                  <a:close/>
                  <a:moveTo>
                    <a:pt x="3846" y="0"/>
                  </a:moveTo>
                  <a:cubicBezTo>
                    <a:pt x="2251" y="0"/>
                    <a:pt x="953" y="1286"/>
                    <a:pt x="953" y="2882"/>
                  </a:cubicBezTo>
                  <a:lnTo>
                    <a:pt x="953" y="4013"/>
                  </a:lnTo>
                  <a:cubicBezTo>
                    <a:pt x="953" y="4846"/>
                    <a:pt x="751" y="5453"/>
                    <a:pt x="632" y="5775"/>
                  </a:cubicBezTo>
                  <a:cubicBezTo>
                    <a:pt x="584" y="5894"/>
                    <a:pt x="584" y="6013"/>
                    <a:pt x="632" y="6132"/>
                  </a:cubicBezTo>
                  <a:cubicBezTo>
                    <a:pt x="679" y="6251"/>
                    <a:pt x="775" y="6334"/>
                    <a:pt x="894" y="6382"/>
                  </a:cubicBezTo>
                  <a:cubicBezTo>
                    <a:pt x="1251" y="6525"/>
                    <a:pt x="1965" y="6787"/>
                    <a:pt x="2715" y="6930"/>
                  </a:cubicBezTo>
                  <a:cubicBezTo>
                    <a:pt x="2668" y="7084"/>
                    <a:pt x="2549" y="7180"/>
                    <a:pt x="2418" y="7239"/>
                  </a:cubicBezTo>
                  <a:lnTo>
                    <a:pt x="751" y="7823"/>
                  </a:lnTo>
                  <a:cubicBezTo>
                    <a:pt x="298" y="7989"/>
                    <a:pt x="1" y="8406"/>
                    <a:pt x="1" y="8882"/>
                  </a:cubicBezTo>
                  <a:lnTo>
                    <a:pt x="1" y="10132"/>
                  </a:lnTo>
                  <a:cubicBezTo>
                    <a:pt x="1" y="10216"/>
                    <a:pt x="84" y="10275"/>
                    <a:pt x="156" y="10275"/>
                  </a:cubicBezTo>
                  <a:cubicBezTo>
                    <a:pt x="227" y="10275"/>
                    <a:pt x="298" y="10204"/>
                    <a:pt x="298" y="10132"/>
                  </a:cubicBezTo>
                  <a:lnTo>
                    <a:pt x="298" y="8882"/>
                  </a:lnTo>
                  <a:cubicBezTo>
                    <a:pt x="298" y="8775"/>
                    <a:pt x="322" y="8692"/>
                    <a:pt x="358" y="8597"/>
                  </a:cubicBezTo>
                  <a:lnTo>
                    <a:pt x="1120" y="9251"/>
                  </a:lnTo>
                  <a:cubicBezTo>
                    <a:pt x="1227" y="9347"/>
                    <a:pt x="1299" y="9478"/>
                    <a:pt x="1299" y="9620"/>
                  </a:cubicBezTo>
                  <a:lnTo>
                    <a:pt x="1299" y="10132"/>
                  </a:lnTo>
                  <a:cubicBezTo>
                    <a:pt x="1299" y="10216"/>
                    <a:pt x="1370" y="10275"/>
                    <a:pt x="1453" y="10275"/>
                  </a:cubicBezTo>
                  <a:cubicBezTo>
                    <a:pt x="1525" y="10275"/>
                    <a:pt x="1596" y="10204"/>
                    <a:pt x="1596" y="10132"/>
                  </a:cubicBezTo>
                  <a:lnTo>
                    <a:pt x="1596" y="9609"/>
                  </a:lnTo>
                  <a:cubicBezTo>
                    <a:pt x="1596" y="9370"/>
                    <a:pt x="1489" y="9168"/>
                    <a:pt x="1310" y="9001"/>
                  </a:cubicBezTo>
                  <a:lnTo>
                    <a:pt x="513" y="8311"/>
                  </a:lnTo>
                  <a:cubicBezTo>
                    <a:pt x="596" y="8216"/>
                    <a:pt x="715" y="8132"/>
                    <a:pt x="834" y="8085"/>
                  </a:cubicBezTo>
                  <a:lnTo>
                    <a:pt x="1846" y="7739"/>
                  </a:lnTo>
                  <a:cubicBezTo>
                    <a:pt x="2537" y="8775"/>
                    <a:pt x="3251" y="9144"/>
                    <a:pt x="3727" y="9275"/>
                  </a:cubicBezTo>
                  <a:cubicBezTo>
                    <a:pt x="3775" y="9299"/>
                    <a:pt x="3799" y="9299"/>
                    <a:pt x="3846" y="9299"/>
                  </a:cubicBezTo>
                  <a:cubicBezTo>
                    <a:pt x="3894" y="9299"/>
                    <a:pt x="3930" y="9299"/>
                    <a:pt x="3966" y="9275"/>
                  </a:cubicBezTo>
                  <a:cubicBezTo>
                    <a:pt x="4442" y="9144"/>
                    <a:pt x="5156" y="8775"/>
                    <a:pt x="5835" y="7739"/>
                  </a:cubicBezTo>
                  <a:lnTo>
                    <a:pt x="6847" y="8085"/>
                  </a:lnTo>
                  <a:cubicBezTo>
                    <a:pt x="6990" y="8132"/>
                    <a:pt x="7085" y="8216"/>
                    <a:pt x="7180" y="8311"/>
                  </a:cubicBezTo>
                  <a:lnTo>
                    <a:pt x="6371" y="9001"/>
                  </a:lnTo>
                  <a:cubicBezTo>
                    <a:pt x="6192" y="9144"/>
                    <a:pt x="6097" y="9370"/>
                    <a:pt x="6097" y="9609"/>
                  </a:cubicBezTo>
                  <a:lnTo>
                    <a:pt x="6097" y="10120"/>
                  </a:lnTo>
                  <a:cubicBezTo>
                    <a:pt x="6097" y="10204"/>
                    <a:pt x="6168" y="10263"/>
                    <a:pt x="6240" y="10263"/>
                  </a:cubicBezTo>
                  <a:cubicBezTo>
                    <a:pt x="6311" y="10263"/>
                    <a:pt x="6394" y="10192"/>
                    <a:pt x="6394" y="10120"/>
                  </a:cubicBezTo>
                  <a:lnTo>
                    <a:pt x="6394" y="9609"/>
                  </a:lnTo>
                  <a:cubicBezTo>
                    <a:pt x="6394" y="9466"/>
                    <a:pt x="6454" y="9323"/>
                    <a:pt x="6573" y="9239"/>
                  </a:cubicBezTo>
                  <a:lnTo>
                    <a:pt x="7323" y="8585"/>
                  </a:lnTo>
                  <a:cubicBezTo>
                    <a:pt x="7359" y="8668"/>
                    <a:pt x="7383" y="8775"/>
                    <a:pt x="7383" y="8870"/>
                  </a:cubicBezTo>
                  <a:lnTo>
                    <a:pt x="7383" y="10120"/>
                  </a:lnTo>
                  <a:cubicBezTo>
                    <a:pt x="7383" y="10204"/>
                    <a:pt x="7466" y="10263"/>
                    <a:pt x="7537" y="10263"/>
                  </a:cubicBezTo>
                  <a:cubicBezTo>
                    <a:pt x="7609" y="10263"/>
                    <a:pt x="7680" y="10192"/>
                    <a:pt x="7680" y="10120"/>
                  </a:cubicBezTo>
                  <a:lnTo>
                    <a:pt x="7680" y="8870"/>
                  </a:lnTo>
                  <a:cubicBezTo>
                    <a:pt x="7692" y="8406"/>
                    <a:pt x="7395" y="7977"/>
                    <a:pt x="6942" y="7823"/>
                  </a:cubicBezTo>
                  <a:lnTo>
                    <a:pt x="5275" y="7239"/>
                  </a:lnTo>
                  <a:cubicBezTo>
                    <a:pt x="5132" y="7203"/>
                    <a:pt x="5025" y="7084"/>
                    <a:pt x="4978" y="6930"/>
                  </a:cubicBezTo>
                  <a:cubicBezTo>
                    <a:pt x="5740" y="6787"/>
                    <a:pt x="6442" y="6513"/>
                    <a:pt x="6799" y="6382"/>
                  </a:cubicBezTo>
                  <a:cubicBezTo>
                    <a:pt x="6918" y="6334"/>
                    <a:pt x="7002" y="6251"/>
                    <a:pt x="7061" y="6132"/>
                  </a:cubicBezTo>
                  <a:cubicBezTo>
                    <a:pt x="7109" y="6013"/>
                    <a:pt x="7109" y="5894"/>
                    <a:pt x="7061" y="5775"/>
                  </a:cubicBezTo>
                  <a:cubicBezTo>
                    <a:pt x="6942" y="5477"/>
                    <a:pt x="6740" y="4846"/>
                    <a:pt x="6740" y="4013"/>
                  </a:cubicBezTo>
                  <a:lnTo>
                    <a:pt x="6740" y="2882"/>
                  </a:lnTo>
                  <a:cubicBezTo>
                    <a:pt x="6740" y="1286"/>
                    <a:pt x="5442" y="0"/>
                    <a:pt x="38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54" name="Google Shape;8954;p76"/>
            <p:cNvSpPr/>
            <p:nvPr/>
          </p:nvSpPr>
          <p:spPr>
            <a:xfrm>
              <a:off x="7611608" y="2891630"/>
              <a:ext cx="20069" cy="9463"/>
            </a:xfrm>
            <a:custGeom>
              <a:avLst/>
              <a:gdLst/>
              <a:ahLst/>
              <a:cxnLst/>
              <a:rect l="l" t="t" r="r" b="b"/>
              <a:pathLst>
                <a:path w="632" h="298" extrusionOk="0">
                  <a:moveTo>
                    <a:pt x="155" y="0"/>
                  </a:moveTo>
                  <a:cubicBezTo>
                    <a:pt x="60" y="0"/>
                    <a:pt x="1" y="83"/>
                    <a:pt x="1" y="155"/>
                  </a:cubicBezTo>
                  <a:cubicBezTo>
                    <a:pt x="1" y="226"/>
                    <a:pt x="84" y="298"/>
                    <a:pt x="155" y="298"/>
                  </a:cubicBezTo>
                  <a:lnTo>
                    <a:pt x="477" y="298"/>
                  </a:lnTo>
                  <a:cubicBezTo>
                    <a:pt x="572" y="298"/>
                    <a:pt x="632" y="226"/>
                    <a:pt x="632" y="155"/>
                  </a:cubicBezTo>
                  <a:cubicBezTo>
                    <a:pt x="632" y="83"/>
                    <a:pt x="572" y="0"/>
                    <a:pt x="4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55" name="Google Shape;8955;p76"/>
            <p:cNvSpPr/>
            <p:nvPr/>
          </p:nvSpPr>
          <p:spPr>
            <a:xfrm>
              <a:off x="7673245" y="2891630"/>
              <a:ext cx="19688" cy="9463"/>
            </a:xfrm>
            <a:custGeom>
              <a:avLst/>
              <a:gdLst/>
              <a:ahLst/>
              <a:cxnLst/>
              <a:rect l="l" t="t" r="r" b="b"/>
              <a:pathLst>
                <a:path w="620" h="298" extrusionOk="0">
                  <a:moveTo>
                    <a:pt x="143" y="0"/>
                  </a:moveTo>
                  <a:cubicBezTo>
                    <a:pt x="60" y="0"/>
                    <a:pt x="0" y="83"/>
                    <a:pt x="0" y="155"/>
                  </a:cubicBezTo>
                  <a:cubicBezTo>
                    <a:pt x="0" y="226"/>
                    <a:pt x="72" y="298"/>
                    <a:pt x="143" y="298"/>
                  </a:cubicBezTo>
                  <a:lnTo>
                    <a:pt x="477" y="298"/>
                  </a:lnTo>
                  <a:cubicBezTo>
                    <a:pt x="560" y="298"/>
                    <a:pt x="620" y="226"/>
                    <a:pt x="620" y="155"/>
                  </a:cubicBezTo>
                  <a:cubicBezTo>
                    <a:pt x="620" y="83"/>
                    <a:pt x="548" y="0"/>
                    <a:pt x="4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8956" name="Google Shape;8956;p76"/>
          <p:cNvGrpSpPr/>
          <p:nvPr/>
        </p:nvGrpSpPr>
        <p:grpSpPr>
          <a:xfrm>
            <a:off x="15936998" y="5664497"/>
            <a:ext cx="664697" cy="567971"/>
            <a:chOff x="7988191" y="2832248"/>
            <a:chExt cx="332348" cy="283985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8957" name="Google Shape;8957;p76"/>
            <p:cNvSpPr/>
            <p:nvPr/>
          </p:nvSpPr>
          <p:spPr>
            <a:xfrm>
              <a:off x="8046398" y="2894646"/>
              <a:ext cx="40869" cy="45759"/>
            </a:xfrm>
            <a:custGeom>
              <a:avLst/>
              <a:gdLst/>
              <a:ahLst/>
              <a:cxnLst/>
              <a:rect l="l" t="t" r="r" b="b"/>
              <a:pathLst>
                <a:path w="1287" h="1441" extrusionOk="0">
                  <a:moveTo>
                    <a:pt x="644" y="0"/>
                  </a:moveTo>
                  <a:cubicBezTo>
                    <a:pt x="287" y="0"/>
                    <a:pt x="1" y="286"/>
                    <a:pt x="1" y="643"/>
                  </a:cubicBezTo>
                  <a:lnTo>
                    <a:pt x="1" y="798"/>
                  </a:lnTo>
                  <a:cubicBezTo>
                    <a:pt x="1" y="1155"/>
                    <a:pt x="287" y="1441"/>
                    <a:pt x="644" y="1441"/>
                  </a:cubicBezTo>
                  <a:cubicBezTo>
                    <a:pt x="1001" y="1441"/>
                    <a:pt x="1287" y="1155"/>
                    <a:pt x="1287" y="798"/>
                  </a:cubicBezTo>
                  <a:lnTo>
                    <a:pt x="1287" y="643"/>
                  </a:lnTo>
                  <a:cubicBezTo>
                    <a:pt x="1287" y="548"/>
                    <a:pt x="1215" y="488"/>
                    <a:pt x="1132" y="488"/>
                  </a:cubicBezTo>
                  <a:cubicBezTo>
                    <a:pt x="1049" y="488"/>
                    <a:pt x="989" y="560"/>
                    <a:pt x="989" y="643"/>
                  </a:cubicBezTo>
                  <a:lnTo>
                    <a:pt x="989" y="798"/>
                  </a:lnTo>
                  <a:cubicBezTo>
                    <a:pt x="989" y="977"/>
                    <a:pt x="834" y="1143"/>
                    <a:pt x="644" y="1143"/>
                  </a:cubicBezTo>
                  <a:cubicBezTo>
                    <a:pt x="453" y="1143"/>
                    <a:pt x="299" y="1000"/>
                    <a:pt x="299" y="798"/>
                  </a:cubicBezTo>
                  <a:lnTo>
                    <a:pt x="299" y="643"/>
                  </a:lnTo>
                  <a:cubicBezTo>
                    <a:pt x="299" y="465"/>
                    <a:pt x="453" y="298"/>
                    <a:pt x="644" y="298"/>
                  </a:cubicBezTo>
                  <a:cubicBezTo>
                    <a:pt x="739" y="298"/>
                    <a:pt x="799" y="227"/>
                    <a:pt x="799" y="143"/>
                  </a:cubicBezTo>
                  <a:cubicBezTo>
                    <a:pt x="799" y="60"/>
                    <a:pt x="715" y="0"/>
                    <a:pt x="6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58" name="Google Shape;8958;p76"/>
            <p:cNvSpPr/>
            <p:nvPr/>
          </p:nvSpPr>
          <p:spPr>
            <a:xfrm>
              <a:off x="7988191" y="2832248"/>
              <a:ext cx="332348" cy="283985"/>
            </a:xfrm>
            <a:custGeom>
              <a:avLst/>
              <a:gdLst/>
              <a:ahLst/>
              <a:cxnLst/>
              <a:rect l="l" t="t" r="r" b="b"/>
              <a:pathLst>
                <a:path w="10466" h="8943" extrusionOk="0">
                  <a:moveTo>
                    <a:pt x="929" y="2942"/>
                  </a:moveTo>
                  <a:lnTo>
                    <a:pt x="929" y="2942"/>
                  </a:lnTo>
                  <a:cubicBezTo>
                    <a:pt x="905" y="3037"/>
                    <a:pt x="881" y="3144"/>
                    <a:pt x="869" y="3227"/>
                  </a:cubicBezTo>
                  <a:cubicBezTo>
                    <a:pt x="858" y="3299"/>
                    <a:pt x="858" y="3358"/>
                    <a:pt x="858" y="3418"/>
                  </a:cubicBezTo>
                  <a:lnTo>
                    <a:pt x="488" y="3120"/>
                  </a:lnTo>
                  <a:lnTo>
                    <a:pt x="929" y="2942"/>
                  </a:lnTo>
                  <a:close/>
                  <a:moveTo>
                    <a:pt x="4156" y="310"/>
                  </a:moveTo>
                  <a:lnTo>
                    <a:pt x="3894" y="668"/>
                  </a:lnTo>
                  <a:cubicBezTo>
                    <a:pt x="3858" y="715"/>
                    <a:pt x="3846" y="763"/>
                    <a:pt x="3858" y="822"/>
                  </a:cubicBezTo>
                  <a:cubicBezTo>
                    <a:pt x="3882" y="882"/>
                    <a:pt x="3917" y="906"/>
                    <a:pt x="3965" y="918"/>
                  </a:cubicBezTo>
                  <a:cubicBezTo>
                    <a:pt x="4608" y="1072"/>
                    <a:pt x="5168" y="1489"/>
                    <a:pt x="5549" y="2084"/>
                  </a:cubicBezTo>
                  <a:cubicBezTo>
                    <a:pt x="5965" y="2751"/>
                    <a:pt x="6418" y="3287"/>
                    <a:pt x="6894" y="3656"/>
                  </a:cubicBezTo>
                  <a:cubicBezTo>
                    <a:pt x="7287" y="3977"/>
                    <a:pt x="7692" y="4168"/>
                    <a:pt x="8085" y="4275"/>
                  </a:cubicBezTo>
                  <a:cubicBezTo>
                    <a:pt x="8288" y="4321"/>
                    <a:pt x="8455" y="4339"/>
                    <a:pt x="8603" y="4339"/>
                  </a:cubicBezTo>
                  <a:cubicBezTo>
                    <a:pt x="8646" y="4339"/>
                    <a:pt x="8687" y="4337"/>
                    <a:pt x="8728" y="4335"/>
                  </a:cubicBezTo>
                  <a:lnTo>
                    <a:pt x="8728" y="4335"/>
                  </a:lnTo>
                  <a:cubicBezTo>
                    <a:pt x="8168" y="4847"/>
                    <a:pt x="7585" y="5204"/>
                    <a:pt x="7037" y="5406"/>
                  </a:cubicBezTo>
                  <a:cubicBezTo>
                    <a:pt x="6732" y="5508"/>
                    <a:pt x="6437" y="5559"/>
                    <a:pt x="6158" y="5559"/>
                  </a:cubicBezTo>
                  <a:cubicBezTo>
                    <a:pt x="5914" y="5559"/>
                    <a:pt x="5682" y="5520"/>
                    <a:pt x="5465" y="5442"/>
                  </a:cubicBezTo>
                  <a:cubicBezTo>
                    <a:pt x="5203" y="5359"/>
                    <a:pt x="4965" y="5204"/>
                    <a:pt x="4775" y="5001"/>
                  </a:cubicBezTo>
                  <a:lnTo>
                    <a:pt x="4775" y="5001"/>
                  </a:lnTo>
                  <a:cubicBezTo>
                    <a:pt x="5001" y="5120"/>
                    <a:pt x="5275" y="5204"/>
                    <a:pt x="5596" y="5228"/>
                  </a:cubicBezTo>
                  <a:cubicBezTo>
                    <a:pt x="5680" y="5228"/>
                    <a:pt x="5751" y="5240"/>
                    <a:pt x="5822" y="5240"/>
                  </a:cubicBezTo>
                  <a:cubicBezTo>
                    <a:pt x="6096" y="5240"/>
                    <a:pt x="6382" y="5204"/>
                    <a:pt x="6644" y="5132"/>
                  </a:cubicBezTo>
                  <a:cubicBezTo>
                    <a:pt x="6715" y="5120"/>
                    <a:pt x="6775" y="5025"/>
                    <a:pt x="6751" y="4954"/>
                  </a:cubicBezTo>
                  <a:cubicBezTo>
                    <a:pt x="6741" y="4893"/>
                    <a:pt x="6671" y="4841"/>
                    <a:pt x="6607" y="4841"/>
                  </a:cubicBezTo>
                  <a:cubicBezTo>
                    <a:pt x="6595" y="4841"/>
                    <a:pt x="6583" y="4843"/>
                    <a:pt x="6573" y="4847"/>
                  </a:cubicBezTo>
                  <a:cubicBezTo>
                    <a:pt x="6317" y="4912"/>
                    <a:pt x="6067" y="4943"/>
                    <a:pt x="5831" y="4943"/>
                  </a:cubicBezTo>
                  <a:cubicBezTo>
                    <a:pt x="5418" y="4943"/>
                    <a:pt x="5052" y="4846"/>
                    <a:pt x="4787" y="4656"/>
                  </a:cubicBezTo>
                  <a:cubicBezTo>
                    <a:pt x="4477" y="4430"/>
                    <a:pt x="4310" y="4097"/>
                    <a:pt x="4263" y="3632"/>
                  </a:cubicBezTo>
                  <a:cubicBezTo>
                    <a:pt x="4310" y="3156"/>
                    <a:pt x="4572" y="2751"/>
                    <a:pt x="5025" y="2501"/>
                  </a:cubicBezTo>
                  <a:cubicBezTo>
                    <a:pt x="5096" y="2453"/>
                    <a:pt x="5120" y="2370"/>
                    <a:pt x="5084" y="2287"/>
                  </a:cubicBezTo>
                  <a:cubicBezTo>
                    <a:pt x="5051" y="2237"/>
                    <a:pt x="4996" y="2211"/>
                    <a:pt x="4941" y="2211"/>
                  </a:cubicBezTo>
                  <a:cubicBezTo>
                    <a:pt x="4916" y="2211"/>
                    <a:pt x="4892" y="2216"/>
                    <a:pt x="4870" y="2227"/>
                  </a:cubicBezTo>
                  <a:cubicBezTo>
                    <a:pt x="4227" y="2584"/>
                    <a:pt x="3906" y="3227"/>
                    <a:pt x="3965" y="3942"/>
                  </a:cubicBezTo>
                  <a:cubicBezTo>
                    <a:pt x="4037" y="4751"/>
                    <a:pt x="4596" y="5442"/>
                    <a:pt x="5382" y="5728"/>
                  </a:cubicBezTo>
                  <a:cubicBezTo>
                    <a:pt x="5631" y="5816"/>
                    <a:pt x="5895" y="5861"/>
                    <a:pt x="6170" y="5861"/>
                  </a:cubicBezTo>
                  <a:cubicBezTo>
                    <a:pt x="6487" y="5861"/>
                    <a:pt x="6818" y="5801"/>
                    <a:pt x="7156" y="5680"/>
                  </a:cubicBezTo>
                  <a:cubicBezTo>
                    <a:pt x="7596" y="5537"/>
                    <a:pt x="8061" y="5263"/>
                    <a:pt x="8525" y="4906"/>
                  </a:cubicBezTo>
                  <a:lnTo>
                    <a:pt x="8549" y="4906"/>
                  </a:lnTo>
                  <a:cubicBezTo>
                    <a:pt x="8694" y="4930"/>
                    <a:pt x="8833" y="4940"/>
                    <a:pt x="8965" y="4940"/>
                  </a:cubicBezTo>
                  <a:cubicBezTo>
                    <a:pt x="9431" y="4940"/>
                    <a:pt x="9813" y="4812"/>
                    <a:pt x="10073" y="4692"/>
                  </a:cubicBezTo>
                  <a:lnTo>
                    <a:pt x="10073" y="4692"/>
                  </a:lnTo>
                  <a:cubicBezTo>
                    <a:pt x="9430" y="6454"/>
                    <a:pt x="7608" y="7668"/>
                    <a:pt x="5572" y="7668"/>
                  </a:cubicBezTo>
                  <a:cubicBezTo>
                    <a:pt x="4179" y="7668"/>
                    <a:pt x="2894" y="7145"/>
                    <a:pt x="2072" y="6216"/>
                  </a:cubicBezTo>
                  <a:cubicBezTo>
                    <a:pt x="1358" y="5430"/>
                    <a:pt x="1060" y="4406"/>
                    <a:pt x="1179" y="3275"/>
                  </a:cubicBezTo>
                  <a:cubicBezTo>
                    <a:pt x="1286" y="2584"/>
                    <a:pt x="1524" y="2013"/>
                    <a:pt x="1881" y="1537"/>
                  </a:cubicBezTo>
                  <a:cubicBezTo>
                    <a:pt x="2167" y="1156"/>
                    <a:pt x="2536" y="858"/>
                    <a:pt x="2989" y="656"/>
                  </a:cubicBezTo>
                  <a:cubicBezTo>
                    <a:pt x="3429" y="441"/>
                    <a:pt x="3882" y="358"/>
                    <a:pt x="4156" y="310"/>
                  </a:cubicBezTo>
                  <a:close/>
                  <a:moveTo>
                    <a:pt x="5644" y="7954"/>
                  </a:moveTo>
                  <a:lnTo>
                    <a:pt x="5322" y="8645"/>
                  </a:lnTo>
                  <a:lnTo>
                    <a:pt x="5013" y="8645"/>
                  </a:lnTo>
                  <a:lnTo>
                    <a:pt x="5346" y="7954"/>
                  </a:lnTo>
                  <a:close/>
                  <a:moveTo>
                    <a:pt x="4422" y="1"/>
                  </a:moveTo>
                  <a:cubicBezTo>
                    <a:pt x="4268" y="1"/>
                    <a:pt x="3580" y="20"/>
                    <a:pt x="2834" y="382"/>
                  </a:cubicBezTo>
                  <a:cubicBezTo>
                    <a:pt x="2346" y="620"/>
                    <a:pt x="1929" y="941"/>
                    <a:pt x="1608" y="1358"/>
                  </a:cubicBezTo>
                  <a:cubicBezTo>
                    <a:pt x="1334" y="1703"/>
                    <a:pt x="1119" y="2108"/>
                    <a:pt x="989" y="2584"/>
                  </a:cubicBezTo>
                  <a:lnTo>
                    <a:pt x="96" y="2965"/>
                  </a:lnTo>
                  <a:cubicBezTo>
                    <a:pt x="48" y="2977"/>
                    <a:pt x="0" y="3025"/>
                    <a:pt x="0" y="3085"/>
                  </a:cubicBezTo>
                  <a:cubicBezTo>
                    <a:pt x="0" y="3144"/>
                    <a:pt x="24" y="3180"/>
                    <a:pt x="60" y="3215"/>
                  </a:cubicBezTo>
                  <a:lnTo>
                    <a:pt x="810" y="3811"/>
                  </a:lnTo>
                  <a:cubicBezTo>
                    <a:pt x="822" y="4811"/>
                    <a:pt x="1155" y="5704"/>
                    <a:pt x="1810" y="6430"/>
                  </a:cubicBezTo>
                  <a:cubicBezTo>
                    <a:pt x="2584" y="7287"/>
                    <a:pt x="3715" y="7823"/>
                    <a:pt x="4977" y="7942"/>
                  </a:cubicBezTo>
                  <a:lnTo>
                    <a:pt x="4620" y="8645"/>
                  </a:lnTo>
                  <a:lnTo>
                    <a:pt x="3739" y="8645"/>
                  </a:lnTo>
                  <a:cubicBezTo>
                    <a:pt x="3656" y="8645"/>
                    <a:pt x="3596" y="8716"/>
                    <a:pt x="3596" y="8799"/>
                  </a:cubicBezTo>
                  <a:cubicBezTo>
                    <a:pt x="3596" y="8871"/>
                    <a:pt x="3667" y="8942"/>
                    <a:pt x="3739" y="8942"/>
                  </a:cubicBezTo>
                  <a:lnTo>
                    <a:pt x="6013" y="8942"/>
                  </a:lnTo>
                  <a:cubicBezTo>
                    <a:pt x="6108" y="8942"/>
                    <a:pt x="6168" y="8871"/>
                    <a:pt x="6168" y="8799"/>
                  </a:cubicBezTo>
                  <a:cubicBezTo>
                    <a:pt x="6168" y="8716"/>
                    <a:pt x="6096" y="8645"/>
                    <a:pt x="6013" y="8645"/>
                  </a:cubicBezTo>
                  <a:lnTo>
                    <a:pt x="5620" y="8645"/>
                  </a:lnTo>
                  <a:lnTo>
                    <a:pt x="5953" y="7954"/>
                  </a:lnTo>
                  <a:cubicBezTo>
                    <a:pt x="6942" y="7883"/>
                    <a:pt x="7882" y="7537"/>
                    <a:pt x="8656" y="6966"/>
                  </a:cubicBezTo>
                  <a:cubicBezTo>
                    <a:pt x="9525" y="6323"/>
                    <a:pt x="10156" y="5418"/>
                    <a:pt x="10406" y="4430"/>
                  </a:cubicBezTo>
                  <a:cubicBezTo>
                    <a:pt x="10466" y="4370"/>
                    <a:pt x="10442" y="4299"/>
                    <a:pt x="10383" y="4275"/>
                  </a:cubicBezTo>
                  <a:cubicBezTo>
                    <a:pt x="10355" y="4259"/>
                    <a:pt x="10327" y="4250"/>
                    <a:pt x="10300" y="4250"/>
                  </a:cubicBezTo>
                  <a:cubicBezTo>
                    <a:pt x="10268" y="4250"/>
                    <a:pt x="10236" y="4262"/>
                    <a:pt x="10204" y="4287"/>
                  </a:cubicBezTo>
                  <a:cubicBezTo>
                    <a:pt x="10204" y="4287"/>
                    <a:pt x="9700" y="4670"/>
                    <a:pt x="8935" y="4670"/>
                  </a:cubicBezTo>
                  <a:cubicBezTo>
                    <a:pt x="8902" y="4670"/>
                    <a:pt x="8868" y="4670"/>
                    <a:pt x="8835" y="4668"/>
                  </a:cubicBezTo>
                  <a:cubicBezTo>
                    <a:pt x="8990" y="4525"/>
                    <a:pt x="9156" y="4370"/>
                    <a:pt x="9323" y="4192"/>
                  </a:cubicBezTo>
                  <a:cubicBezTo>
                    <a:pt x="9371" y="4132"/>
                    <a:pt x="9382" y="4061"/>
                    <a:pt x="9335" y="4001"/>
                  </a:cubicBezTo>
                  <a:cubicBezTo>
                    <a:pt x="9302" y="3961"/>
                    <a:pt x="9259" y="3942"/>
                    <a:pt x="9211" y="3942"/>
                  </a:cubicBezTo>
                  <a:cubicBezTo>
                    <a:pt x="9190" y="3942"/>
                    <a:pt x="9167" y="3946"/>
                    <a:pt x="9144" y="3954"/>
                  </a:cubicBezTo>
                  <a:cubicBezTo>
                    <a:pt x="9144" y="3954"/>
                    <a:pt x="8950" y="4045"/>
                    <a:pt x="8613" y="4045"/>
                  </a:cubicBezTo>
                  <a:cubicBezTo>
                    <a:pt x="8479" y="4045"/>
                    <a:pt x="8321" y="4030"/>
                    <a:pt x="8144" y="3989"/>
                  </a:cubicBezTo>
                  <a:cubicBezTo>
                    <a:pt x="7108" y="3739"/>
                    <a:pt x="6287" y="2739"/>
                    <a:pt x="5775" y="1930"/>
                  </a:cubicBezTo>
                  <a:cubicBezTo>
                    <a:pt x="5406" y="1334"/>
                    <a:pt x="4870" y="906"/>
                    <a:pt x="4227" y="703"/>
                  </a:cubicBezTo>
                  <a:lnTo>
                    <a:pt x="4572" y="251"/>
                  </a:lnTo>
                  <a:cubicBezTo>
                    <a:pt x="4608" y="203"/>
                    <a:pt x="4620" y="144"/>
                    <a:pt x="4584" y="84"/>
                  </a:cubicBezTo>
                  <a:cubicBezTo>
                    <a:pt x="4560" y="48"/>
                    <a:pt x="4513" y="1"/>
                    <a:pt x="4453" y="1"/>
                  </a:cubicBezTo>
                  <a:cubicBezTo>
                    <a:pt x="4451" y="1"/>
                    <a:pt x="4440" y="1"/>
                    <a:pt x="44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59" name="Google Shape;8959;p76"/>
            <p:cNvSpPr/>
            <p:nvPr/>
          </p:nvSpPr>
          <p:spPr>
            <a:xfrm>
              <a:off x="8212381" y="2974320"/>
              <a:ext cx="18577" cy="14861"/>
            </a:xfrm>
            <a:custGeom>
              <a:avLst/>
              <a:gdLst/>
              <a:ahLst/>
              <a:cxnLst/>
              <a:rect l="l" t="t" r="r" b="b"/>
              <a:pathLst>
                <a:path w="585" h="468" extrusionOk="0">
                  <a:moveTo>
                    <a:pt x="406" y="0"/>
                  </a:moveTo>
                  <a:cubicBezTo>
                    <a:pt x="371" y="0"/>
                    <a:pt x="337" y="12"/>
                    <a:pt x="310" y="39"/>
                  </a:cubicBezTo>
                  <a:cubicBezTo>
                    <a:pt x="275" y="75"/>
                    <a:pt x="191" y="123"/>
                    <a:pt x="108" y="170"/>
                  </a:cubicBezTo>
                  <a:cubicBezTo>
                    <a:pt x="25" y="206"/>
                    <a:pt x="1" y="301"/>
                    <a:pt x="48" y="373"/>
                  </a:cubicBezTo>
                  <a:cubicBezTo>
                    <a:pt x="72" y="432"/>
                    <a:pt x="120" y="468"/>
                    <a:pt x="179" y="468"/>
                  </a:cubicBezTo>
                  <a:cubicBezTo>
                    <a:pt x="215" y="468"/>
                    <a:pt x="227" y="468"/>
                    <a:pt x="251" y="444"/>
                  </a:cubicBezTo>
                  <a:cubicBezTo>
                    <a:pt x="370" y="385"/>
                    <a:pt x="465" y="325"/>
                    <a:pt x="536" y="265"/>
                  </a:cubicBezTo>
                  <a:cubicBezTo>
                    <a:pt x="572" y="218"/>
                    <a:pt x="584" y="111"/>
                    <a:pt x="525" y="51"/>
                  </a:cubicBezTo>
                  <a:cubicBezTo>
                    <a:pt x="492" y="18"/>
                    <a:pt x="448" y="0"/>
                    <a:pt x="40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8960" name="Google Shape;8960;p76"/>
          <p:cNvSpPr/>
          <p:nvPr/>
        </p:nvSpPr>
        <p:spPr>
          <a:xfrm>
            <a:off x="4957454" y="6490255"/>
            <a:ext cx="731255" cy="584546"/>
          </a:xfrm>
          <a:custGeom>
            <a:avLst/>
            <a:gdLst/>
            <a:ahLst/>
            <a:cxnLst/>
            <a:rect l="l" t="t" r="r" b="b"/>
            <a:pathLst>
              <a:path w="11514" h="9204" extrusionOk="0">
                <a:moveTo>
                  <a:pt x="3727" y="0"/>
                </a:moveTo>
                <a:cubicBezTo>
                  <a:pt x="3156" y="0"/>
                  <a:pt x="2668" y="346"/>
                  <a:pt x="2477" y="870"/>
                </a:cubicBezTo>
                <a:lnTo>
                  <a:pt x="2382" y="870"/>
                </a:lnTo>
                <a:cubicBezTo>
                  <a:pt x="2144" y="870"/>
                  <a:pt x="1906" y="965"/>
                  <a:pt x="1751" y="1143"/>
                </a:cubicBezTo>
                <a:cubicBezTo>
                  <a:pt x="1703" y="1143"/>
                  <a:pt x="1656" y="1131"/>
                  <a:pt x="1608" y="1131"/>
                </a:cubicBezTo>
                <a:cubicBezTo>
                  <a:pt x="1036" y="1131"/>
                  <a:pt x="560" y="1608"/>
                  <a:pt x="560" y="2191"/>
                </a:cubicBezTo>
                <a:cubicBezTo>
                  <a:pt x="560" y="2775"/>
                  <a:pt x="1036" y="3251"/>
                  <a:pt x="1608" y="3251"/>
                </a:cubicBezTo>
                <a:lnTo>
                  <a:pt x="3001" y="3251"/>
                </a:lnTo>
                <a:cubicBezTo>
                  <a:pt x="3096" y="3251"/>
                  <a:pt x="3191" y="3156"/>
                  <a:pt x="3191" y="3048"/>
                </a:cubicBezTo>
                <a:cubicBezTo>
                  <a:pt x="3191" y="2953"/>
                  <a:pt x="3096" y="2858"/>
                  <a:pt x="3001" y="2858"/>
                </a:cubicBezTo>
                <a:lnTo>
                  <a:pt x="1608" y="2858"/>
                </a:lnTo>
                <a:cubicBezTo>
                  <a:pt x="1239" y="2858"/>
                  <a:pt x="941" y="2560"/>
                  <a:pt x="941" y="2191"/>
                </a:cubicBezTo>
                <a:cubicBezTo>
                  <a:pt x="941" y="1822"/>
                  <a:pt x="1239" y="1524"/>
                  <a:pt x="1608" y="1524"/>
                </a:cubicBezTo>
                <a:cubicBezTo>
                  <a:pt x="1667" y="1524"/>
                  <a:pt x="1727" y="1524"/>
                  <a:pt x="1775" y="1536"/>
                </a:cubicBezTo>
                <a:cubicBezTo>
                  <a:pt x="1788" y="1538"/>
                  <a:pt x="1802" y="1539"/>
                  <a:pt x="1816" y="1539"/>
                </a:cubicBezTo>
                <a:cubicBezTo>
                  <a:pt x="1885" y="1539"/>
                  <a:pt x="1949" y="1514"/>
                  <a:pt x="1989" y="1465"/>
                </a:cubicBezTo>
                <a:cubicBezTo>
                  <a:pt x="2072" y="1322"/>
                  <a:pt x="2227" y="1251"/>
                  <a:pt x="2394" y="1251"/>
                </a:cubicBezTo>
                <a:cubicBezTo>
                  <a:pt x="2453" y="1251"/>
                  <a:pt x="2489" y="1262"/>
                  <a:pt x="2548" y="1286"/>
                </a:cubicBezTo>
                <a:cubicBezTo>
                  <a:pt x="2566" y="1291"/>
                  <a:pt x="2585" y="1293"/>
                  <a:pt x="2604" y="1293"/>
                </a:cubicBezTo>
                <a:cubicBezTo>
                  <a:pt x="2638" y="1293"/>
                  <a:pt x="2673" y="1285"/>
                  <a:pt x="2703" y="1262"/>
                </a:cubicBezTo>
                <a:cubicBezTo>
                  <a:pt x="2751" y="1239"/>
                  <a:pt x="2775" y="1191"/>
                  <a:pt x="2787" y="1143"/>
                </a:cubicBezTo>
                <a:cubicBezTo>
                  <a:pt x="2894" y="715"/>
                  <a:pt x="3263" y="405"/>
                  <a:pt x="3715" y="405"/>
                </a:cubicBezTo>
                <a:cubicBezTo>
                  <a:pt x="4239" y="405"/>
                  <a:pt x="4668" y="834"/>
                  <a:pt x="4668" y="1358"/>
                </a:cubicBezTo>
                <a:lnTo>
                  <a:pt x="4668" y="1382"/>
                </a:lnTo>
                <a:lnTo>
                  <a:pt x="4668" y="1405"/>
                </a:lnTo>
                <a:cubicBezTo>
                  <a:pt x="4668" y="1465"/>
                  <a:pt x="4692" y="1524"/>
                  <a:pt x="4739" y="1560"/>
                </a:cubicBezTo>
                <a:cubicBezTo>
                  <a:pt x="4771" y="1592"/>
                  <a:pt x="4813" y="1602"/>
                  <a:pt x="4856" y="1602"/>
                </a:cubicBezTo>
                <a:cubicBezTo>
                  <a:pt x="4877" y="1602"/>
                  <a:pt x="4898" y="1600"/>
                  <a:pt x="4918" y="1596"/>
                </a:cubicBezTo>
                <a:cubicBezTo>
                  <a:pt x="4977" y="1584"/>
                  <a:pt x="5049" y="1560"/>
                  <a:pt x="5108" y="1560"/>
                </a:cubicBezTo>
                <a:cubicBezTo>
                  <a:pt x="5311" y="1560"/>
                  <a:pt x="5489" y="1655"/>
                  <a:pt x="5620" y="1786"/>
                </a:cubicBezTo>
                <a:cubicBezTo>
                  <a:pt x="5620" y="1786"/>
                  <a:pt x="5608" y="1786"/>
                  <a:pt x="5608" y="1798"/>
                </a:cubicBezTo>
                <a:cubicBezTo>
                  <a:pt x="5585" y="1798"/>
                  <a:pt x="5573" y="1822"/>
                  <a:pt x="5573" y="1822"/>
                </a:cubicBezTo>
                <a:cubicBezTo>
                  <a:pt x="5561" y="1834"/>
                  <a:pt x="5525" y="1834"/>
                  <a:pt x="5513" y="1846"/>
                </a:cubicBezTo>
                <a:cubicBezTo>
                  <a:pt x="5477" y="1858"/>
                  <a:pt x="5466" y="1858"/>
                  <a:pt x="5454" y="1882"/>
                </a:cubicBezTo>
                <a:cubicBezTo>
                  <a:pt x="5442" y="1882"/>
                  <a:pt x="5442" y="1882"/>
                  <a:pt x="5430" y="1893"/>
                </a:cubicBezTo>
                <a:cubicBezTo>
                  <a:pt x="5239" y="1989"/>
                  <a:pt x="5085" y="2084"/>
                  <a:pt x="4930" y="2203"/>
                </a:cubicBezTo>
                <a:cubicBezTo>
                  <a:pt x="4727" y="2370"/>
                  <a:pt x="4549" y="2584"/>
                  <a:pt x="4394" y="2786"/>
                </a:cubicBezTo>
                <a:cubicBezTo>
                  <a:pt x="4394" y="2798"/>
                  <a:pt x="4382" y="2798"/>
                  <a:pt x="4382" y="2822"/>
                </a:cubicBezTo>
                <a:cubicBezTo>
                  <a:pt x="4370" y="2834"/>
                  <a:pt x="4346" y="2858"/>
                  <a:pt x="4346" y="2882"/>
                </a:cubicBezTo>
                <a:cubicBezTo>
                  <a:pt x="4346" y="2882"/>
                  <a:pt x="4346" y="2894"/>
                  <a:pt x="4334" y="2894"/>
                </a:cubicBezTo>
                <a:lnTo>
                  <a:pt x="3584" y="2894"/>
                </a:lnTo>
                <a:cubicBezTo>
                  <a:pt x="3477" y="2894"/>
                  <a:pt x="3382" y="2977"/>
                  <a:pt x="3382" y="3084"/>
                </a:cubicBezTo>
                <a:cubicBezTo>
                  <a:pt x="3382" y="3191"/>
                  <a:pt x="3477" y="3275"/>
                  <a:pt x="3584" y="3275"/>
                </a:cubicBezTo>
                <a:lnTo>
                  <a:pt x="4096" y="3275"/>
                </a:lnTo>
                <a:cubicBezTo>
                  <a:pt x="4072" y="3334"/>
                  <a:pt x="4061" y="3406"/>
                  <a:pt x="4025" y="3465"/>
                </a:cubicBezTo>
                <a:cubicBezTo>
                  <a:pt x="3918" y="3453"/>
                  <a:pt x="3822" y="3441"/>
                  <a:pt x="3691" y="3441"/>
                </a:cubicBezTo>
                <a:cubicBezTo>
                  <a:pt x="3203" y="3441"/>
                  <a:pt x="2727" y="3668"/>
                  <a:pt x="2418" y="4049"/>
                </a:cubicBezTo>
                <a:cubicBezTo>
                  <a:pt x="2298" y="4025"/>
                  <a:pt x="2167" y="4025"/>
                  <a:pt x="2025" y="4025"/>
                </a:cubicBezTo>
                <a:cubicBezTo>
                  <a:pt x="917" y="4025"/>
                  <a:pt x="1" y="4930"/>
                  <a:pt x="1" y="6049"/>
                </a:cubicBezTo>
                <a:cubicBezTo>
                  <a:pt x="1" y="7156"/>
                  <a:pt x="917" y="8073"/>
                  <a:pt x="2025" y="8073"/>
                </a:cubicBezTo>
                <a:lnTo>
                  <a:pt x="3858" y="8073"/>
                </a:lnTo>
                <a:cubicBezTo>
                  <a:pt x="3953" y="8704"/>
                  <a:pt x="4501" y="9204"/>
                  <a:pt x="5168" y="9204"/>
                </a:cubicBezTo>
                <a:lnTo>
                  <a:pt x="8549" y="9204"/>
                </a:lnTo>
                <a:cubicBezTo>
                  <a:pt x="8656" y="9204"/>
                  <a:pt x="8740" y="9109"/>
                  <a:pt x="8740" y="9002"/>
                </a:cubicBezTo>
                <a:cubicBezTo>
                  <a:pt x="8740" y="8906"/>
                  <a:pt x="8656" y="8811"/>
                  <a:pt x="8549" y="8811"/>
                </a:cubicBezTo>
                <a:lnTo>
                  <a:pt x="5168" y="8811"/>
                </a:lnTo>
                <a:cubicBezTo>
                  <a:pt x="4644" y="8811"/>
                  <a:pt x="4227" y="8394"/>
                  <a:pt x="4227" y="7882"/>
                </a:cubicBezTo>
                <a:lnTo>
                  <a:pt x="4227" y="7859"/>
                </a:lnTo>
                <a:lnTo>
                  <a:pt x="4227" y="7835"/>
                </a:lnTo>
                <a:lnTo>
                  <a:pt x="4227" y="7811"/>
                </a:lnTo>
                <a:lnTo>
                  <a:pt x="4227" y="7775"/>
                </a:lnTo>
                <a:cubicBezTo>
                  <a:pt x="4287" y="7311"/>
                  <a:pt x="4680" y="6942"/>
                  <a:pt x="5168" y="6942"/>
                </a:cubicBezTo>
                <a:cubicBezTo>
                  <a:pt x="5263" y="6942"/>
                  <a:pt x="5358" y="6954"/>
                  <a:pt x="5454" y="6977"/>
                </a:cubicBezTo>
                <a:cubicBezTo>
                  <a:pt x="5471" y="6984"/>
                  <a:pt x="5488" y="6987"/>
                  <a:pt x="5506" y="6987"/>
                </a:cubicBezTo>
                <a:cubicBezTo>
                  <a:pt x="5548" y="6987"/>
                  <a:pt x="5590" y="6970"/>
                  <a:pt x="5632" y="6954"/>
                </a:cubicBezTo>
                <a:cubicBezTo>
                  <a:pt x="5680" y="6906"/>
                  <a:pt x="5704" y="6846"/>
                  <a:pt x="5704" y="6787"/>
                </a:cubicBezTo>
                <a:lnTo>
                  <a:pt x="5704" y="6775"/>
                </a:lnTo>
                <a:lnTo>
                  <a:pt x="5704" y="6739"/>
                </a:lnTo>
                <a:cubicBezTo>
                  <a:pt x="5704" y="6013"/>
                  <a:pt x="6299" y="5418"/>
                  <a:pt x="7025" y="5418"/>
                </a:cubicBezTo>
                <a:cubicBezTo>
                  <a:pt x="7644" y="5418"/>
                  <a:pt x="8192" y="5846"/>
                  <a:pt x="8323" y="6442"/>
                </a:cubicBezTo>
                <a:cubicBezTo>
                  <a:pt x="8335" y="6501"/>
                  <a:pt x="8371" y="6549"/>
                  <a:pt x="8418" y="6561"/>
                </a:cubicBezTo>
                <a:cubicBezTo>
                  <a:pt x="8441" y="6583"/>
                  <a:pt x="8473" y="6592"/>
                  <a:pt x="8506" y="6592"/>
                </a:cubicBezTo>
                <a:cubicBezTo>
                  <a:pt x="8525" y="6592"/>
                  <a:pt x="8544" y="6589"/>
                  <a:pt x="8561" y="6585"/>
                </a:cubicBezTo>
                <a:cubicBezTo>
                  <a:pt x="8633" y="6549"/>
                  <a:pt x="8716" y="6549"/>
                  <a:pt x="8787" y="6549"/>
                </a:cubicBezTo>
                <a:cubicBezTo>
                  <a:pt x="9025" y="6549"/>
                  <a:pt x="9252" y="6668"/>
                  <a:pt x="9383" y="6858"/>
                </a:cubicBezTo>
                <a:cubicBezTo>
                  <a:pt x="9422" y="6907"/>
                  <a:pt x="9485" y="6948"/>
                  <a:pt x="9546" y="6948"/>
                </a:cubicBezTo>
                <a:cubicBezTo>
                  <a:pt x="9559" y="6948"/>
                  <a:pt x="9572" y="6946"/>
                  <a:pt x="9585" y="6942"/>
                </a:cubicBezTo>
                <a:cubicBezTo>
                  <a:pt x="9668" y="6918"/>
                  <a:pt x="9752" y="6906"/>
                  <a:pt x="9823" y="6906"/>
                </a:cubicBezTo>
                <a:lnTo>
                  <a:pt x="9978" y="6906"/>
                </a:lnTo>
                <a:cubicBezTo>
                  <a:pt x="10216" y="6954"/>
                  <a:pt x="10442" y="7085"/>
                  <a:pt x="10573" y="7275"/>
                </a:cubicBezTo>
                <a:cubicBezTo>
                  <a:pt x="10692" y="7442"/>
                  <a:pt x="10764" y="7632"/>
                  <a:pt x="10764" y="7847"/>
                </a:cubicBezTo>
                <a:cubicBezTo>
                  <a:pt x="10764" y="8370"/>
                  <a:pt x="10335" y="8799"/>
                  <a:pt x="9811" y="8799"/>
                </a:cubicBezTo>
                <a:lnTo>
                  <a:pt x="9156" y="8799"/>
                </a:lnTo>
                <a:cubicBezTo>
                  <a:pt x="9049" y="8799"/>
                  <a:pt x="8966" y="8882"/>
                  <a:pt x="8966" y="8990"/>
                </a:cubicBezTo>
                <a:cubicBezTo>
                  <a:pt x="8966" y="9097"/>
                  <a:pt x="9061" y="9180"/>
                  <a:pt x="9156" y="9180"/>
                </a:cubicBezTo>
                <a:lnTo>
                  <a:pt x="9811" y="9180"/>
                </a:lnTo>
                <a:cubicBezTo>
                  <a:pt x="10561" y="9180"/>
                  <a:pt x="11157" y="8585"/>
                  <a:pt x="11157" y="7847"/>
                </a:cubicBezTo>
                <a:cubicBezTo>
                  <a:pt x="11157" y="7632"/>
                  <a:pt x="11109" y="7454"/>
                  <a:pt x="11038" y="7275"/>
                </a:cubicBezTo>
                <a:cubicBezTo>
                  <a:pt x="11347" y="6882"/>
                  <a:pt x="11514" y="6454"/>
                  <a:pt x="11514" y="6001"/>
                </a:cubicBezTo>
                <a:cubicBezTo>
                  <a:pt x="11514" y="4906"/>
                  <a:pt x="10621" y="4013"/>
                  <a:pt x="9514" y="4013"/>
                </a:cubicBezTo>
                <a:cubicBezTo>
                  <a:pt x="9395" y="4013"/>
                  <a:pt x="9276" y="4025"/>
                  <a:pt x="9156" y="4037"/>
                </a:cubicBezTo>
                <a:cubicBezTo>
                  <a:pt x="9133" y="3668"/>
                  <a:pt x="9037" y="3310"/>
                  <a:pt x="8859" y="2977"/>
                </a:cubicBezTo>
                <a:cubicBezTo>
                  <a:pt x="8834" y="2919"/>
                  <a:pt x="8770" y="2879"/>
                  <a:pt x="8697" y="2879"/>
                </a:cubicBezTo>
                <a:cubicBezTo>
                  <a:pt x="8664" y="2879"/>
                  <a:pt x="8630" y="2887"/>
                  <a:pt x="8597" y="2906"/>
                </a:cubicBezTo>
                <a:cubicBezTo>
                  <a:pt x="8502" y="2953"/>
                  <a:pt x="8466" y="3072"/>
                  <a:pt x="8525" y="3179"/>
                </a:cubicBezTo>
                <a:cubicBezTo>
                  <a:pt x="8680" y="3489"/>
                  <a:pt x="8775" y="3858"/>
                  <a:pt x="8775" y="4215"/>
                </a:cubicBezTo>
                <a:lnTo>
                  <a:pt x="8775" y="4275"/>
                </a:lnTo>
                <a:lnTo>
                  <a:pt x="8775" y="4287"/>
                </a:lnTo>
                <a:cubicBezTo>
                  <a:pt x="8775" y="4346"/>
                  <a:pt x="8799" y="4406"/>
                  <a:pt x="8847" y="4453"/>
                </a:cubicBezTo>
                <a:cubicBezTo>
                  <a:pt x="8879" y="4485"/>
                  <a:pt x="8921" y="4496"/>
                  <a:pt x="8963" y="4496"/>
                </a:cubicBezTo>
                <a:cubicBezTo>
                  <a:pt x="8984" y="4496"/>
                  <a:pt x="9006" y="4493"/>
                  <a:pt x="9025" y="4489"/>
                </a:cubicBezTo>
                <a:cubicBezTo>
                  <a:pt x="9180" y="4441"/>
                  <a:pt x="9335" y="4406"/>
                  <a:pt x="9502" y="4406"/>
                </a:cubicBezTo>
                <a:cubicBezTo>
                  <a:pt x="10395" y="4406"/>
                  <a:pt x="11109" y="5144"/>
                  <a:pt x="11109" y="6013"/>
                </a:cubicBezTo>
                <a:cubicBezTo>
                  <a:pt x="11109" y="6346"/>
                  <a:pt x="11026" y="6644"/>
                  <a:pt x="10847" y="6906"/>
                </a:cubicBezTo>
                <a:lnTo>
                  <a:pt x="10823" y="6894"/>
                </a:lnTo>
                <a:lnTo>
                  <a:pt x="10800" y="6858"/>
                </a:lnTo>
                <a:lnTo>
                  <a:pt x="10788" y="6846"/>
                </a:lnTo>
                <a:lnTo>
                  <a:pt x="10752" y="6823"/>
                </a:lnTo>
                <a:cubicBezTo>
                  <a:pt x="10514" y="6608"/>
                  <a:pt x="10204" y="6489"/>
                  <a:pt x="9871" y="6489"/>
                </a:cubicBezTo>
                <a:cubicBezTo>
                  <a:pt x="9799" y="6489"/>
                  <a:pt x="9740" y="6489"/>
                  <a:pt x="9668" y="6501"/>
                </a:cubicBezTo>
                <a:cubicBezTo>
                  <a:pt x="9454" y="6263"/>
                  <a:pt x="9156" y="6132"/>
                  <a:pt x="8835" y="6132"/>
                </a:cubicBezTo>
                <a:cubicBezTo>
                  <a:pt x="8787" y="6132"/>
                  <a:pt x="8728" y="6132"/>
                  <a:pt x="8680" y="6144"/>
                </a:cubicBezTo>
                <a:cubicBezTo>
                  <a:pt x="8585" y="5846"/>
                  <a:pt x="8383" y="5584"/>
                  <a:pt x="8144" y="5370"/>
                </a:cubicBezTo>
                <a:cubicBezTo>
                  <a:pt x="7847" y="5120"/>
                  <a:pt x="7466" y="4989"/>
                  <a:pt x="7073" y="4989"/>
                </a:cubicBezTo>
                <a:cubicBezTo>
                  <a:pt x="6204" y="4989"/>
                  <a:pt x="5466" y="5656"/>
                  <a:pt x="5382" y="6525"/>
                </a:cubicBezTo>
                <a:cubicBezTo>
                  <a:pt x="5335" y="6525"/>
                  <a:pt x="5275" y="6501"/>
                  <a:pt x="5227" y="6501"/>
                </a:cubicBezTo>
                <a:lnTo>
                  <a:pt x="4977" y="6501"/>
                </a:lnTo>
                <a:cubicBezTo>
                  <a:pt x="4965" y="6501"/>
                  <a:pt x="4942" y="6501"/>
                  <a:pt x="4930" y="6525"/>
                </a:cubicBezTo>
                <a:lnTo>
                  <a:pt x="4918" y="6525"/>
                </a:lnTo>
                <a:cubicBezTo>
                  <a:pt x="4906" y="6525"/>
                  <a:pt x="4882" y="6525"/>
                  <a:pt x="4870" y="6537"/>
                </a:cubicBezTo>
                <a:lnTo>
                  <a:pt x="4858" y="6537"/>
                </a:lnTo>
                <a:cubicBezTo>
                  <a:pt x="4846" y="6537"/>
                  <a:pt x="4823" y="6549"/>
                  <a:pt x="4811" y="6549"/>
                </a:cubicBezTo>
                <a:cubicBezTo>
                  <a:pt x="4406" y="6680"/>
                  <a:pt x="4084" y="7013"/>
                  <a:pt x="3965" y="7430"/>
                </a:cubicBezTo>
                <a:cubicBezTo>
                  <a:pt x="3965" y="7442"/>
                  <a:pt x="3953" y="7454"/>
                  <a:pt x="3953" y="7489"/>
                </a:cubicBezTo>
                <a:cubicBezTo>
                  <a:pt x="3930" y="7537"/>
                  <a:pt x="3930" y="7561"/>
                  <a:pt x="3918" y="7608"/>
                </a:cubicBezTo>
                <a:lnTo>
                  <a:pt x="2084" y="7608"/>
                </a:lnTo>
                <a:cubicBezTo>
                  <a:pt x="1191" y="7608"/>
                  <a:pt x="453" y="6882"/>
                  <a:pt x="453" y="5965"/>
                </a:cubicBezTo>
                <a:cubicBezTo>
                  <a:pt x="453" y="5072"/>
                  <a:pt x="1179" y="4334"/>
                  <a:pt x="2084" y="4334"/>
                </a:cubicBezTo>
                <a:cubicBezTo>
                  <a:pt x="2227" y="4334"/>
                  <a:pt x="2370" y="4346"/>
                  <a:pt x="2501" y="4394"/>
                </a:cubicBezTo>
                <a:cubicBezTo>
                  <a:pt x="2515" y="4396"/>
                  <a:pt x="2529" y="4397"/>
                  <a:pt x="2542" y="4397"/>
                </a:cubicBezTo>
                <a:cubicBezTo>
                  <a:pt x="2611" y="4397"/>
                  <a:pt x="2675" y="4372"/>
                  <a:pt x="2715" y="4322"/>
                </a:cubicBezTo>
                <a:cubicBezTo>
                  <a:pt x="2953" y="3977"/>
                  <a:pt x="3334" y="3763"/>
                  <a:pt x="3751" y="3763"/>
                </a:cubicBezTo>
                <a:cubicBezTo>
                  <a:pt x="3894" y="3763"/>
                  <a:pt x="4025" y="3787"/>
                  <a:pt x="4156" y="3822"/>
                </a:cubicBezTo>
                <a:cubicBezTo>
                  <a:pt x="4177" y="3833"/>
                  <a:pt x="4201" y="3839"/>
                  <a:pt x="4225" y="3839"/>
                </a:cubicBezTo>
                <a:cubicBezTo>
                  <a:pt x="4255" y="3839"/>
                  <a:pt x="4284" y="3830"/>
                  <a:pt x="4311" y="3810"/>
                </a:cubicBezTo>
                <a:cubicBezTo>
                  <a:pt x="4346" y="3787"/>
                  <a:pt x="4382" y="3739"/>
                  <a:pt x="4394" y="3691"/>
                </a:cubicBezTo>
                <a:cubicBezTo>
                  <a:pt x="4442" y="3501"/>
                  <a:pt x="4513" y="3322"/>
                  <a:pt x="4608" y="3144"/>
                </a:cubicBezTo>
                <a:cubicBezTo>
                  <a:pt x="4608" y="3144"/>
                  <a:pt x="4620" y="3132"/>
                  <a:pt x="4620" y="3108"/>
                </a:cubicBezTo>
                <a:cubicBezTo>
                  <a:pt x="4906" y="2596"/>
                  <a:pt x="5394" y="2191"/>
                  <a:pt x="5977" y="2024"/>
                </a:cubicBezTo>
                <a:lnTo>
                  <a:pt x="5989" y="2024"/>
                </a:lnTo>
                <a:cubicBezTo>
                  <a:pt x="6180" y="1977"/>
                  <a:pt x="6370" y="1953"/>
                  <a:pt x="6573" y="1953"/>
                </a:cubicBezTo>
                <a:cubicBezTo>
                  <a:pt x="7192" y="1953"/>
                  <a:pt x="7775" y="2203"/>
                  <a:pt x="8204" y="2667"/>
                </a:cubicBezTo>
                <a:cubicBezTo>
                  <a:pt x="8243" y="2706"/>
                  <a:pt x="8295" y="2727"/>
                  <a:pt x="8349" y="2727"/>
                </a:cubicBezTo>
                <a:cubicBezTo>
                  <a:pt x="8394" y="2727"/>
                  <a:pt x="8440" y="2712"/>
                  <a:pt x="8478" y="2679"/>
                </a:cubicBezTo>
                <a:cubicBezTo>
                  <a:pt x="8549" y="2608"/>
                  <a:pt x="8561" y="2489"/>
                  <a:pt x="8490" y="2417"/>
                </a:cubicBezTo>
                <a:cubicBezTo>
                  <a:pt x="8002" y="1893"/>
                  <a:pt x="7299" y="1584"/>
                  <a:pt x="6573" y="1584"/>
                </a:cubicBezTo>
                <a:cubicBezTo>
                  <a:pt x="6370" y="1584"/>
                  <a:pt x="6192" y="1596"/>
                  <a:pt x="6013" y="1643"/>
                </a:cubicBezTo>
                <a:cubicBezTo>
                  <a:pt x="5823" y="1322"/>
                  <a:pt x="5501" y="1143"/>
                  <a:pt x="5120" y="1143"/>
                </a:cubicBezTo>
                <a:lnTo>
                  <a:pt x="5049" y="1143"/>
                </a:lnTo>
                <a:cubicBezTo>
                  <a:pt x="4965" y="489"/>
                  <a:pt x="4394" y="0"/>
                  <a:pt x="3727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rtl="1"/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8961" name="Google Shape;8961;p76"/>
          <p:cNvGrpSpPr/>
          <p:nvPr/>
        </p:nvGrpSpPr>
        <p:grpSpPr>
          <a:xfrm>
            <a:off x="7137497" y="6516739"/>
            <a:ext cx="728969" cy="524846"/>
            <a:chOff x="3588440" y="3258368"/>
            <a:chExt cx="364484" cy="262423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8962" name="Google Shape;8962;p76"/>
            <p:cNvSpPr/>
            <p:nvPr/>
          </p:nvSpPr>
          <p:spPr>
            <a:xfrm>
              <a:off x="3588440" y="3258368"/>
              <a:ext cx="364484" cy="262423"/>
            </a:xfrm>
            <a:custGeom>
              <a:avLst/>
              <a:gdLst/>
              <a:ahLst/>
              <a:cxnLst/>
              <a:rect l="l" t="t" r="r" b="b"/>
              <a:pathLst>
                <a:path w="11478" h="8264" extrusionOk="0">
                  <a:moveTo>
                    <a:pt x="1965" y="345"/>
                  </a:moveTo>
                  <a:cubicBezTo>
                    <a:pt x="2024" y="345"/>
                    <a:pt x="2072" y="393"/>
                    <a:pt x="2072" y="453"/>
                  </a:cubicBezTo>
                  <a:lnTo>
                    <a:pt x="2072" y="810"/>
                  </a:lnTo>
                  <a:lnTo>
                    <a:pt x="1346" y="810"/>
                  </a:lnTo>
                  <a:lnTo>
                    <a:pt x="1346" y="453"/>
                  </a:lnTo>
                  <a:cubicBezTo>
                    <a:pt x="1346" y="393"/>
                    <a:pt x="1381" y="345"/>
                    <a:pt x="1441" y="345"/>
                  </a:cubicBezTo>
                  <a:close/>
                  <a:moveTo>
                    <a:pt x="10311" y="1191"/>
                  </a:moveTo>
                  <a:cubicBezTo>
                    <a:pt x="10371" y="1191"/>
                    <a:pt x="10418" y="1238"/>
                    <a:pt x="10418" y="1298"/>
                  </a:cubicBezTo>
                  <a:lnTo>
                    <a:pt x="10418" y="1631"/>
                  </a:lnTo>
                  <a:lnTo>
                    <a:pt x="9037" y="1631"/>
                  </a:lnTo>
                  <a:lnTo>
                    <a:pt x="9037" y="1298"/>
                  </a:lnTo>
                  <a:cubicBezTo>
                    <a:pt x="9037" y="1238"/>
                    <a:pt x="9085" y="1191"/>
                    <a:pt x="9144" y="1191"/>
                  </a:cubicBezTo>
                  <a:close/>
                  <a:moveTo>
                    <a:pt x="1453" y="0"/>
                  </a:moveTo>
                  <a:cubicBezTo>
                    <a:pt x="1215" y="0"/>
                    <a:pt x="1012" y="203"/>
                    <a:pt x="1012" y="453"/>
                  </a:cubicBezTo>
                  <a:lnTo>
                    <a:pt x="1012" y="810"/>
                  </a:lnTo>
                  <a:lnTo>
                    <a:pt x="858" y="810"/>
                  </a:lnTo>
                  <a:cubicBezTo>
                    <a:pt x="667" y="810"/>
                    <a:pt x="477" y="881"/>
                    <a:pt x="322" y="1000"/>
                  </a:cubicBezTo>
                  <a:cubicBezTo>
                    <a:pt x="250" y="1060"/>
                    <a:pt x="238" y="1167"/>
                    <a:pt x="298" y="1238"/>
                  </a:cubicBezTo>
                  <a:cubicBezTo>
                    <a:pt x="334" y="1282"/>
                    <a:pt x="388" y="1308"/>
                    <a:pt x="441" y="1308"/>
                  </a:cubicBezTo>
                  <a:cubicBezTo>
                    <a:pt x="475" y="1308"/>
                    <a:pt x="508" y="1297"/>
                    <a:pt x="536" y="1274"/>
                  </a:cubicBezTo>
                  <a:cubicBezTo>
                    <a:pt x="663" y="1170"/>
                    <a:pt x="790" y="1154"/>
                    <a:pt x="914" y="1154"/>
                  </a:cubicBezTo>
                  <a:cubicBezTo>
                    <a:pt x="966" y="1154"/>
                    <a:pt x="1018" y="1157"/>
                    <a:pt x="1070" y="1157"/>
                  </a:cubicBezTo>
                  <a:cubicBezTo>
                    <a:pt x="1090" y="1157"/>
                    <a:pt x="1111" y="1156"/>
                    <a:pt x="1131" y="1155"/>
                  </a:cubicBezTo>
                  <a:lnTo>
                    <a:pt x="2560" y="1155"/>
                  </a:lnTo>
                  <a:cubicBezTo>
                    <a:pt x="2846" y="1155"/>
                    <a:pt x="3060" y="1369"/>
                    <a:pt x="3060" y="1655"/>
                  </a:cubicBezTo>
                  <a:lnTo>
                    <a:pt x="3060" y="2310"/>
                  </a:lnTo>
                  <a:cubicBezTo>
                    <a:pt x="3060" y="2405"/>
                    <a:pt x="3144" y="2477"/>
                    <a:pt x="3227" y="2477"/>
                  </a:cubicBezTo>
                  <a:cubicBezTo>
                    <a:pt x="3322" y="2477"/>
                    <a:pt x="3394" y="2405"/>
                    <a:pt x="3394" y="2310"/>
                  </a:cubicBezTo>
                  <a:lnTo>
                    <a:pt x="3394" y="1965"/>
                  </a:lnTo>
                  <a:lnTo>
                    <a:pt x="10656" y="1965"/>
                  </a:lnTo>
                  <a:cubicBezTo>
                    <a:pt x="10918" y="1988"/>
                    <a:pt x="11133" y="2203"/>
                    <a:pt x="11133" y="2477"/>
                  </a:cubicBezTo>
                  <a:lnTo>
                    <a:pt x="11133" y="2679"/>
                  </a:lnTo>
                  <a:lnTo>
                    <a:pt x="10835" y="2679"/>
                  </a:lnTo>
                  <a:cubicBezTo>
                    <a:pt x="10740" y="2679"/>
                    <a:pt x="10668" y="2762"/>
                    <a:pt x="10668" y="2846"/>
                  </a:cubicBezTo>
                  <a:cubicBezTo>
                    <a:pt x="10668" y="2941"/>
                    <a:pt x="10740" y="3012"/>
                    <a:pt x="10835" y="3012"/>
                  </a:cubicBezTo>
                  <a:lnTo>
                    <a:pt x="11133" y="3012"/>
                  </a:lnTo>
                  <a:lnTo>
                    <a:pt x="11133" y="7072"/>
                  </a:lnTo>
                  <a:lnTo>
                    <a:pt x="10347" y="7072"/>
                  </a:lnTo>
                  <a:cubicBezTo>
                    <a:pt x="10085" y="7072"/>
                    <a:pt x="9882" y="6870"/>
                    <a:pt x="9882" y="6608"/>
                  </a:cubicBezTo>
                  <a:lnTo>
                    <a:pt x="9882" y="3489"/>
                  </a:lnTo>
                  <a:cubicBezTo>
                    <a:pt x="9882" y="3274"/>
                    <a:pt x="10013" y="3096"/>
                    <a:pt x="10216" y="3036"/>
                  </a:cubicBezTo>
                  <a:cubicBezTo>
                    <a:pt x="10299" y="3012"/>
                    <a:pt x="10347" y="2917"/>
                    <a:pt x="10323" y="2834"/>
                  </a:cubicBezTo>
                  <a:cubicBezTo>
                    <a:pt x="10302" y="2750"/>
                    <a:pt x="10235" y="2713"/>
                    <a:pt x="10155" y="2713"/>
                  </a:cubicBezTo>
                  <a:cubicBezTo>
                    <a:pt x="10144" y="2713"/>
                    <a:pt x="10132" y="2713"/>
                    <a:pt x="10121" y="2715"/>
                  </a:cubicBezTo>
                  <a:cubicBezTo>
                    <a:pt x="9787" y="2822"/>
                    <a:pt x="9561" y="3131"/>
                    <a:pt x="9561" y="3489"/>
                  </a:cubicBezTo>
                  <a:lnTo>
                    <a:pt x="9561" y="6608"/>
                  </a:lnTo>
                  <a:cubicBezTo>
                    <a:pt x="9561" y="7061"/>
                    <a:pt x="9918" y="7418"/>
                    <a:pt x="10359" y="7418"/>
                  </a:cubicBezTo>
                  <a:lnTo>
                    <a:pt x="11145" y="7418"/>
                  </a:lnTo>
                  <a:cubicBezTo>
                    <a:pt x="11145" y="7703"/>
                    <a:pt x="10918" y="7918"/>
                    <a:pt x="10644" y="7918"/>
                  </a:cubicBezTo>
                  <a:lnTo>
                    <a:pt x="3239" y="7918"/>
                  </a:lnTo>
                  <a:cubicBezTo>
                    <a:pt x="3322" y="7823"/>
                    <a:pt x="3382" y="7715"/>
                    <a:pt x="3394" y="7584"/>
                  </a:cubicBezTo>
                  <a:cubicBezTo>
                    <a:pt x="3405" y="7489"/>
                    <a:pt x="3346" y="7406"/>
                    <a:pt x="3263" y="7370"/>
                  </a:cubicBezTo>
                  <a:cubicBezTo>
                    <a:pt x="3254" y="7369"/>
                    <a:pt x="3246" y="7369"/>
                    <a:pt x="3238" y="7369"/>
                  </a:cubicBezTo>
                  <a:cubicBezTo>
                    <a:pt x="3153" y="7369"/>
                    <a:pt x="3081" y="7425"/>
                    <a:pt x="3048" y="7501"/>
                  </a:cubicBezTo>
                  <a:cubicBezTo>
                    <a:pt x="3013" y="7739"/>
                    <a:pt x="2798" y="7906"/>
                    <a:pt x="2548" y="7906"/>
                  </a:cubicBezTo>
                  <a:lnTo>
                    <a:pt x="762" y="7906"/>
                  </a:lnTo>
                  <a:cubicBezTo>
                    <a:pt x="500" y="7882"/>
                    <a:pt x="322" y="7656"/>
                    <a:pt x="322" y="7406"/>
                  </a:cubicBezTo>
                  <a:lnTo>
                    <a:pt x="322" y="2619"/>
                  </a:lnTo>
                  <a:lnTo>
                    <a:pt x="322" y="1727"/>
                  </a:lnTo>
                  <a:cubicBezTo>
                    <a:pt x="322" y="1643"/>
                    <a:pt x="250" y="1572"/>
                    <a:pt x="167" y="1572"/>
                  </a:cubicBezTo>
                  <a:cubicBezTo>
                    <a:pt x="72" y="1572"/>
                    <a:pt x="0" y="1643"/>
                    <a:pt x="0" y="1727"/>
                  </a:cubicBezTo>
                  <a:lnTo>
                    <a:pt x="0" y="7418"/>
                  </a:lnTo>
                  <a:cubicBezTo>
                    <a:pt x="0" y="7834"/>
                    <a:pt x="310" y="8192"/>
                    <a:pt x="703" y="8251"/>
                  </a:cubicBezTo>
                  <a:cubicBezTo>
                    <a:pt x="715" y="8251"/>
                    <a:pt x="738" y="8251"/>
                    <a:pt x="762" y="8263"/>
                  </a:cubicBezTo>
                  <a:lnTo>
                    <a:pt x="10633" y="8263"/>
                  </a:lnTo>
                  <a:cubicBezTo>
                    <a:pt x="11109" y="8263"/>
                    <a:pt x="11478" y="7882"/>
                    <a:pt x="11478" y="7418"/>
                  </a:cubicBezTo>
                  <a:lnTo>
                    <a:pt x="11478" y="2477"/>
                  </a:lnTo>
                  <a:cubicBezTo>
                    <a:pt x="11478" y="2060"/>
                    <a:pt x="11168" y="1703"/>
                    <a:pt x="10764" y="1643"/>
                  </a:cubicBezTo>
                  <a:lnTo>
                    <a:pt x="10764" y="1298"/>
                  </a:lnTo>
                  <a:cubicBezTo>
                    <a:pt x="10764" y="1060"/>
                    <a:pt x="10573" y="857"/>
                    <a:pt x="10311" y="857"/>
                  </a:cubicBezTo>
                  <a:lnTo>
                    <a:pt x="9144" y="857"/>
                  </a:lnTo>
                  <a:cubicBezTo>
                    <a:pt x="8906" y="857"/>
                    <a:pt x="8692" y="1048"/>
                    <a:pt x="8692" y="1298"/>
                  </a:cubicBezTo>
                  <a:lnTo>
                    <a:pt x="8692" y="1631"/>
                  </a:lnTo>
                  <a:lnTo>
                    <a:pt x="8216" y="1631"/>
                  </a:lnTo>
                  <a:lnTo>
                    <a:pt x="7858" y="857"/>
                  </a:lnTo>
                  <a:cubicBezTo>
                    <a:pt x="7727" y="584"/>
                    <a:pt x="7454" y="405"/>
                    <a:pt x="7156" y="405"/>
                  </a:cubicBezTo>
                  <a:lnTo>
                    <a:pt x="5775" y="405"/>
                  </a:lnTo>
                  <a:cubicBezTo>
                    <a:pt x="5525" y="405"/>
                    <a:pt x="5287" y="524"/>
                    <a:pt x="5132" y="738"/>
                  </a:cubicBezTo>
                  <a:cubicBezTo>
                    <a:pt x="5072" y="810"/>
                    <a:pt x="5108" y="917"/>
                    <a:pt x="5179" y="976"/>
                  </a:cubicBezTo>
                  <a:cubicBezTo>
                    <a:pt x="5205" y="997"/>
                    <a:pt x="5234" y="1006"/>
                    <a:pt x="5264" y="1006"/>
                  </a:cubicBezTo>
                  <a:cubicBezTo>
                    <a:pt x="5320" y="1006"/>
                    <a:pt x="5379" y="975"/>
                    <a:pt x="5418" y="929"/>
                  </a:cubicBezTo>
                  <a:cubicBezTo>
                    <a:pt x="5489" y="810"/>
                    <a:pt x="5632" y="750"/>
                    <a:pt x="5775" y="750"/>
                  </a:cubicBezTo>
                  <a:lnTo>
                    <a:pt x="7156" y="750"/>
                  </a:lnTo>
                  <a:cubicBezTo>
                    <a:pt x="7323" y="750"/>
                    <a:pt x="7489" y="857"/>
                    <a:pt x="7561" y="1000"/>
                  </a:cubicBezTo>
                  <a:lnTo>
                    <a:pt x="7858" y="1631"/>
                  </a:lnTo>
                  <a:lnTo>
                    <a:pt x="5096" y="1631"/>
                  </a:lnTo>
                  <a:lnTo>
                    <a:pt x="5156" y="1512"/>
                  </a:lnTo>
                  <a:cubicBezTo>
                    <a:pt x="5191" y="1417"/>
                    <a:pt x="5156" y="1310"/>
                    <a:pt x="5060" y="1286"/>
                  </a:cubicBezTo>
                  <a:cubicBezTo>
                    <a:pt x="5034" y="1273"/>
                    <a:pt x="5008" y="1267"/>
                    <a:pt x="4984" y="1267"/>
                  </a:cubicBezTo>
                  <a:cubicBezTo>
                    <a:pt x="4918" y="1267"/>
                    <a:pt x="4860" y="1309"/>
                    <a:pt x="4834" y="1369"/>
                  </a:cubicBezTo>
                  <a:lnTo>
                    <a:pt x="4715" y="1631"/>
                  </a:lnTo>
                  <a:lnTo>
                    <a:pt x="3417" y="1631"/>
                  </a:lnTo>
                  <a:cubicBezTo>
                    <a:pt x="3405" y="1179"/>
                    <a:pt x="3036" y="810"/>
                    <a:pt x="2572" y="810"/>
                  </a:cubicBezTo>
                  <a:lnTo>
                    <a:pt x="2429" y="810"/>
                  </a:lnTo>
                  <a:lnTo>
                    <a:pt x="2429" y="453"/>
                  </a:lnTo>
                  <a:cubicBezTo>
                    <a:pt x="2429" y="214"/>
                    <a:pt x="2227" y="0"/>
                    <a:pt x="19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63" name="Google Shape;8963;p76"/>
            <p:cNvSpPr/>
            <p:nvPr/>
          </p:nvSpPr>
          <p:spPr>
            <a:xfrm>
              <a:off x="3685992" y="3347949"/>
              <a:ext cx="10606" cy="133498"/>
            </a:xfrm>
            <a:custGeom>
              <a:avLst/>
              <a:gdLst/>
              <a:ahLst/>
              <a:cxnLst/>
              <a:rect l="l" t="t" r="r" b="b"/>
              <a:pathLst>
                <a:path w="334" h="4204" extrusionOk="0">
                  <a:moveTo>
                    <a:pt x="155" y="1"/>
                  </a:moveTo>
                  <a:cubicBezTo>
                    <a:pt x="72" y="1"/>
                    <a:pt x="0" y="72"/>
                    <a:pt x="0" y="156"/>
                  </a:cubicBezTo>
                  <a:lnTo>
                    <a:pt x="0" y="4049"/>
                  </a:lnTo>
                  <a:cubicBezTo>
                    <a:pt x="0" y="4132"/>
                    <a:pt x="72" y="4204"/>
                    <a:pt x="155" y="4204"/>
                  </a:cubicBezTo>
                  <a:cubicBezTo>
                    <a:pt x="250" y="4204"/>
                    <a:pt x="322" y="4132"/>
                    <a:pt x="322" y="4049"/>
                  </a:cubicBezTo>
                  <a:lnTo>
                    <a:pt x="322" y="156"/>
                  </a:lnTo>
                  <a:cubicBezTo>
                    <a:pt x="333" y="84"/>
                    <a:pt x="250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64" name="Google Shape;8964;p76"/>
            <p:cNvSpPr/>
            <p:nvPr/>
          </p:nvSpPr>
          <p:spPr>
            <a:xfrm>
              <a:off x="3862549" y="3329785"/>
              <a:ext cx="40107" cy="30675"/>
            </a:xfrm>
            <a:custGeom>
              <a:avLst/>
              <a:gdLst/>
              <a:ahLst/>
              <a:cxnLst/>
              <a:rect l="l" t="t" r="r" b="b"/>
              <a:pathLst>
                <a:path w="1263" h="966" extrusionOk="0">
                  <a:moveTo>
                    <a:pt x="760" y="0"/>
                  </a:moveTo>
                  <a:cubicBezTo>
                    <a:pt x="704" y="0"/>
                    <a:pt x="646" y="27"/>
                    <a:pt x="608" y="73"/>
                  </a:cubicBezTo>
                  <a:cubicBezTo>
                    <a:pt x="548" y="144"/>
                    <a:pt x="584" y="251"/>
                    <a:pt x="655" y="311"/>
                  </a:cubicBezTo>
                  <a:cubicBezTo>
                    <a:pt x="786" y="406"/>
                    <a:pt x="715" y="621"/>
                    <a:pt x="548" y="621"/>
                  </a:cubicBezTo>
                  <a:cubicBezTo>
                    <a:pt x="441" y="621"/>
                    <a:pt x="357" y="537"/>
                    <a:pt x="381" y="418"/>
                  </a:cubicBezTo>
                  <a:cubicBezTo>
                    <a:pt x="405" y="323"/>
                    <a:pt x="346" y="240"/>
                    <a:pt x="250" y="228"/>
                  </a:cubicBezTo>
                  <a:cubicBezTo>
                    <a:pt x="243" y="227"/>
                    <a:pt x="236" y="226"/>
                    <a:pt x="229" y="226"/>
                  </a:cubicBezTo>
                  <a:cubicBezTo>
                    <a:pt x="151" y="226"/>
                    <a:pt x="71" y="282"/>
                    <a:pt x="60" y="359"/>
                  </a:cubicBezTo>
                  <a:cubicBezTo>
                    <a:pt x="0" y="692"/>
                    <a:pt x="238" y="966"/>
                    <a:pt x="560" y="966"/>
                  </a:cubicBezTo>
                  <a:cubicBezTo>
                    <a:pt x="1060" y="954"/>
                    <a:pt x="1262" y="323"/>
                    <a:pt x="846" y="25"/>
                  </a:cubicBezTo>
                  <a:cubicBezTo>
                    <a:pt x="820" y="8"/>
                    <a:pt x="791" y="0"/>
                    <a:pt x="7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65" name="Google Shape;8965;p76"/>
            <p:cNvSpPr/>
            <p:nvPr/>
          </p:nvSpPr>
          <p:spPr>
            <a:xfrm>
              <a:off x="3703743" y="3323942"/>
              <a:ext cx="183417" cy="182083"/>
            </a:xfrm>
            <a:custGeom>
              <a:avLst/>
              <a:gdLst/>
              <a:ahLst/>
              <a:cxnLst/>
              <a:rect l="l" t="t" r="r" b="b"/>
              <a:pathLst>
                <a:path w="5776" h="5734" extrusionOk="0">
                  <a:moveTo>
                    <a:pt x="2879" y="1"/>
                  </a:moveTo>
                  <a:cubicBezTo>
                    <a:pt x="2275" y="1"/>
                    <a:pt x="1659" y="191"/>
                    <a:pt x="1120" y="614"/>
                  </a:cubicBezTo>
                  <a:cubicBezTo>
                    <a:pt x="1048" y="674"/>
                    <a:pt x="1025" y="781"/>
                    <a:pt x="1084" y="852"/>
                  </a:cubicBezTo>
                  <a:cubicBezTo>
                    <a:pt x="1119" y="901"/>
                    <a:pt x="1170" y="925"/>
                    <a:pt x="1220" y="925"/>
                  </a:cubicBezTo>
                  <a:cubicBezTo>
                    <a:pt x="1257" y="925"/>
                    <a:pt x="1292" y="913"/>
                    <a:pt x="1322" y="888"/>
                  </a:cubicBezTo>
                  <a:cubicBezTo>
                    <a:pt x="1801" y="509"/>
                    <a:pt x="2346" y="339"/>
                    <a:pt x="2879" y="339"/>
                  </a:cubicBezTo>
                  <a:cubicBezTo>
                    <a:pt x="4191" y="339"/>
                    <a:pt x="5430" y="1370"/>
                    <a:pt x="5430" y="2876"/>
                  </a:cubicBezTo>
                  <a:cubicBezTo>
                    <a:pt x="5430" y="3472"/>
                    <a:pt x="5228" y="4055"/>
                    <a:pt x="4835" y="4507"/>
                  </a:cubicBezTo>
                  <a:cubicBezTo>
                    <a:pt x="4346" y="5079"/>
                    <a:pt x="3644" y="5412"/>
                    <a:pt x="2894" y="5412"/>
                  </a:cubicBezTo>
                  <a:cubicBezTo>
                    <a:pt x="1489" y="5412"/>
                    <a:pt x="346" y="4269"/>
                    <a:pt x="346" y="2864"/>
                  </a:cubicBezTo>
                  <a:cubicBezTo>
                    <a:pt x="346" y="2305"/>
                    <a:pt x="525" y="1769"/>
                    <a:pt x="870" y="1316"/>
                  </a:cubicBezTo>
                  <a:cubicBezTo>
                    <a:pt x="929" y="1245"/>
                    <a:pt x="906" y="1138"/>
                    <a:pt x="834" y="1078"/>
                  </a:cubicBezTo>
                  <a:cubicBezTo>
                    <a:pt x="804" y="1054"/>
                    <a:pt x="768" y="1041"/>
                    <a:pt x="732" y="1041"/>
                  </a:cubicBezTo>
                  <a:cubicBezTo>
                    <a:pt x="682" y="1041"/>
                    <a:pt x="631" y="1065"/>
                    <a:pt x="596" y="1114"/>
                  </a:cubicBezTo>
                  <a:cubicBezTo>
                    <a:pt x="203" y="1614"/>
                    <a:pt x="1" y="2221"/>
                    <a:pt x="1" y="2852"/>
                  </a:cubicBezTo>
                  <a:cubicBezTo>
                    <a:pt x="1" y="4448"/>
                    <a:pt x="1298" y="5734"/>
                    <a:pt x="2882" y="5734"/>
                  </a:cubicBezTo>
                  <a:cubicBezTo>
                    <a:pt x="3751" y="5734"/>
                    <a:pt x="4549" y="5365"/>
                    <a:pt x="5108" y="4698"/>
                  </a:cubicBezTo>
                  <a:cubicBezTo>
                    <a:pt x="5537" y="4174"/>
                    <a:pt x="5775" y="3519"/>
                    <a:pt x="5775" y="2852"/>
                  </a:cubicBezTo>
                  <a:cubicBezTo>
                    <a:pt x="5775" y="1158"/>
                    <a:pt x="4365" y="1"/>
                    <a:pt x="28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66" name="Google Shape;8966;p76"/>
            <p:cNvSpPr/>
            <p:nvPr/>
          </p:nvSpPr>
          <p:spPr>
            <a:xfrm>
              <a:off x="3733624" y="3358174"/>
              <a:ext cx="138039" cy="114667"/>
            </a:xfrm>
            <a:custGeom>
              <a:avLst/>
              <a:gdLst/>
              <a:ahLst/>
              <a:cxnLst/>
              <a:rect l="l" t="t" r="r" b="b"/>
              <a:pathLst>
                <a:path w="4347" h="3611" extrusionOk="0">
                  <a:moveTo>
                    <a:pt x="1965" y="0"/>
                  </a:moveTo>
                  <a:cubicBezTo>
                    <a:pt x="846" y="0"/>
                    <a:pt x="0" y="1000"/>
                    <a:pt x="179" y="2096"/>
                  </a:cubicBezTo>
                  <a:cubicBezTo>
                    <a:pt x="190" y="2183"/>
                    <a:pt x="270" y="2240"/>
                    <a:pt x="348" y="2240"/>
                  </a:cubicBezTo>
                  <a:cubicBezTo>
                    <a:pt x="355" y="2240"/>
                    <a:pt x="362" y="2240"/>
                    <a:pt x="369" y="2239"/>
                  </a:cubicBezTo>
                  <a:cubicBezTo>
                    <a:pt x="465" y="2215"/>
                    <a:pt x="524" y="2132"/>
                    <a:pt x="500" y="2036"/>
                  </a:cubicBezTo>
                  <a:cubicBezTo>
                    <a:pt x="347" y="1083"/>
                    <a:pt x="1112" y="331"/>
                    <a:pt x="1952" y="331"/>
                  </a:cubicBezTo>
                  <a:cubicBezTo>
                    <a:pt x="2288" y="331"/>
                    <a:pt x="2635" y="451"/>
                    <a:pt x="2941" y="727"/>
                  </a:cubicBezTo>
                  <a:cubicBezTo>
                    <a:pt x="3525" y="1262"/>
                    <a:pt x="3572" y="2191"/>
                    <a:pt x="3013" y="2798"/>
                  </a:cubicBezTo>
                  <a:cubicBezTo>
                    <a:pt x="2727" y="3116"/>
                    <a:pt x="2334" y="3271"/>
                    <a:pt x="1942" y="3271"/>
                  </a:cubicBezTo>
                  <a:cubicBezTo>
                    <a:pt x="1468" y="3271"/>
                    <a:pt x="995" y="3045"/>
                    <a:pt x="715" y="2608"/>
                  </a:cubicBezTo>
                  <a:cubicBezTo>
                    <a:pt x="684" y="2561"/>
                    <a:pt x="623" y="2530"/>
                    <a:pt x="564" y="2530"/>
                  </a:cubicBezTo>
                  <a:cubicBezTo>
                    <a:pt x="533" y="2530"/>
                    <a:pt x="502" y="2539"/>
                    <a:pt x="477" y="2560"/>
                  </a:cubicBezTo>
                  <a:cubicBezTo>
                    <a:pt x="393" y="2608"/>
                    <a:pt x="369" y="2727"/>
                    <a:pt x="429" y="2798"/>
                  </a:cubicBezTo>
                  <a:cubicBezTo>
                    <a:pt x="780" y="3337"/>
                    <a:pt x="1353" y="3611"/>
                    <a:pt x="1934" y="3611"/>
                  </a:cubicBezTo>
                  <a:cubicBezTo>
                    <a:pt x="2418" y="3611"/>
                    <a:pt x="2906" y="3421"/>
                    <a:pt x="3274" y="3036"/>
                  </a:cubicBezTo>
                  <a:cubicBezTo>
                    <a:pt x="4346" y="1882"/>
                    <a:pt x="3525" y="0"/>
                    <a:pt x="19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67" name="Google Shape;8967;p76"/>
            <p:cNvSpPr/>
            <p:nvPr/>
          </p:nvSpPr>
          <p:spPr>
            <a:xfrm>
              <a:off x="3777478" y="3386087"/>
              <a:ext cx="51062" cy="43282"/>
            </a:xfrm>
            <a:custGeom>
              <a:avLst/>
              <a:gdLst/>
              <a:ahLst/>
              <a:cxnLst/>
              <a:rect l="l" t="t" r="r" b="b"/>
              <a:pathLst>
                <a:path w="1608" h="1363" extrusionOk="0">
                  <a:moveTo>
                    <a:pt x="772" y="1"/>
                  </a:moveTo>
                  <a:cubicBezTo>
                    <a:pt x="765" y="1"/>
                    <a:pt x="758" y="1"/>
                    <a:pt x="750" y="2"/>
                  </a:cubicBezTo>
                  <a:cubicBezTo>
                    <a:pt x="215" y="110"/>
                    <a:pt x="0" y="776"/>
                    <a:pt x="393" y="1157"/>
                  </a:cubicBezTo>
                  <a:cubicBezTo>
                    <a:pt x="524" y="1294"/>
                    <a:pt x="697" y="1363"/>
                    <a:pt x="871" y="1363"/>
                  </a:cubicBezTo>
                  <a:cubicBezTo>
                    <a:pt x="1045" y="1363"/>
                    <a:pt x="1221" y="1294"/>
                    <a:pt x="1358" y="1157"/>
                  </a:cubicBezTo>
                  <a:cubicBezTo>
                    <a:pt x="1560" y="919"/>
                    <a:pt x="1608" y="610"/>
                    <a:pt x="1489" y="360"/>
                  </a:cubicBezTo>
                  <a:cubicBezTo>
                    <a:pt x="1457" y="296"/>
                    <a:pt x="1404" y="264"/>
                    <a:pt x="1348" y="264"/>
                  </a:cubicBezTo>
                  <a:cubicBezTo>
                    <a:pt x="1319" y="264"/>
                    <a:pt x="1290" y="272"/>
                    <a:pt x="1262" y="288"/>
                  </a:cubicBezTo>
                  <a:cubicBezTo>
                    <a:pt x="1179" y="324"/>
                    <a:pt x="1143" y="431"/>
                    <a:pt x="1191" y="502"/>
                  </a:cubicBezTo>
                  <a:cubicBezTo>
                    <a:pt x="1251" y="633"/>
                    <a:pt x="1239" y="788"/>
                    <a:pt x="1120" y="907"/>
                  </a:cubicBezTo>
                  <a:cubicBezTo>
                    <a:pt x="1054" y="973"/>
                    <a:pt x="965" y="1006"/>
                    <a:pt x="875" y="1006"/>
                  </a:cubicBezTo>
                  <a:cubicBezTo>
                    <a:pt x="786" y="1006"/>
                    <a:pt x="697" y="973"/>
                    <a:pt x="631" y="907"/>
                  </a:cubicBezTo>
                  <a:cubicBezTo>
                    <a:pt x="429" y="717"/>
                    <a:pt x="536" y="372"/>
                    <a:pt x="810" y="324"/>
                  </a:cubicBezTo>
                  <a:cubicBezTo>
                    <a:pt x="893" y="312"/>
                    <a:pt x="953" y="229"/>
                    <a:pt x="941" y="133"/>
                  </a:cubicBezTo>
                  <a:cubicBezTo>
                    <a:pt x="930" y="57"/>
                    <a:pt x="850" y="1"/>
                    <a:pt x="7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8968" name="Google Shape;8968;p76"/>
          <p:cNvSpPr/>
          <p:nvPr/>
        </p:nvSpPr>
        <p:spPr>
          <a:xfrm>
            <a:off x="10487268" y="6459706"/>
            <a:ext cx="646596" cy="641579"/>
          </a:xfrm>
          <a:custGeom>
            <a:avLst/>
            <a:gdLst/>
            <a:ahLst/>
            <a:cxnLst/>
            <a:rect l="l" t="t" r="r" b="b"/>
            <a:pathLst>
              <a:path w="10181" h="10102" extrusionOk="0">
                <a:moveTo>
                  <a:pt x="2632" y="410"/>
                </a:moveTo>
                <a:lnTo>
                  <a:pt x="4085" y="2863"/>
                </a:lnTo>
                <a:lnTo>
                  <a:pt x="3311" y="3327"/>
                </a:lnTo>
                <a:lnTo>
                  <a:pt x="1858" y="874"/>
                </a:lnTo>
                <a:lnTo>
                  <a:pt x="2632" y="410"/>
                </a:lnTo>
                <a:close/>
                <a:moveTo>
                  <a:pt x="2715" y="0"/>
                </a:moveTo>
                <a:cubicBezTo>
                  <a:pt x="2684" y="0"/>
                  <a:pt x="2655" y="12"/>
                  <a:pt x="2620" y="29"/>
                </a:cubicBezTo>
                <a:lnTo>
                  <a:pt x="1537" y="660"/>
                </a:lnTo>
                <a:cubicBezTo>
                  <a:pt x="1442" y="708"/>
                  <a:pt x="1418" y="827"/>
                  <a:pt x="1477" y="922"/>
                </a:cubicBezTo>
                <a:lnTo>
                  <a:pt x="1573" y="1101"/>
                </a:lnTo>
                <a:lnTo>
                  <a:pt x="1132" y="1339"/>
                </a:lnTo>
                <a:cubicBezTo>
                  <a:pt x="668" y="1577"/>
                  <a:pt x="322" y="1993"/>
                  <a:pt x="168" y="2482"/>
                </a:cubicBezTo>
                <a:cubicBezTo>
                  <a:pt x="1" y="2982"/>
                  <a:pt x="49" y="3506"/>
                  <a:pt x="263" y="3982"/>
                </a:cubicBezTo>
                <a:cubicBezTo>
                  <a:pt x="489" y="4446"/>
                  <a:pt x="1180" y="5220"/>
                  <a:pt x="1692" y="5803"/>
                </a:cubicBezTo>
                <a:cubicBezTo>
                  <a:pt x="1727" y="5839"/>
                  <a:pt x="1787" y="5863"/>
                  <a:pt x="1835" y="5863"/>
                </a:cubicBezTo>
                <a:cubicBezTo>
                  <a:pt x="1870" y="5863"/>
                  <a:pt x="1918" y="5839"/>
                  <a:pt x="1954" y="5815"/>
                </a:cubicBezTo>
                <a:cubicBezTo>
                  <a:pt x="2025" y="5744"/>
                  <a:pt x="2025" y="5637"/>
                  <a:pt x="1965" y="5565"/>
                </a:cubicBezTo>
                <a:cubicBezTo>
                  <a:pt x="1251" y="4768"/>
                  <a:pt x="763" y="4149"/>
                  <a:pt x="596" y="3815"/>
                </a:cubicBezTo>
                <a:cubicBezTo>
                  <a:pt x="203" y="3029"/>
                  <a:pt x="525" y="2065"/>
                  <a:pt x="1299" y="1648"/>
                </a:cubicBezTo>
                <a:lnTo>
                  <a:pt x="1751" y="1410"/>
                </a:lnTo>
                <a:lnTo>
                  <a:pt x="2763" y="3125"/>
                </a:lnTo>
                <a:cubicBezTo>
                  <a:pt x="2668" y="3160"/>
                  <a:pt x="2573" y="3220"/>
                  <a:pt x="2501" y="3303"/>
                </a:cubicBezTo>
                <a:cubicBezTo>
                  <a:pt x="2096" y="3660"/>
                  <a:pt x="2037" y="4232"/>
                  <a:pt x="2346" y="4672"/>
                </a:cubicBezTo>
                <a:cubicBezTo>
                  <a:pt x="2513" y="4887"/>
                  <a:pt x="5299" y="7685"/>
                  <a:pt x="5525" y="7839"/>
                </a:cubicBezTo>
                <a:cubicBezTo>
                  <a:pt x="5704" y="7970"/>
                  <a:pt x="5906" y="8030"/>
                  <a:pt x="6133" y="8030"/>
                </a:cubicBezTo>
                <a:cubicBezTo>
                  <a:pt x="6418" y="8030"/>
                  <a:pt x="6692" y="7911"/>
                  <a:pt x="6907" y="7673"/>
                </a:cubicBezTo>
                <a:cubicBezTo>
                  <a:pt x="6978" y="7601"/>
                  <a:pt x="7038" y="7494"/>
                  <a:pt x="7085" y="7387"/>
                </a:cubicBezTo>
                <a:lnTo>
                  <a:pt x="8800" y="8399"/>
                </a:lnTo>
                <a:lnTo>
                  <a:pt x="8562" y="8863"/>
                </a:lnTo>
                <a:cubicBezTo>
                  <a:pt x="8267" y="9418"/>
                  <a:pt x="7695" y="9741"/>
                  <a:pt x="7107" y="9741"/>
                </a:cubicBezTo>
                <a:cubicBezTo>
                  <a:pt x="6862" y="9741"/>
                  <a:pt x="6614" y="9685"/>
                  <a:pt x="6383" y="9566"/>
                </a:cubicBezTo>
                <a:cubicBezTo>
                  <a:pt x="5764" y="9256"/>
                  <a:pt x="4097" y="7768"/>
                  <a:pt x="2513" y="6113"/>
                </a:cubicBezTo>
                <a:cubicBezTo>
                  <a:pt x="2477" y="6077"/>
                  <a:pt x="2433" y="6059"/>
                  <a:pt x="2388" y="6059"/>
                </a:cubicBezTo>
                <a:cubicBezTo>
                  <a:pt x="2344" y="6059"/>
                  <a:pt x="2299" y="6077"/>
                  <a:pt x="2263" y="6113"/>
                </a:cubicBezTo>
                <a:cubicBezTo>
                  <a:pt x="2192" y="6184"/>
                  <a:pt x="2192" y="6292"/>
                  <a:pt x="2263" y="6363"/>
                </a:cubicBezTo>
                <a:cubicBezTo>
                  <a:pt x="3656" y="7839"/>
                  <a:pt x="5466" y="9518"/>
                  <a:pt x="6240" y="9887"/>
                </a:cubicBezTo>
                <a:cubicBezTo>
                  <a:pt x="6514" y="10030"/>
                  <a:pt x="6811" y="10102"/>
                  <a:pt x="7109" y="10102"/>
                </a:cubicBezTo>
                <a:cubicBezTo>
                  <a:pt x="7323" y="10102"/>
                  <a:pt x="7526" y="10066"/>
                  <a:pt x="7740" y="9994"/>
                </a:cubicBezTo>
                <a:cubicBezTo>
                  <a:pt x="8240" y="9828"/>
                  <a:pt x="8645" y="9494"/>
                  <a:pt x="8883" y="9030"/>
                </a:cubicBezTo>
                <a:lnTo>
                  <a:pt x="9121" y="8578"/>
                </a:lnTo>
                <a:lnTo>
                  <a:pt x="9300" y="8685"/>
                </a:lnTo>
                <a:cubicBezTo>
                  <a:pt x="9335" y="8697"/>
                  <a:pt x="9359" y="8721"/>
                  <a:pt x="9395" y="8721"/>
                </a:cubicBezTo>
                <a:cubicBezTo>
                  <a:pt x="9455" y="8721"/>
                  <a:pt x="9514" y="8685"/>
                  <a:pt x="9538" y="8625"/>
                </a:cubicBezTo>
                <a:lnTo>
                  <a:pt x="10181" y="7542"/>
                </a:lnTo>
                <a:cubicBezTo>
                  <a:pt x="10169" y="7494"/>
                  <a:pt x="10169" y="7447"/>
                  <a:pt x="10169" y="7411"/>
                </a:cubicBezTo>
                <a:cubicBezTo>
                  <a:pt x="10157" y="7363"/>
                  <a:pt x="10121" y="7316"/>
                  <a:pt x="10074" y="7304"/>
                </a:cubicBezTo>
                <a:lnTo>
                  <a:pt x="8871" y="6589"/>
                </a:lnTo>
                <a:cubicBezTo>
                  <a:pt x="8845" y="6574"/>
                  <a:pt x="8816" y="6568"/>
                  <a:pt x="8788" y="6568"/>
                </a:cubicBezTo>
                <a:cubicBezTo>
                  <a:pt x="8725" y="6568"/>
                  <a:pt x="8662" y="6600"/>
                  <a:pt x="8621" y="6649"/>
                </a:cubicBezTo>
                <a:cubicBezTo>
                  <a:pt x="8573" y="6732"/>
                  <a:pt x="8609" y="6839"/>
                  <a:pt x="8681" y="6899"/>
                </a:cubicBezTo>
                <a:lnTo>
                  <a:pt x="9740" y="7530"/>
                </a:lnTo>
                <a:lnTo>
                  <a:pt x="9276" y="8304"/>
                </a:lnTo>
                <a:lnTo>
                  <a:pt x="6823" y="6851"/>
                </a:lnTo>
                <a:lnTo>
                  <a:pt x="7276" y="6077"/>
                </a:lnTo>
                <a:lnTo>
                  <a:pt x="8038" y="6530"/>
                </a:lnTo>
                <a:cubicBezTo>
                  <a:pt x="8064" y="6545"/>
                  <a:pt x="8092" y="6551"/>
                  <a:pt x="8121" y="6551"/>
                </a:cubicBezTo>
                <a:cubicBezTo>
                  <a:pt x="8184" y="6551"/>
                  <a:pt x="8247" y="6519"/>
                  <a:pt x="8288" y="6470"/>
                </a:cubicBezTo>
                <a:cubicBezTo>
                  <a:pt x="8335" y="6375"/>
                  <a:pt x="8312" y="6280"/>
                  <a:pt x="8228" y="6220"/>
                </a:cubicBezTo>
                <a:lnTo>
                  <a:pt x="7311" y="5684"/>
                </a:lnTo>
                <a:cubicBezTo>
                  <a:pt x="7281" y="5662"/>
                  <a:pt x="7251" y="5653"/>
                  <a:pt x="7221" y="5653"/>
                </a:cubicBezTo>
                <a:cubicBezTo>
                  <a:pt x="7203" y="5653"/>
                  <a:pt x="7186" y="5656"/>
                  <a:pt x="7169" y="5661"/>
                </a:cubicBezTo>
                <a:cubicBezTo>
                  <a:pt x="7133" y="5684"/>
                  <a:pt x="7085" y="5708"/>
                  <a:pt x="7073" y="5756"/>
                </a:cubicBezTo>
                <a:lnTo>
                  <a:pt x="6430" y="6839"/>
                </a:lnTo>
                <a:cubicBezTo>
                  <a:pt x="6383" y="6935"/>
                  <a:pt x="6418" y="7030"/>
                  <a:pt x="6490" y="7089"/>
                </a:cubicBezTo>
                <a:lnTo>
                  <a:pt x="6728" y="7244"/>
                </a:lnTo>
                <a:lnTo>
                  <a:pt x="6716" y="7268"/>
                </a:lnTo>
                <a:cubicBezTo>
                  <a:pt x="6680" y="7351"/>
                  <a:pt x="6633" y="7411"/>
                  <a:pt x="6597" y="7470"/>
                </a:cubicBezTo>
                <a:cubicBezTo>
                  <a:pt x="6466" y="7615"/>
                  <a:pt x="6284" y="7692"/>
                  <a:pt x="6098" y="7692"/>
                </a:cubicBezTo>
                <a:cubicBezTo>
                  <a:pt x="5962" y="7692"/>
                  <a:pt x="5825" y="7651"/>
                  <a:pt x="5704" y="7566"/>
                </a:cubicBezTo>
                <a:cubicBezTo>
                  <a:pt x="5514" y="7423"/>
                  <a:pt x="2751" y="4672"/>
                  <a:pt x="2608" y="4470"/>
                </a:cubicBezTo>
                <a:cubicBezTo>
                  <a:pt x="2394" y="4196"/>
                  <a:pt x="2442" y="3815"/>
                  <a:pt x="2716" y="3577"/>
                </a:cubicBezTo>
                <a:cubicBezTo>
                  <a:pt x="2775" y="3541"/>
                  <a:pt x="2835" y="3494"/>
                  <a:pt x="2906" y="3458"/>
                </a:cubicBezTo>
                <a:lnTo>
                  <a:pt x="2930" y="3446"/>
                </a:lnTo>
                <a:lnTo>
                  <a:pt x="3085" y="3684"/>
                </a:lnTo>
                <a:cubicBezTo>
                  <a:pt x="3108" y="3744"/>
                  <a:pt x="3168" y="3779"/>
                  <a:pt x="3228" y="3779"/>
                </a:cubicBezTo>
                <a:cubicBezTo>
                  <a:pt x="3263" y="3779"/>
                  <a:pt x="3287" y="3756"/>
                  <a:pt x="3323" y="3744"/>
                </a:cubicBezTo>
                <a:lnTo>
                  <a:pt x="4406" y="3101"/>
                </a:lnTo>
                <a:cubicBezTo>
                  <a:pt x="4454" y="3077"/>
                  <a:pt x="4478" y="3041"/>
                  <a:pt x="4490" y="3006"/>
                </a:cubicBezTo>
                <a:cubicBezTo>
                  <a:pt x="4513" y="2958"/>
                  <a:pt x="4490" y="2910"/>
                  <a:pt x="4478" y="2863"/>
                </a:cubicBezTo>
                <a:lnTo>
                  <a:pt x="2858" y="100"/>
                </a:lnTo>
                <a:cubicBezTo>
                  <a:pt x="2823" y="53"/>
                  <a:pt x="2799" y="29"/>
                  <a:pt x="2751" y="5"/>
                </a:cubicBezTo>
                <a:cubicBezTo>
                  <a:pt x="2739" y="2"/>
                  <a:pt x="2727" y="0"/>
                  <a:pt x="271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rtl="1"/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8969" name="Google Shape;8969;p76"/>
          <p:cNvGrpSpPr/>
          <p:nvPr/>
        </p:nvGrpSpPr>
        <p:grpSpPr>
          <a:xfrm>
            <a:off x="11492252" y="6455448"/>
            <a:ext cx="729731" cy="649644"/>
            <a:chOff x="5765817" y="3227724"/>
            <a:chExt cx="364865" cy="324822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8970" name="Google Shape;8970;p76"/>
            <p:cNvSpPr/>
            <p:nvPr/>
          </p:nvSpPr>
          <p:spPr>
            <a:xfrm>
              <a:off x="5765817" y="3227724"/>
              <a:ext cx="364865" cy="324822"/>
            </a:xfrm>
            <a:custGeom>
              <a:avLst/>
              <a:gdLst/>
              <a:ahLst/>
              <a:cxnLst/>
              <a:rect l="l" t="t" r="r" b="b"/>
              <a:pathLst>
                <a:path w="11490" h="10229" extrusionOk="0">
                  <a:moveTo>
                    <a:pt x="8287" y="370"/>
                  </a:moveTo>
                  <a:cubicBezTo>
                    <a:pt x="9871" y="370"/>
                    <a:pt x="11157" y="1656"/>
                    <a:pt x="11157" y="3251"/>
                  </a:cubicBezTo>
                  <a:cubicBezTo>
                    <a:pt x="11133" y="4037"/>
                    <a:pt x="10847" y="4870"/>
                    <a:pt x="10299" y="5751"/>
                  </a:cubicBezTo>
                  <a:cubicBezTo>
                    <a:pt x="9847" y="6442"/>
                    <a:pt x="9216" y="7156"/>
                    <a:pt x="8418" y="7871"/>
                  </a:cubicBezTo>
                  <a:cubicBezTo>
                    <a:pt x="7263" y="8918"/>
                    <a:pt x="6084" y="9645"/>
                    <a:pt x="5763" y="9835"/>
                  </a:cubicBezTo>
                  <a:cubicBezTo>
                    <a:pt x="5430" y="9645"/>
                    <a:pt x="4251" y="8930"/>
                    <a:pt x="3096" y="7895"/>
                  </a:cubicBezTo>
                  <a:cubicBezTo>
                    <a:pt x="2310" y="7180"/>
                    <a:pt x="1667" y="6466"/>
                    <a:pt x="1215" y="5763"/>
                  </a:cubicBezTo>
                  <a:cubicBezTo>
                    <a:pt x="667" y="4894"/>
                    <a:pt x="381" y="4049"/>
                    <a:pt x="381" y="3251"/>
                  </a:cubicBezTo>
                  <a:cubicBezTo>
                    <a:pt x="381" y="1668"/>
                    <a:pt x="1667" y="370"/>
                    <a:pt x="3263" y="370"/>
                  </a:cubicBezTo>
                  <a:cubicBezTo>
                    <a:pt x="4191" y="370"/>
                    <a:pt x="5084" y="834"/>
                    <a:pt x="5620" y="1608"/>
                  </a:cubicBezTo>
                  <a:cubicBezTo>
                    <a:pt x="5656" y="1656"/>
                    <a:pt x="5715" y="1679"/>
                    <a:pt x="5775" y="1679"/>
                  </a:cubicBezTo>
                  <a:cubicBezTo>
                    <a:pt x="5834" y="1679"/>
                    <a:pt x="5894" y="1656"/>
                    <a:pt x="5918" y="1608"/>
                  </a:cubicBezTo>
                  <a:cubicBezTo>
                    <a:pt x="6454" y="834"/>
                    <a:pt x="7335" y="370"/>
                    <a:pt x="8287" y="370"/>
                  </a:cubicBezTo>
                  <a:close/>
                  <a:moveTo>
                    <a:pt x="3227" y="1"/>
                  </a:moveTo>
                  <a:cubicBezTo>
                    <a:pt x="1441" y="1"/>
                    <a:pt x="0" y="1441"/>
                    <a:pt x="0" y="3227"/>
                  </a:cubicBezTo>
                  <a:cubicBezTo>
                    <a:pt x="0" y="4108"/>
                    <a:pt x="298" y="5013"/>
                    <a:pt x="893" y="5942"/>
                  </a:cubicBezTo>
                  <a:cubicBezTo>
                    <a:pt x="1370" y="6668"/>
                    <a:pt x="2001" y="7418"/>
                    <a:pt x="2822" y="8145"/>
                  </a:cubicBezTo>
                  <a:cubicBezTo>
                    <a:pt x="4203" y="9383"/>
                    <a:pt x="5620" y="10181"/>
                    <a:pt x="5632" y="10192"/>
                  </a:cubicBezTo>
                  <a:cubicBezTo>
                    <a:pt x="5668" y="10216"/>
                    <a:pt x="5692" y="10228"/>
                    <a:pt x="5727" y="10228"/>
                  </a:cubicBezTo>
                  <a:cubicBezTo>
                    <a:pt x="5751" y="10228"/>
                    <a:pt x="5787" y="10216"/>
                    <a:pt x="5811" y="10192"/>
                  </a:cubicBezTo>
                  <a:cubicBezTo>
                    <a:pt x="5834" y="10181"/>
                    <a:pt x="7239" y="9395"/>
                    <a:pt x="8632" y="8145"/>
                  </a:cubicBezTo>
                  <a:cubicBezTo>
                    <a:pt x="9442" y="7418"/>
                    <a:pt x="10097" y="6668"/>
                    <a:pt x="10561" y="5942"/>
                  </a:cubicBezTo>
                  <a:cubicBezTo>
                    <a:pt x="11157" y="5013"/>
                    <a:pt x="11454" y="4108"/>
                    <a:pt x="11454" y="3227"/>
                  </a:cubicBezTo>
                  <a:cubicBezTo>
                    <a:pt x="11490" y="1441"/>
                    <a:pt x="10049" y="1"/>
                    <a:pt x="8263" y="1"/>
                  </a:cubicBezTo>
                  <a:cubicBezTo>
                    <a:pt x="7275" y="1"/>
                    <a:pt x="6358" y="453"/>
                    <a:pt x="5739" y="1203"/>
                  </a:cubicBezTo>
                  <a:cubicBezTo>
                    <a:pt x="5132" y="453"/>
                    <a:pt x="4203" y="1"/>
                    <a:pt x="32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71" name="Google Shape;8971;p76"/>
            <p:cNvSpPr/>
            <p:nvPr/>
          </p:nvSpPr>
          <p:spPr>
            <a:xfrm>
              <a:off x="6022144" y="3250429"/>
              <a:ext cx="85484" cy="84341"/>
            </a:xfrm>
            <a:custGeom>
              <a:avLst/>
              <a:gdLst/>
              <a:ahLst/>
              <a:cxnLst/>
              <a:rect l="l" t="t" r="r" b="b"/>
              <a:pathLst>
                <a:path w="2692" h="2656" extrusionOk="0">
                  <a:moveTo>
                    <a:pt x="191" y="0"/>
                  </a:moveTo>
                  <a:cubicBezTo>
                    <a:pt x="84" y="0"/>
                    <a:pt x="1" y="72"/>
                    <a:pt x="1" y="179"/>
                  </a:cubicBezTo>
                  <a:cubicBezTo>
                    <a:pt x="1" y="286"/>
                    <a:pt x="84" y="357"/>
                    <a:pt x="191" y="357"/>
                  </a:cubicBezTo>
                  <a:cubicBezTo>
                    <a:pt x="1346" y="357"/>
                    <a:pt x="2311" y="1310"/>
                    <a:pt x="2334" y="2477"/>
                  </a:cubicBezTo>
                  <a:cubicBezTo>
                    <a:pt x="2334" y="2572"/>
                    <a:pt x="2406" y="2655"/>
                    <a:pt x="2513" y="2655"/>
                  </a:cubicBezTo>
                  <a:cubicBezTo>
                    <a:pt x="2608" y="2655"/>
                    <a:pt x="2692" y="2560"/>
                    <a:pt x="2692" y="2477"/>
                  </a:cubicBezTo>
                  <a:cubicBezTo>
                    <a:pt x="2668" y="1107"/>
                    <a:pt x="1561" y="0"/>
                    <a:pt x="1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72" name="Google Shape;8972;p76"/>
            <p:cNvSpPr/>
            <p:nvPr/>
          </p:nvSpPr>
          <p:spPr>
            <a:xfrm>
              <a:off x="5862987" y="3250429"/>
              <a:ext cx="73386" cy="43504"/>
            </a:xfrm>
            <a:custGeom>
              <a:avLst/>
              <a:gdLst/>
              <a:ahLst/>
              <a:cxnLst/>
              <a:rect l="l" t="t" r="r" b="b"/>
              <a:pathLst>
                <a:path w="2311" h="1370" extrusionOk="0">
                  <a:moveTo>
                    <a:pt x="179" y="0"/>
                  </a:moveTo>
                  <a:cubicBezTo>
                    <a:pt x="72" y="0"/>
                    <a:pt x="0" y="72"/>
                    <a:pt x="0" y="179"/>
                  </a:cubicBezTo>
                  <a:cubicBezTo>
                    <a:pt x="0" y="286"/>
                    <a:pt x="72" y="357"/>
                    <a:pt x="179" y="357"/>
                  </a:cubicBezTo>
                  <a:cubicBezTo>
                    <a:pt x="881" y="357"/>
                    <a:pt x="1548" y="703"/>
                    <a:pt x="1953" y="1298"/>
                  </a:cubicBezTo>
                  <a:cubicBezTo>
                    <a:pt x="1989" y="1334"/>
                    <a:pt x="2036" y="1369"/>
                    <a:pt x="2108" y="1369"/>
                  </a:cubicBezTo>
                  <a:cubicBezTo>
                    <a:pt x="2131" y="1369"/>
                    <a:pt x="2179" y="1357"/>
                    <a:pt x="2203" y="1334"/>
                  </a:cubicBezTo>
                  <a:cubicBezTo>
                    <a:pt x="2286" y="1286"/>
                    <a:pt x="2310" y="1179"/>
                    <a:pt x="2251" y="1084"/>
                  </a:cubicBezTo>
                  <a:cubicBezTo>
                    <a:pt x="1786" y="405"/>
                    <a:pt x="1012" y="0"/>
                    <a:pt x="1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8973" name="Google Shape;8973;p76"/>
          <p:cNvGrpSpPr/>
          <p:nvPr/>
        </p:nvGrpSpPr>
        <p:grpSpPr>
          <a:xfrm>
            <a:off x="12417784" y="6475330"/>
            <a:ext cx="893078" cy="607790"/>
            <a:chOff x="6228583" y="3237664"/>
            <a:chExt cx="446539" cy="303895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8974" name="Google Shape;8974;p76"/>
            <p:cNvSpPr/>
            <p:nvPr/>
          </p:nvSpPr>
          <p:spPr>
            <a:xfrm>
              <a:off x="6357508" y="3277453"/>
              <a:ext cx="26865" cy="25912"/>
            </a:xfrm>
            <a:custGeom>
              <a:avLst/>
              <a:gdLst/>
              <a:ahLst/>
              <a:cxnLst/>
              <a:rect l="l" t="t" r="r" b="b"/>
              <a:pathLst>
                <a:path w="846" h="816" extrusionOk="0">
                  <a:moveTo>
                    <a:pt x="632" y="0"/>
                  </a:moveTo>
                  <a:cubicBezTo>
                    <a:pt x="578" y="0"/>
                    <a:pt x="525" y="18"/>
                    <a:pt x="489" y="54"/>
                  </a:cubicBezTo>
                  <a:lnTo>
                    <a:pt x="72" y="471"/>
                  </a:lnTo>
                  <a:cubicBezTo>
                    <a:pt x="1" y="542"/>
                    <a:pt x="1" y="685"/>
                    <a:pt x="72" y="756"/>
                  </a:cubicBezTo>
                  <a:cubicBezTo>
                    <a:pt x="120" y="804"/>
                    <a:pt x="167" y="816"/>
                    <a:pt x="227" y="816"/>
                  </a:cubicBezTo>
                  <a:cubicBezTo>
                    <a:pt x="263" y="816"/>
                    <a:pt x="322" y="804"/>
                    <a:pt x="370" y="756"/>
                  </a:cubicBezTo>
                  <a:lnTo>
                    <a:pt x="786" y="340"/>
                  </a:lnTo>
                  <a:cubicBezTo>
                    <a:pt x="846" y="268"/>
                    <a:pt x="846" y="149"/>
                    <a:pt x="775" y="54"/>
                  </a:cubicBezTo>
                  <a:cubicBezTo>
                    <a:pt x="739" y="18"/>
                    <a:pt x="685" y="0"/>
                    <a:pt x="6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75" name="Google Shape;8975;p76"/>
            <p:cNvSpPr/>
            <p:nvPr/>
          </p:nvSpPr>
          <p:spPr>
            <a:xfrm>
              <a:off x="6276596" y="3358746"/>
              <a:ext cx="26896" cy="25912"/>
            </a:xfrm>
            <a:custGeom>
              <a:avLst/>
              <a:gdLst/>
              <a:ahLst/>
              <a:cxnLst/>
              <a:rect l="l" t="t" r="r" b="b"/>
              <a:pathLst>
                <a:path w="847" h="816" extrusionOk="0">
                  <a:moveTo>
                    <a:pt x="632" y="0"/>
                  </a:moveTo>
                  <a:cubicBezTo>
                    <a:pt x="578" y="0"/>
                    <a:pt x="525" y="18"/>
                    <a:pt x="489" y="54"/>
                  </a:cubicBezTo>
                  <a:lnTo>
                    <a:pt x="72" y="471"/>
                  </a:lnTo>
                  <a:cubicBezTo>
                    <a:pt x="1" y="554"/>
                    <a:pt x="1" y="685"/>
                    <a:pt x="72" y="756"/>
                  </a:cubicBezTo>
                  <a:cubicBezTo>
                    <a:pt x="120" y="804"/>
                    <a:pt x="167" y="816"/>
                    <a:pt x="227" y="816"/>
                  </a:cubicBezTo>
                  <a:cubicBezTo>
                    <a:pt x="286" y="816"/>
                    <a:pt x="334" y="804"/>
                    <a:pt x="370" y="756"/>
                  </a:cubicBezTo>
                  <a:lnTo>
                    <a:pt x="787" y="340"/>
                  </a:lnTo>
                  <a:cubicBezTo>
                    <a:pt x="846" y="256"/>
                    <a:pt x="846" y="137"/>
                    <a:pt x="775" y="54"/>
                  </a:cubicBezTo>
                  <a:cubicBezTo>
                    <a:pt x="739" y="18"/>
                    <a:pt x="685" y="0"/>
                    <a:pt x="6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76" name="Google Shape;8976;p76"/>
            <p:cNvSpPr/>
            <p:nvPr/>
          </p:nvSpPr>
          <p:spPr>
            <a:xfrm>
              <a:off x="6357508" y="3358365"/>
              <a:ext cx="26865" cy="25912"/>
            </a:xfrm>
            <a:custGeom>
              <a:avLst/>
              <a:gdLst/>
              <a:ahLst/>
              <a:cxnLst/>
              <a:rect l="l" t="t" r="r" b="b"/>
              <a:pathLst>
                <a:path w="846" h="816" extrusionOk="0">
                  <a:moveTo>
                    <a:pt x="215" y="0"/>
                  </a:moveTo>
                  <a:cubicBezTo>
                    <a:pt x="161" y="0"/>
                    <a:pt x="108" y="18"/>
                    <a:pt x="72" y="54"/>
                  </a:cubicBezTo>
                  <a:cubicBezTo>
                    <a:pt x="1" y="125"/>
                    <a:pt x="1" y="268"/>
                    <a:pt x="72" y="340"/>
                  </a:cubicBezTo>
                  <a:lnTo>
                    <a:pt x="489" y="756"/>
                  </a:lnTo>
                  <a:cubicBezTo>
                    <a:pt x="536" y="792"/>
                    <a:pt x="584" y="816"/>
                    <a:pt x="644" y="816"/>
                  </a:cubicBezTo>
                  <a:cubicBezTo>
                    <a:pt x="703" y="816"/>
                    <a:pt x="739" y="792"/>
                    <a:pt x="786" y="756"/>
                  </a:cubicBezTo>
                  <a:cubicBezTo>
                    <a:pt x="846" y="685"/>
                    <a:pt x="846" y="566"/>
                    <a:pt x="775" y="471"/>
                  </a:cubicBezTo>
                  <a:lnTo>
                    <a:pt x="358" y="54"/>
                  </a:lnTo>
                  <a:cubicBezTo>
                    <a:pt x="322" y="18"/>
                    <a:pt x="269" y="0"/>
                    <a:pt x="2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77" name="Google Shape;8977;p76"/>
            <p:cNvSpPr/>
            <p:nvPr/>
          </p:nvSpPr>
          <p:spPr>
            <a:xfrm>
              <a:off x="6276596" y="3277453"/>
              <a:ext cx="26896" cy="25912"/>
            </a:xfrm>
            <a:custGeom>
              <a:avLst/>
              <a:gdLst/>
              <a:ahLst/>
              <a:cxnLst/>
              <a:rect l="l" t="t" r="r" b="b"/>
              <a:pathLst>
                <a:path w="847" h="816" extrusionOk="0">
                  <a:moveTo>
                    <a:pt x="219" y="0"/>
                  </a:moveTo>
                  <a:cubicBezTo>
                    <a:pt x="167" y="0"/>
                    <a:pt x="114" y="18"/>
                    <a:pt x="72" y="54"/>
                  </a:cubicBezTo>
                  <a:cubicBezTo>
                    <a:pt x="1" y="137"/>
                    <a:pt x="1" y="268"/>
                    <a:pt x="72" y="340"/>
                  </a:cubicBezTo>
                  <a:lnTo>
                    <a:pt x="489" y="756"/>
                  </a:lnTo>
                  <a:cubicBezTo>
                    <a:pt x="536" y="804"/>
                    <a:pt x="584" y="816"/>
                    <a:pt x="644" y="816"/>
                  </a:cubicBezTo>
                  <a:cubicBezTo>
                    <a:pt x="679" y="816"/>
                    <a:pt x="751" y="804"/>
                    <a:pt x="787" y="756"/>
                  </a:cubicBezTo>
                  <a:cubicBezTo>
                    <a:pt x="846" y="685"/>
                    <a:pt x="846" y="554"/>
                    <a:pt x="775" y="471"/>
                  </a:cubicBezTo>
                  <a:lnTo>
                    <a:pt x="358" y="54"/>
                  </a:lnTo>
                  <a:cubicBezTo>
                    <a:pt x="322" y="18"/>
                    <a:pt x="272" y="0"/>
                    <a:pt x="2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78" name="Google Shape;8978;p76"/>
            <p:cNvSpPr/>
            <p:nvPr/>
          </p:nvSpPr>
          <p:spPr>
            <a:xfrm>
              <a:off x="6526508" y="3290314"/>
              <a:ext cx="21593" cy="19879"/>
            </a:xfrm>
            <a:custGeom>
              <a:avLst/>
              <a:gdLst/>
              <a:ahLst/>
              <a:cxnLst/>
              <a:rect l="l" t="t" r="r" b="b"/>
              <a:pathLst>
                <a:path w="680" h="626" extrusionOk="0">
                  <a:moveTo>
                    <a:pt x="446" y="0"/>
                  </a:moveTo>
                  <a:cubicBezTo>
                    <a:pt x="394" y="0"/>
                    <a:pt x="340" y="18"/>
                    <a:pt x="298" y="54"/>
                  </a:cubicBezTo>
                  <a:lnTo>
                    <a:pt x="84" y="280"/>
                  </a:lnTo>
                  <a:cubicBezTo>
                    <a:pt x="1" y="351"/>
                    <a:pt x="1" y="482"/>
                    <a:pt x="84" y="566"/>
                  </a:cubicBezTo>
                  <a:cubicBezTo>
                    <a:pt x="120" y="601"/>
                    <a:pt x="167" y="625"/>
                    <a:pt x="227" y="625"/>
                  </a:cubicBezTo>
                  <a:cubicBezTo>
                    <a:pt x="275" y="625"/>
                    <a:pt x="334" y="601"/>
                    <a:pt x="382" y="566"/>
                  </a:cubicBezTo>
                  <a:lnTo>
                    <a:pt x="596" y="340"/>
                  </a:lnTo>
                  <a:cubicBezTo>
                    <a:pt x="679" y="268"/>
                    <a:pt x="679" y="125"/>
                    <a:pt x="584" y="54"/>
                  </a:cubicBezTo>
                  <a:cubicBezTo>
                    <a:pt x="548" y="18"/>
                    <a:pt x="498" y="0"/>
                    <a:pt x="4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79" name="Google Shape;8979;p76"/>
            <p:cNvSpPr/>
            <p:nvPr/>
          </p:nvSpPr>
          <p:spPr>
            <a:xfrm>
              <a:off x="6465253" y="3352299"/>
              <a:ext cx="20831" cy="19498"/>
            </a:xfrm>
            <a:custGeom>
              <a:avLst/>
              <a:gdLst/>
              <a:ahLst/>
              <a:cxnLst/>
              <a:rect l="l" t="t" r="r" b="b"/>
              <a:pathLst>
                <a:path w="656" h="614" extrusionOk="0">
                  <a:moveTo>
                    <a:pt x="437" y="1"/>
                  </a:moveTo>
                  <a:cubicBezTo>
                    <a:pt x="385" y="1"/>
                    <a:pt x="334" y="19"/>
                    <a:pt x="299" y="54"/>
                  </a:cubicBezTo>
                  <a:lnTo>
                    <a:pt x="72" y="281"/>
                  </a:lnTo>
                  <a:cubicBezTo>
                    <a:pt x="1" y="352"/>
                    <a:pt x="1" y="483"/>
                    <a:pt x="72" y="554"/>
                  </a:cubicBezTo>
                  <a:cubicBezTo>
                    <a:pt x="120" y="602"/>
                    <a:pt x="168" y="614"/>
                    <a:pt x="227" y="614"/>
                  </a:cubicBezTo>
                  <a:cubicBezTo>
                    <a:pt x="263" y="614"/>
                    <a:pt x="322" y="602"/>
                    <a:pt x="370" y="554"/>
                  </a:cubicBezTo>
                  <a:lnTo>
                    <a:pt x="596" y="340"/>
                  </a:lnTo>
                  <a:cubicBezTo>
                    <a:pt x="656" y="257"/>
                    <a:pt x="656" y="126"/>
                    <a:pt x="584" y="54"/>
                  </a:cubicBezTo>
                  <a:cubicBezTo>
                    <a:pt x="543" y="19"/>
                    <a:pt x="489" y="1"/>
                    <a:pt x="4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80" name="Google Shape;8980;p76"/>
            <p:cNvSpPr/>
            <p:nvPr/>
          </p:nvSpPr>
          <p:spPr>
            <a:xfrm>
              <a:off x="6526508" y="3352299"/>
              <a:ext cx="21593" cy="19498"/>
            </a:xfrm>
            <a:custGeom>
              <a:avLst/>
              <a:gdLst/>
              <a:ahLst/>
              <a:cxnLst/>
              <a:rect l="l" t="t" r="r" b="b"/>
              <a:pathLst>
                <a:path w="680" h="614" extrusionOk="0">
                  <a:moveTo>
                    <a:pt x="221" y="1"/>
                  </a:moveTo>
                  <a:cubicBezTo>
                    <a:pt x="170" y="1"/>
                    <a:pt x="120" y="19"/>
                    <a:pt x="84" y="54"/>
                  </a:cubicBezTo>
                  <a:cubicBezTo>
                    <a:pt x="1" y="126"/>
                    <a:pt x="1" y="257"/>
                    <a:pt x="84" y="340"/>
                  </a:cubicBezTo>
                  <a:lnTo>
                    <a:pt x="298" y="554"/>
                  </a:lnTo>
                  <a:cubicBezTo>
                    <a:pt x="346" y="602"/>
                    <a:pt x="394" y="614"/>
                    <a:pt x="453" y="614"/>
                  </a:cubicBezTo>
                  <a:cubicBezTo>
                    <a:pt x="501" y="614"/>
                    <a:pt x="560" y="602"/>
                    <a:pt x="596" y="554"/>
                  </a:cubicBezTo>
                  <a:cubicBezTo>
                    <a:pt x="679" y="483"/>
                    <a:pt x="679" y="352"/>
                    <a:pt x="584" y="281"/>
                  </a:cubicBezTo>
                  <a:lnTo>
                    <a:pt x="358" y="54"/>
                  </a:lnTo>
                  <a:cubicBezTo>
                    <a:pt x="322" y="19"/>
                    <a:pt x="272" y="1"/>
                    <a:pt x="22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81" name="Google Shape;8981;p76"/>
            <p:cNvSpPr/>
            <p:nvPr/>
          </p:nvSpPr>
          <p:spPr>
            <a:xfrm>
              <a:off x="6465253" y="3290314"/>
              <a:ext cx="20831" cy="19879"/>
            </a:xfrm>
            <a:custGeom>
              <a:avLst/>
              <a:gdLst/>
              <a:ahLst/>
              <a:cxnLst/>
              <a:rect l="l" t="t" r="r" b="b"/>
              <a:pathLst>
                <a:path w="656" h="626" extrusionOk="0">
                  <a:moveTo>
                    <a:pt x="215" y="0"/>
                  </a:moveTo>
                  <a:cubicBezTo>
                    <a:pt x="162" y="0"/>
                    <a:pt x="108" y="18"/>
                    <a:pt x="72" y="54"/>
                  </a:cubicBezTo>
                  <a:cubicBezTo>
                    <a:pt x="1" y="125"/>
                    <a:pt x="1" y="268"/>
                    <a:pt x="72" y="340"/>
                  </a:cubicBezTo>
                  <a:lnTo>
                    <a:pt x="299" y="566"/>
                  </a:lnTo>
                  <a:cubicBezTo>
                    <a:pt x="346" y="601"/>
                    <a:pt x="382" y="625"/>
                    <a:pt x="441" y="625"/>
                  </a:cubicBezTo>
                  <a:cubicBezTo>
                    <a:pt x="489" y="625"/>
                    <a:pt x="549" y="601"/>
                    <a:pt x="596" y="566"/>
                  </a:cubicBezTo>
                  <a:cubicBezTo>
                    <a:pt x="656" y="482"/>
                    <a:pt x="656" y="351"/>
                    <a:pt x="584" y="280"/>
                  </a:cubicBezTo>
                  <a:lnTo>
                    <a:pt x="358" y="54"/>
                  </a:lnTo>
                  <a:cubicBezTo>
                    <a:pt x="322" y="18"/>
                    <a:pt x="269" y="0"/>
                    <a:pt x="2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82" name="Google Shape;8982;p76"/>
            <p:cNvSpPr/>
            <p:nvPr/>
          </p:nvSpPr>
          <p:spPr>
            <a:xfrm>
              <a:off x="6304573" y="3437180"/>
              <a:ext cx="119145" cy="13274"/>
            </a:xfrm>
            <a:custGeom>
              <a:avLst/>
              <a:gdLst/>
              <a:ahLst/>
              <a:cxnLst/>
              <a:rect l="l" t="t" r="r" b="b"/>
              <a:pathLst>
                <a:path w="3752" h="418" extrusionOk="0">
                  <a:moveTo>
                    <a:pt x="203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84" y="417"/>
                    <a:pt x="203" y="417"/>
                  </a:cubicBezTo>
                  <a:lnTo>
                    <a:pt x="3537" y="417"/>
                  </a:lnTo>
                  <a:cubicBezTo>
                    <a:pt x="3644" y="417"/>
                    <a:pt x="3751" y="322"/>
                    <a:pt x="3751" y="203"/>
                  </a:cubicBezTo>
                  <a:cubicBezTo>
                    <a:pt x="3751" y="84"/>
                    <a:pt x="3644" y="1"/>
                    <a:pt x="35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83" name="Google Shape;8983;p76"/>
            <p:cNvSpPr/>
            <p:nvPr/>
          </p:nvSpPr>
          <p:spPr>
            <a:xfrm>
              <a:off x="6304573" y="3500341"/>
              <a:ext cx="25372" cy="13242"/>
            </a:xfrm>
            <a:custGeom>
              <a:avLst/>
              <a:gdLst/>
              <a:ahLst/>
              <a:cxnLst/>
              <a:rect l="l" t="t" r="r" b="b"/>
              <a:pathLst>
                <a:path w="799" h="417" extrusionOk="0">
                  <a:moveTo>
                    <a:pt x="203" y="0"/>
                  </a:moveTo>
                  <a:cubicBezTo>
                    <a:pt x="108" y="0"/>
                    <a:pt x="1" y="95"/>
                    <a:pt x="1" y="214"/>
                  </a:cubicBezTo>
                  <a:cubicBezTo>
                    <a:pt x="1" y="333"/>
                    <a:pt x="84" y="417"/>
                    <a:pt x="203" y="417"/>
                  </a:cubicBezTo>
                  <a:lnTo>
                    <a:pt x="596" y="417"/>
                  </a:lnTo>
                  <a:cubicBezTo>
                    <a:pt x="703" y="417"/>
                    <a:pt x="798" y="333"/>
                    <a:pt x="798" y="214"/>
                  </a:cubicBezTo>
                  <a:cubicBezTo>
                    <a:pt x="798" y="95"/>
                    <a:pt x="715" y="0"/>
                    <a:pt x="5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84" name="Google Shape;8984;p76"/>
            <p:cNvSpPr/>
            <p:nvPr/>
          </p:nvSpPr>
          <p:spPr>
            <a:xfrm>
              <a:off x="6346934" y="3500341"/>
              <a:ext cx="76784" cy="13242"/>
            </a:xfrm>
            <a:custGeom>
              <a:avLst/>
              <a:gdLst/>
              <a:ahLst/>
              <a:cxnLst/>
              <a:rect l="l" t="t" r="r" b="b"/>
              <a:pathLst>
                <a:path w="2418" h="417" extrusionOk="0">
                  <a:moveTo>
                    <a:pt x="215" y="0"/>
                  </a:moveTo>
                  <a:cubicBezTo>
                    <a:pt x="107" y="0"/>
                    <a:pt x="0" y="95"/>
                    <a:pt x="0" y="214"/>
                  </a:cubicBezTo>
                  <a:cubicBezTo>
                    <a:pt x="0" y="333"/>
                    <a:pt x="96" y="417"/>
                    <a:pt x="215" y="417"/>
                  </a:cubicBezTo>
                  <a:lnTo>
                    <a:pt x="2203" y="417"/>
                  </a:lnTo>
                  <a:cubicBezTo>
                    <a:pt x="2310" y="417"/>
                    <a:pt x="2417" y="333"/>
                    <a:pt x="2417" y="214"/>
                  </a:cubicBezTo>
                  <a:cubicBezTo>
                    <a:pt x="2417" y="95"/>
                    <a:pt x="2310" y="0"/>
                    <a:pt x="22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85" name="Google Shape;8985;p76"/>
            <p:cNvSpPr/>
            <p:nvPr/>
          </p:nvSpPr>
          <p:spPr>
            <a:xfrm>
              <a:off x="6304573" y="3468935"/>
              <a:ext cx="119145" cy="12893"/>
            </a:xfrm>
            <a:custGeom>
              <a:avLst/>
              <a:gdLst/>
              <a:ahLst/>
              <a:cxnLst/>
              <a:rect l="l" t="t" r="r" b="b"/>
              <a:pathLst>
                <a:path w="3752" h="406" extrusionOk="0">
                  <a:moveTo>
                    <a:pt x="203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84" y="406"/>
                    <a:pt x="203" y="406"/>
                  </a:cubicBezTo>
                  <a:lnTo>
                    <a:pt x="3537" y="406"/>
                  </a:lnTo>
                  <a:cubicBezTo>
                    <a:pt x="3644" y="406"/>
                    <a:pt x="3751" y="322"/>
                    <a:pt x="3751" y="203"/>
                  </a:cubicBezTo>
                  <a:cubicBezTo>
                    <a:pt x="3751" y="84"/>
                    <a:pt x="3644" y="1"/>
                    <a:pt x="35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86" name="Google Shape;8986;p76"/>
            <p:cNvSpPr/>
            <p:nvPr/>
          </p:nvSpPr>
          <p:spPr>
            <a:xfrm>
              <a:off x="6228583" y="3237664"/>
              <a:ext cx="357688" cy="186338"/>
            </a:xfrm>
            <a:custGeom>
              <a:avLst/>
              <a:gdLst/>
              <a:ahLst/>
              <a:cxnLst/>
              <a:rect l="l" t="t" r="r" b="b"/>
              <a:pathLst>
                <a:path w="11264" h="5868" extrusionOk="0">
                  <a:moveTo>
                    <a:pt x="8752" y="1045"/>
                  </a:moveTo>
                  <a:cubicBezTo>
                    <a:pt x="9240" y="1045"/>
                    <a:pt x="9716" y="1224"/>
                    <a:pt x="10085" y="1593"/>
                  </a:cubicBezTo>
                  <a:cubicBezTo>
                    <a:pt x="10811" y="2331"/>
                    <a:pt x="10811" y="3545"/>
                    <a:pt x="10085" y="4272"/>
                  </a:cubicBezTo>
                  <a:cubicBezTo>
                    <a:pt x="9716" y="4641"/>
                    <a:pt x="9234" y="4825"/>
                    <a:pt x="8750" y="4825"/>
                  </a:cubicBezTo>
                  <a:cubicBezTo>
                    <a:pt x="8267" y="4825"/>
                    <a:pt x="7781" y="4641"/>
                    <a:pt x="7406" y="4272"/>
                  </a:cubicBezTo>
                  <a:cubicBezTo>
                    <a:pt x="6668" y="3522"/>
                    <a:pt x="6668" y="2331"/>
                    <a:pt x="7406" y="1593"/>
                  </a:cubicBezTo>
                  <a:cubicBezTo>
                    <a:pt x="7775" y="1224"/>
                    <a:pt x="8252" y="1045"/>
                    <a:pt x="8752" y="1045"/>
                  </a:cubicBezTo>
                  <a:close/>
                  <a:moveTo>
                    <a:pt x="3215" y="402"/>
                  </a:moveTo>
                  <a:cubicBezTo>
                    <a:pt x="3870" y="402"/>
                    <a:pt x="4501" y="652"/>
                    <a:pt x="5001" y="1140"/>
                  </a:cubicBezTo>
                  <a:cubicBezTo>
                    <a:pt x="5978" y="2140"/>
                    <a:pt x="5978" y="3736"/>
                    <a:pt x="5001" y="4712"/>
                  </a:cubicBezTo>
                  <a:cubicBezTo>
                    <a:pt x="4507" y="5206"/>
                    <a:pt x="3858" y="5453"/>
                    <a:pt x="3211" y="5453"/>
                  </a:cubicBezTo>
                  <a:cubicBezTo>
                    <a:pt x="2563" y="5453"/>
                    <a:pt x="1918" y="5206"/>
                    <a:pt x="1429" y="4712"/>
                  </a:cubicBezTo>
                  <a:cubicBezTo>
                    <a:pt x="441" y="3736"/>
                    <a:pt x="441" y="2128"/>
                    <a:pt x="1429" y="1140"/>
                  </a:cubicBezTo>
                  <a:cubicBezTo>
                    <a:pt x="1918" y="652"/>
                    <a:pt x="2560" y="402"/>
                    <a:pt x="3215" y="402"/>
                  </a:cubicBezTo>
                  <a:close/>
                  <a:moveTo>
                    <a:pt x="3209" y="0"/>
                  </a:moveTo>
                  <a:cubicBezTo>
                    <a:pt x="2462" y="0"/>
                    <a:pt x="1715" y="289"/>
                    <a:pt x="1144" y="866"/>
                  </a:cubicBezTo>
                  <a:cubicBezTo>
                    <a:pt x="1" y="2009"/>
                    <a:pt x="1" y="3855"/>
                    <a:pt x="1144" y="4998"/>
                  </a:cubicBezTo>
                  <a:cubicBezTo>
                    <a:pt x="1703" y="5569"/>
                    <a:pt x="2465" y="5867"/>
                    <a:pt x="3215" y="5867"/>
                  </a:cubicBezTo>
                  <a:cubicBezTo>
                    <a:pt x="3953" y="5867"/>
                    <a:pt x="4715" y="5581"/>
                    <a:pt x="5275" y="4998"/>
                  </a:cubicBezTo>
                  <a:cubicBezTo>
                    <a:pt x="5680" y="4593"/>
                    <a:pt x="5930" y="4117"/>
                    <a:pt x="6049" y="3617"/>
                  </a:cubicBezTo>
                  <a:lnTo>
                    <a:pt x="6561" y="3617"/>
                  </a:lnTo>
                  <a:cubicBezTo>
                    <a:pt x="6668" y="3962"/>
                    <a:pt x="6859" y="4284"/>
                    <a:pt x="7121" y="4557"/>
                  </a:cubicBezTo>
                  <a:cubicBezTo>
                    <a:pt x="7573" y="4998"/>
                    <a:pt x="8168" y="5224"/>
                    <a:pt x="8752" y="5224"/>
                  </a:cubicBezTo>
                  <a:cubicBezTo>
                    <a:pt x="9323" y="5224"/>
                    <a:pt x="9919" y="4998"/>
                    <a:pt x="10371" y="4557"/>
                  </a:cubicBezTo>
                  <a:cubicBezTo>
                    <a:pt x="11264" y="3664"/>
                    <a:pt x="11264" y="2200"/>
                    <a:pt x="10371" y="1307"/>
                  </a:cubicBezTo>
                  <a:cubicBezTo>
                    <a:pt x="9924" y="860"/>
                    <a:pt x="9335" y="637"/>
                    <a:pt x="8746" y="637"/>
                  </a:cubicBezTo>
                  <a:cubicBezTo>
                    <a:pt x="8156" y="637"/>
                    <a:pt x="7567" y="860"/>
                    <a:pt x="7121" y="1307"/>
                  </a:cubicBezTo>
                  <a:cubicBezTo>
                    <a:pt x="6609" y="1831"/>
                    <a:pt x="6394" y="2533"/>
                    <a:pt x="6466" y="3212"/>
                  </a:cubicBezTo>
                  <a:lnTo>
                    <a:pt x="6132" y="3212"/>
                  </a:lnTo>
                  <a:cubicBezTo>
                    <a:pt x="6204" y="2379"/>
                    <a:pt x="5930" y="1497"/>
                    <a:pt x="5275" y="866"/>
                  </a:cubicBezTo>
                  <a:cubicBezTo>
                    <a:pt x="4704" y="289"/>
                    <a:pt x="3956" y="0"/>
                    <a:pt x="320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87" name="Google Shape;8987;p76"/>
            <p:cNvSpPr/>
            <p:nvPr/>
          </p:nvSpPr>
          <p:spPr>
            <a:xfrm>
              <a:off x="6295141" y="3295775"/>
              <a:ext cx="70718" cy="71131"/>
            </a:xfrm>
            <a:custGeom>
              <a:avLst/>
              <a:gdLst/>
              <a:ahLst/>
              <a:cxnLst/>
              <a:rect l="l" t="t" r="r" b="b"/>
              <a:pathLst>
                <a:path w="2227" h="2240" extrusionOk="0">
                  <a:moveTo>
                    <a:pt x="1119" y="394"/>
                  </a:moveTo>
                  <a:cubicBezTo>
                    <a:pt x="1512" y="394"/>
                    <a:pt x="1834" y="703"/>
                    <a:pt x="1834" y="1108"/>
                  </a:cubicBezTo>
                  <a:cubicBezTo>
                    <a:pt x="1810" y="1501"/>
                    <a:pt x="1500" y="1822"/>
                    <a:pt x="1119" y="1822"/>
                  </a:cubicBezTo>
                  <a:cubicBezTo>
                    <a:pt x="726" y="1822"/>
                    <a:pt x="405" y="1501"/>
                    <a:pt x="405" y="1108"/>
                  </a:cubicBezTo>
                  <a:cubicBezTo>
                    <a:pt x="405" y="715"/>
                    <a:pt x="714" y="394"/>
                    <a:pt x="1119" y="394"/>
                  </a:cubicBezTo>
                  <a:close/>
                  <a:moveTo>
                    <a:pt x="1119" y="1"/>
                  </a:moveTo>
                  <a:cubicBezTo>
                    <a:pt x="500" y="1"/>
                    <a:pt x="0" y="501"/>
                    <a:pt x="0" y="1120"/>
                  </a:cubicBezTo>
                  <a:cubicBezTo>
                    <a:pt x="0" y="1727"/>
                    <a:pt x="500" y="2239"/>
                    <a:pt x="1119" y="2239"/>
                  </a:cubicBezTo>
                  <a:cubicBezTo>
                    <a:pt x="1727" y="2239"/>
                    <a:pt x="2227" y="1727"/>
                    <a:pt x="2227" y="1120"/>
                  </a:cubicBezTo>
                  <a:cubicBezTo>
                    <a:pt x="2227" y="489"/>
                    <a:pt x="1727" y="1"/>
                    <a:pt x="11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88" name="Google Shape;8988;p76"/>
            <p:cNvSpPr/>
            <p:nvPr/>
          </p:nvSpPr>
          <p:spPr>
            <a:xfrm>
              <a:off x="6482273" y="3306763"/>
              <a:ext cx="48045" cy="48045"/>
            </a:xfrm>
            <a:custGeom>
              <a:avLst/>
              <a:gdLst/>
              <a:ahLst/>
              <a:cxnLst/>
              <a:rect l="l" t="t" r="r" b="b"/>
              <a:pathLst>
                <a:path w="1513" h="1513" extrusionOk="0">
                  <a:moveTo>
                    <a:pt x="763" y="405"/>
                  </a:moveTo>
                  <a:cubicBezTo>
                    <a:pt x="953" y="405"/>
                    <a:pt x="1120" y="560"/>
                    <a:pt x="1120" y="762"/>
                  </a:cubicBezTo>
                  <a:cubicBezTo>
                    <a:pt x="1120" y="965"/>
                    <a:pt x="953" y="1119"/>
                    <a:pt x="763" y="1119"/>
                  </a:cubicBezTo>
                  <a:cubicBezTo>
                    <a:pt x="560" y="1119"/>
                    <a:pt x="406" y="953"/>
                    <a:pt x="406" y="762"/>
                  </a:cubicBezTo>
                  <a:cubicBezTo>
                    <a:pt x="406" y="560"/>
                    <a:pt x="560" y="405"/>
                    <a:pt x="763" y="405"/>
                  </a:cubicBezTo>
                  <a:close/>
                  <a:moveTo>
                    <a:pt x="763" y="0"/>
                  </a:moveTo>
                  <a:cubicBezTo>
                    <a:pt x="346" y="0"/>
                    <a:pt x="1" y="345"/>
                    <a:pt x="1" y="762"/>
                  </a:cubicBezTo>
                  <a:cubicBezTo>
                    <a:pt x="1" y="1179"/>
                    <a:pt x="346" y="1512"/>
                    <a:pt x="763" y="1512"/>
                  </a:cubicBezTo>
                  <a:cubicBezTo>
                    <a:pt x="1179" y="1512"/>
                    <a:pt x="1513" y="1179"/>
                    <a:pt x="1513" y="762"/>
                  </a:cubicBezTo>
                  <a:cubicBezTo>
                    <a:pt x="1513" y="345"/>
                    <a:pt x="1179" y="0"/>
                    <a:pt x="7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89" name="Google Shape;8989;p76"/>
            <p:cNvSpPr/>
            <p:nvPr/>
          </p:nvSpPr>
          <p:spPr>
            <a:xfrm>
              <a:off x="6456584" y="3437180"/>
              <a:ext cx="76784" cy="76403"/>
            </a:xfrm>
            <a:custGeom>
              <a:avLst/>
              <a:gdLst/>
              <a:ahLst/>
              <a:cxnLst/>
              <a:rect l="l" t="t" r="r" b="b"/>
              <a:pathLst>
                <a:path w="2418" h="2406" extrusionOk="0">
                  <a:moveTo>
                    <a:pt x="2012" y="406"/>
                  </a:moveTo>
                  <a:lnTo>
                    <a:pt x="2012" y="1989"/>
                  </a:lnTo>
                  <a:lnTo>
                    <a:pt x="417" y="1989"/>
                  </a:lnTo>
                  <a:lnTo>
                    <a:pt x="417" y="406"/>
                  </a:lnTo>
                  <a:close/>
                  <a:moveTo>
                    <a:pt x="298" y="1"/>
                  </a:moveTo>
                  <a:cubicBezTo>
                    <a:pt x="143" y="1"/>
                    <a:pt x="0" y="132"/>
                    <a:pt x="0" y="298"/>
                  </a:cubicBezTo>
                  <a:lnTo>
                    <a:pt x="0" y="2108"/>
                  </a:lnTo>
                  <a:cubicBezTo>
                    <a:pt x="0" y="2275"/>
                    <a:pt x="143" y="2406"/>
                    <a:pt x="298" y="2406"/>
                  </a:cubicBezTo>
                  <a:lnTo>
                    <a:pt x="2119" y="2406"/>
                  </a:lnTo>
                  <a:cubicBezTo>
                    <a:pt x="2286" y="2406"/>
                    <a:pt x="2417" y="2275"/>
                    <a:pt x="2417" y="2108"/>
                  </a:cubicBezTo>
                  <a:lnTo>
                    <a:pt x="2417" y="298"/>
                  </a:lnTo>
                  <a:cubicBezTo>
                    <a:pt x="2417" y="120"/>
                    <a:pt x="2286" y="1"/>
                    <a:pt x="21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90" name="Google Shape;8990;p76"/>
            <p:cNvSpPr/>
            <p:nvPr/>
          </p:nvSpPr>
          <p:spPr>
            <a:xfrm>
              <a:off x="6268658" y="3367351"/>
              <a:ext cx="406464" cy="174208"/>
            </a:xfrm>
            <a:custGeom>
              <a:avLst/>
              <a:gdLst/>
              <a:ahLst/>
              <a:cxnLst/>
              <a:rect l="l" t="t" r="r" b="b"/>
              <a:pathLst>
                <a:path w="12800" h="5486" extrusionOk="0">
                  <a:moveTo>
                    <a:pt x="10419" y="1616"/>
                  </a:moveTo>
                  <a:lnTo>
                    <a:pt x="10419" y="3009"/>
                  </a:lnTo>
                  <a:lnTo>
                    <a:pt x="9573" y="3009"/>
                  </a:lnTo>
                  <a:lnTo>
                    <a:pt x="9573" y="1616"/>
                  </a:lnTo>
                  <a:close/>
                  <a:moveTo>
                    <a:pt x="12395" y="402"/>
                  </a:moveTo>
                  <a:lnTo>
                    <a:pt x="12395" y="414"/>
                  </a:lnTo>
                  <a:lnTo>
                    <a:pt x="12395" y="4224"/>
                  </a:lnTo>
                  <a:lnTo>
                    <a:pt x="12383" y="4236"/>
                  </a:lnTo>
                  <a:lnTo>
                    <a:pt x="10835" y="3807"/>
                  </a:lnTo>
                  <a:lnTo>
                    <a:pt x="10823" y="3795"/>
                  </a:lnTo>
                  <a:lnTo>
                    <a:pt x="10823" y="3224"/>
                  </a:lnTo>
                  <a:lnTo>
                    <a:pt x="10823" y="1414"/>
                  </a:lnTo>
                  <a:lnTo>
                    <a:pt x="10823" y="842"/>
                  </a:lnTo>
                  <a:cubicBezTo>
                    <a:pt x="10823" y="842"/>
                    <a:pt x="10823" y="831"/>
                    <a:pt x="10835" y="831"/>
                  </a:cubicBezTo>
                  <a:lnTo>
                    <a:pt x="12383" y="402"/>
                  </a:lnTo>
                  <a:close/>
                  <a:moveTo>
                    <a:pt x="12362" y="0"/>
                  </a:moveTo>
                  <a:cubicBezTo>
                    <a:pt x="12330" y="0"/>
                    <a:pt x="12297" y="3"/>
                    <a:pt x="12264" y="9"/>
                  </a:cubicBezTo>
                  <a:lnTo>
                    <a:pt x="10716" y="438"/>
                  </a:lnTo>
                  <a:cubicBezTo>
                    <a:pt x="10538" y="485"/>
                    <a:pt x="10407" y="664"/>
                    <a:pt x="10407" y="842"/>
                  </a:cubicBezTo>
                  <a:lnTo>
                    <a:pt x="10407" y="1212"/>
                  </a:lnTo>
                  <a:lnTo>
                    <a:pt x="9549" y="1212"/>
                  </a:lnTo>
                  <a:lnTo>
                    <a:pt x="9549" y="914"/>
                  </a:lnTo>
                  <a:cubicBezTo>
                    <a:pt x="9549" y="819"/>
                    <a:pt x="9466" y="711"/>
                    <a:pt x="9347" y="711"/>
                  </a:cubicBezTo>
                  <a:cubicBezTo>
                    <a:pt x="9228" y="711"/>
                    <a:pt x="9133" y="795"/>
                    <a:pt x="9133" y="914"/>
                  </a:cubicBezTo>
                  <a:lnTo>
                    <a:pt x="9133" y="1414"/>
                  </a:lnTo>
                  <a:lnTo>
                    <a:pt x="9133" y="3224"/>
                  </a:lnTo>
                  <a:lnTo>
                    <a:pt x="9133" y="4986"/>
                  </a:lnTo>
                  <a:cubicBezTo>
                    <a:pt x="9133" y="5045"/>
                    <a:pt x="9085" y="5081"/>
                    <a:pt x="9026" y="5081"/>
                  </a:cubicBezTo>
                  <a:lnTo>
                    <a:pt x="513" y="5081"/>
                  </a:lnTo>
                  <a:cubicBezTo>
                    <a:pt x="453" y="5081"/>
                    <a:pt x="417" y="5045"/>
                    <a:pt x="417" y="4986"/>
                  </a:cubicBezTo>
                  <a:lnTo>
                    <a:pt x="417" y="1854"/>
                  </a:lnTo>
                  <a:cubicBezTo>
                    <a:pt x="417" y="1747"/>
                    <a:pt x="322" y="1652"/>
                    <a:pt x="203" y="1652"/>
                  </a:cubicBezTo>
                  <a:cubicBezTo>
                    <a:pt x="84" y="1652"/>
                    <a:pt x="1" y="1735"/>
                    <a:pt x="1" y="1854"/>
                  </a:cubicBezTo>
                  <a:lnTo>
                    <a:pt x="1" y="4986"/>
                  </a:lnTo>
                  <a:cubicBezTo>
                    <a:pt x="1" y="5260"/>
                    <a:pt x="215" y="5486"/>
                    <a:pt x="501" y="5486"/>
                  </a:cubicBezTo>
                  <a:lnTo>
                    <a:pt x="9014" y="5486"/>
                  </a:lnTo>
                  <a:cubicBezTo>
                    <a:pt x="9299" y="5486"/>
                    <a:pt x="9526" y="5260"/>
                    <a:pt x="9526" y="4986"/>
                  </a:cubicBezTo>
                  <a:lnTo>
                    <a:pt x="9526" y="3414"/>
                  </a:lnTo>
                  <a:lnTo>
                    <a:pt x="10371" y="3414"/>
                  </a:lnTo>
                  <a:lnTo>
                    <a:pt x="10371" y="3795"/>
                  </a:lnTo>
                  <a:cubicBezTo>
                    <a:pt x="10371" y="3986"/>
                    <a:pt x="10502" y="4152"/>
                    <a:pt x="10681" y="4188"/>
                  </a:cubicBezTo>
                  <a:lnTo>
                    <a:pt x="12228" y="4629"/>
                  </a:lnTo>
                  <a:cubicBezTo>
                    <a:pt x="12264" y="4641"/>
                    <a:pt x="12300" y="4641"/>
                    <a:pt x="12347" y="4641"/>
                  </a:cubicBezTo>
                  <a:cubicBezTo>
                    <a:pt x="12443" y="4641"/>
                    <a:pt x="12526" y="4605"/>
                    <a:pt x="12597" y="4545"/>
                  </a:cubicBezTo>
                  <a:cubicBezTo>
                    <a:pt x="12705" y="4474"/>
                    <a:pt x="12764" y="4343"/>
                    <a:pt x="12764" y="4224"/>
                  </a:cubicBezTo>
                  <a:lnTo>
                    <a:pt x="12764" y="426"/>
                  </a:lnTo>
                  <a:cubicBezTo>
                    <a:pt x="12800" y="283"/>
                    <a:pt x="12740" y="164"/>
                    <a:pt x="12633" y="80"/>
                  </a:cubicBezTo>
                  <a:cubicBezTo>
                    <a:pt x="12553" y="27"/>
                    <a:pt x="12459" y="0"/>
                    <a:pt x="123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8991" name="Google Shape;8991;p76"/>
          <p:cNvGrpSpPr/>
          <p:nvPr/>
        </p:nvGrpSpPr>
        <p:grpSpPr>
          <a:xfrm>
            <a:off x="1692341" y="6414614"/>
            <a:ext cx="728969" cy="729794"/>
            <a:chOff x="865862" y="3207306"/>
            <a:chExt cx="364484" cy="364897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8992" name="Google Shape;8992;p76"/>
            <p:cNvSpPr/>
            <p:nvPr/>
          </p:nvSpPr>
          <p:spPr>
            <a:xfrm>
              <a:off x="928229" y="3269323"/>
              <a:ext cx="240131" cy="240100"/>
            </a:xfrm>
            <a:custGeom>
              <a:avLst/>
              <a:gdLst/>
              <a:ahLst/>
              <a:cxnLst/>
              <a:rect l="l" t="t" r="r" b="b"/>
              <a:pathLst>
                <a:path w="7562" h="7561" extrusionOk="0">
                  <a:moveTo>
                    <a:pt x="3775" y="0"/>
                  </a:moveTo>
                  <a:cubicBezTo>
                    <a:pt x="1692" y="0"/>
                    <a:pt x="1" y="1703"/>
                    <a:pt x="1" y="3787"/>
                  </a:cubicBezTo>
                  <a:cubicBezTo>
                    <a:pt x="1" y="5870"/>
                    <a:pt x="1692" y="7561"/>
                    <a:pt x="3775" y="7561"/>
                  </a:cubicBezTo>
                  <a:cubicBezTo>
                    <a:pt x="4454" y="7561"/>
                    <a:pt x="5121" y="7382"/>
                    <a:pt x="5704" y="7037"/>
                  </a:cubicBezTo>
                  <a:cubicBezTo>
                    <a:pt x="5787" y="6977"/>
                    <a:pt x="5823" y="6858"/>
                    <a:pt x="5775" y="6775"/>
                  </a:cubicBezTo>
                  <a:cubicBezTo>
                    <a:pt x="5736" y="6720"/>
                    <a:pt x="5672" y="6691"/>
                    <a:pt x="5605" y="6691"/>
                  </a:cubicBezTo>
                  <a:cubicBezTo>
                    <a:pt x="5570" y="6691"/>
                    <a:pt x="5534" y="6699"/>
                    <a:pt x="5502" y="6716"/>
                  </a:cubicBezTo>
                  <a:cubicBezTo>
                    <a:pt x="4990" y="7025"/>
                    <a:pt x="4394" y="7192"/>
                    <a:pt x="3775" y="7192"/>
                  </a:cubicBezTo>
                  <a:cubicBezTo>
                    <a:pt x="1906" y="7192"/>
                    <a:pt x="382" y="5668"/>
                    <a:pt x="382" y="3798"/>
                  </a:cubicBezTo>
                  <a:cubicBezTo>
                    <a:pt x="382" y="1917"/>
                    <a:pt x="1906" y="405"/>
                    <a:pt x="3775" y="405"/>
                  </a:cubicBezTo>
                  <a:cubicBezTo>
                    <a:pt x="5656" y="405"/>
                    <a:pt x="7168" y="1917"/>
                    <a:pt x="7168" y="3798"/>
                  </a:cubicBezTo>
                  <a:cubicBezTo>
                    <a:pt x="7168" y="4775"/>
                    <a:pt x="6740" y="5715"/>
                    <a:pt x="6002" y="6358"/>
                  </a:cubicBezTo>
                  <a:cubicBezTo>
                    <a:pt x="5918" y="6430"/>
                    <a:pt x="5906" y="6549"/>
                    <a:pt x="5978" y="6620"/>
                  </a:cubicBezTo>
                  <a:cubicBezTo>
                    <a:pt x="6024" y="6667"/>
                    <a:pt x="6082" y="6691"/>
                    <a:pt x="6136" y="6691"/>
                  </a:cubicBezTo>
                  <a:cubicBezTo>
                    <a:pt x="6179" y="6691"/>
                    <a:pt x="6220" y="6676"/>
                    <a:pt x="6252" y="6644"/>
                  </a:cubicBezTo>
                  <a:cubicBezTo>
                    <a:pt x="7085" y="5930"/>
                    <a:pt x="7561" y="4882"/>
                    <a:pt x="7561" y="3787"/>
                  </a:cubicBezTo>
                  <a:cubicBezTo>
                    <a:pt x="7561" y="1703"/>
                    <a:pt x="5859" y="0"/>
                    <a:pt x="37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93" name="Google Shape;8993;p76"/>
            <p:cNvSpPr/>
            <p:nvPr/>
          </p:nvSpPr>
          <p:spPr>
            <a:xfrm>
              <a:off x="956205" y="3297681"/>
              <a:ext cx="184179" cy="184147"/>
            </a:xfrm>
            <a:custGeom>
              <a:avLst/>
              <a:gdLst/>
              <a:ahLst/>
              <a:cxnLst/>
              <a:rect l="l" t="t" r="r" b="b"/>
              <a:pathLst>
                <a:path w="5800" h="5799" extrusionOk="0">
                  <a:moveTo>
                    <a:pt x="2894" y="0"/>
                  </a:moveTo>
                  <a:cubicBezTo>
                    <a:pt x="1311" y="0"/>
                    <a:pt x="1" y="1298"/>
                    <a:pt x="1" y="2905"/>
                  </a:cubicBezTo>
                  <a:cubicBezTo>
                    <a:pt x="1" y="4501"/>
                    <a:pt x="1287" y="5799"/>
                    <a:pt x="2894" y="5799"/>
                  </a:cubicBezTo>
                  <a:cubicBezTo>
                    <a:pt x="4502" y="5799"/>
                    <a:pt x="5799" y="4513"/>
                    <a:pt x="5799" y="2905"/>
                  </a:cubicBezTo>
                  <a:cubicBezTo>
                    <a:pt x="5799" y="2322"/>
                    <a:pt x="5621" y="1751"/>
                    <a:pt x="5311" y="1286"/>
                  </a:cubicBezTo>
                  <a:cubicBezTo>
                    <a:pt x="5276" y="1229"/>
                    <a:pt x="5219" y="1202"/>
                    <a:pt x="5159" y="1202"/>
                  </a:cubicBezTo>
                  <a:cubicBezTo>
                    <a:pt x="5118" y="1202"/>
                    <a:pt x="5076" y="1215"/>
                    <a:pt x="5037" y="1239"/>
                  </a:cubicBezTo>
                  <a:cubicBezTo>
                    <a:pt x="4954" y="1298"/>
                    <a:pt x="4942" y="1417"/>
                    <a:pt x="5002" y="1501"/>
                  </a:cubicBezTo>
                  <a:cubicBezTo>
                    <a:pt x="5275" y="1917"/>
                    <a:pt x="5430" y="2417"/>
                    <a:pt x="5430" y="2905"/>
                  </a:cubicBezTo>
                  <a:cubicBezTo>
                    <a:pt x="5430" y="4287"/>
                    <a:pt x="4299" y="5418"/>
                    <a:pt x="2918" y="5418"/>
                  </a:cubicBezTo>
                  <a:cubicBezTo>
                    <a:pt x="1525" y="5418"/>
                    <a:pt x="394" y="4287"/>
                    <a:pt x="394" y="2905"/>
                  </a:cubicBezTo>
                  <a:cubicBezTo>
                    <a:pt x="394" y="1524"/>
                    <a:pt x="1513" y="393"/>
                    <a:pt x="2894" y="393"/>
                  </a:cubicBezTo>
                  <a:cubicBezTo>
                    <a:pt x="3525" y="393"/>
                    <a:pt x="4132" y="631"/>
                    <a:pt x="4597" y="1036"/>
                  </a:cubicBezTo>
                  <a:cubicBezTo>
                    <a:pt x="4628" y="1073"/>
                    <a:pt x="4669" y="1089"/>
                    <a:pt x="4712" y="1089"/>
                  </a:cubicBezTo>
                  <a:cubicBezTo>
                    <a:pt x="4764" y="1089"/>
                    <a:pt x="4819" y="1064"/>
                    <a:pt x="4859" y="1024"/>
                  </a:cubicBezTo>
                  <a:cubicBezTo>
                    <a:pt x="4942" y="953"/>
                    <a:pt x="4918" y="834"/>
                    <a:pt x="4847" y="762"/>
                  </a:cubicBezTo>
                  <a:cubicBezTo>
                    <a:pt x="4311" y="274"/>
                    <a:pt x="3609" y="0"/>
                    <a:pt x="289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94" name="Google Shape;8994;p76"/>
            <p:cNvSpPr/>
            <p:nvPr/>
          </p:nvSpPr>
          <p:spPr>
            <a:xfrm>
              <a:off x="1042039" y="3207306"/>
              <a:ext cx="12511" cy="47664"/>
            </a:xfrm>
            <a:custGeom>
              <a:avLst/>
              <a:gdLst/>
              <a:ahLst/>
              <a:cxnLst/>
              <a:rect l="l" t="t" r="r" b="b"/>
              <a:pathLst>
                <a:path w="394" h="1501" extrusionOk="0">
                  <a:moveTo>
                    <a:pt x="191" y="1"/>
                  </a:moveTo>
                  <a:cubicBezTo>
                    <a:pt x="96" y="1"/>
                    <a:pt x="1" y="96"/>
                    <a:pt x="1" y="203"/>
                  </a:cubicBezTo>
                  <a:lnTo>
                    <a:pt x="1" y="1310"/>
                  </a:lnTo>
                  <a:cubicBezTo>
                    <a:pt x="1" y="1430"/>
                    <a:pt x="96" y="1501"/>
                    <a:pt x="191" y="1501"/>
                  </a:cubicBezTo>
                  <a:cubicBezTo>
                    <a:pt x="298" y="1501"/>
                    <a:pt x="394" y="1418"/>
                    <a:pt x="394" y="1310"/>
                  </a:cubicBezTo>
                  <a:lnTo>
                    <a:pt x="394" y="203"/>
                  </a:lnTo>
                  <a:cubicBezTo>
                    <a:pt x="394" y="96"/>
                    <a:pt x="298" y="1"/>
                    <a:pt x="1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95" name="Google Shape;8995;p76"/>
            <p:cNvSpPr/>
            <p:nvPr/>
          </p:nvSpPr>
          <p:spPr>
            <a:xfrm>
              <a:off x="1042039" y="3524538"/>
              <a:ext cx="12511" cy="47664"/>
            </a:xfrm>
            <a:custGeom>
              <a:avLst/>
              <a:gdLst/>
              <a:ahLst/>
              <a:cxnLst/>
              <a:rect l="l" t="t" r="r" b="b"/>
              <a:pathLst>
                <a:path w="394" h="1501" extrusionOk="0">
                  <a:moveTo>
                    <a:pt x="191" y="0"/>
                  </a:moveTo>
                  <a:cubicBezTo>
                    <a:pt x="96" y="0"/>
                    <a:pt x="1" y="95"/>
                    <a:pt x="1" y="191"/>
                  </a:cubicBezTo>
                  <a:lnTo>
                    <a:pt x="1" y="1310"/>
                  </a:lnTo>
                  <a:cubicBezTo>
                    <a:pt x="1" y="1417"/>
                    <a:pt x="84" y="1500"/>
                    <a:pt x="191" y="1500"/>
                  </a:cubicBezTo>
                  <a:cubicBezTo>
                    <a:pt x="298" y="1500"/>
                    <a:pt x="394" y="1417"/>
                    <a:pt x="394" y="1310"/>
                  </a:cubicBezTo>
                  <a:lnTo>
                    <a:pt x="394" y="191"/>
                  </a:lnTo>
                  <a:cubicBezTo>
                    <a:pt x="394" y="95"/>
                    <a:pt x="298" y="0"/>
                    <a:pt x="1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96" name="Google Shape;8996;p76"/>
            <p:cNvSpPr/>
            <p:nvPr/>
          </p:nvSpPr>
          <p:spPr>
            <a:xfrm>
              <a:off x="953188" y="3230836"/>
              <a:ext cx="31406" cy="43441"/>
            </a:xfrm>
            <a:custGeom>
              <a:avLst/>
              <a:gdLst/>
              <a:ahLst/>
              <a:cxnLst/>
              <a:rect l="l" t="t" r="r" b="b"/>
              <a:pathLst>
                <a:path w="989" h="1368" extrusionOk="0">
                  <a:moveTo>
                    <a:pt x="217" y="0"/>
                  </a:moveTo>
                  <a:cubicBezTo>
                    <a:pt x="185" y="0"/>
                    <a:pt x="153" y="7"/>
                    <a:pt x="120" y="22"/>
                  </a:cubicBezTo>
                  <a:cubicBezTo>
                    <a:pt x="36" y="81"/>
                    <a:pt x="1" y="188"/>
                    <a:pt x="48" y="296"/>
                  </a:cubicBezTo>
                  <a:lnTo>
                    <a:pt x="608" y="1272"/>
                  </a:lnTo>
                  <a:cubicBezTo>
                    <a:pt x="644" y="1331"/>
                    <a:pt x="715" y="1367"/>
                    <a:pt x="775" y="1367"/>
                  </a:cubicBezTo>
                  <a:cubicBezTo>
                    <a:pt x="798" y="1367"/>
                    <a:pt x="834" y="1343"/>
                    <a:pt x="870" y="1331"/>
                  </a:cubicBezTo>
                  <a:cubicBezTo>
                    <a:pt x="953" y="1272"/>
                    <a:pt x="989" y="1165"/>
                    <a:pt x="941" y="1070"/>
                  </a:cubicBezTo>
                  <a:lnTo>
                    <a:pt x="394" y="93"/>
                  </a:lnTo>
                  <a:cubicBezTo>
                    <a:pt x="352" y="35"/>
                    <a:pt x="288" y="0"/>
                    <a:pt x="2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97" name="Google Shape;8997;p76"/>
            <p:cNvSpPr/>
            <p:nvPr/>
          </p:nvSpPr>
          <p:spPr>
            <a:xfrm>
              <a:off x="1111614" y="3505485"/>
              <a:ext cx="30644" cy="42520"/>
            </a:xfrm>
            <a:custGeom>
              <a:avLst/>
              <a:gdLst/>
              <a:ahLst/>
              <a:cxnLst/>
              <a:rect l="l" t="t" r="r" b="b"/>
              <a:pathLst>
                <a:path w="965" h="1339" extrusionOk="0">
                  <a:moveTo>
                    <a:pt x="210" y="1"/>
                  </a:moveTo>
                  <a:cubicBezTo>
                    <a:pt x="181" y="1"/>
                    <a:pt x="151" y="6"/>
                    <a:pt x="119" y="17"/>
                  </a:cubicBezTo>
                  <a:cubicBezTo>
                    <a:pt x="24" y="76"/>
                    <a:pt x="0" y="183"/>
                    <a:pt x="48" y="291"/>
                  </a:cubicBezTo>
                  <a:lnTo>
                    <a:pt x="596" y="1255"/>
                  </a:lnTo>
                  <a:cubicBezTo>
                    <a:pt x="620" y="1314"/>
                    <a:pt x="691" y="1338"/>
                    <a:pt x="751" y="1338"/>
                  </a:cubicBezTo>
                  <a:cubicBezTo>
                    <a:pt x="786" y="1338"/>
                    <a:pt x="810" y="1326"/>
                    <a:pt x="846" y="1314"/>
                  </a:cubicBezTo>
                  <a:cubicBezTo>
                    <a:pt x="929" y="1255"/>
                    <a:pt x="965" y="1148"/>
                    <a:pt x="917" y="1041"/>
                  </a:cubicBezTo>
                  <a:lnTo>
                    <a:pt x="381" y="100"/>
                  </a:lnTo>
                  <a:cubicBezTo>
                    <a:pt x="339" y="33"/>
                    <a:pt x="279" y="1"/>
                    <a:pt x="2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98" name="Google Shape;8998;p76"/>
            <p:cNvSpPr/>
            <p:nvPr/>
          </p:nvSpPr>
          <p:spPr>
            <a:xfrm>
              <a:off x="888916" y="3295998"/>
              <a:ext cx="44648" cy="29691"/>
            </a:xfrm>
            <a:custGeom>
              <a:avLst/>
              <a:gdLst/>
              <a:ahLst/>
              <a:cxnLst/>
              <a:rect l="l" t="t" r="r" b="b"/>
              <a:pathLst>
                <a:path w="1406" h="935" extrusionOk="0">
                  <a:moveTo>
                    <a:pt x="203" y="0"/>
                  </a:moveTo>
                  <a:cubicBezTo>
                    <a:pt x="136" y="0"/>
                    <a:pt x="64" y="37"/>
                    <a:pt x="24" y="101"/>
                  </a:cubicBezTo>
                  <a:cubicBezTo>
                    <a:pt x="1" y="184"/>
                    <a:pt x="36" y="303"/>
                    <a:pt x="120" y="351"/>
                  </a:cubicBezTo>
                  <a:lnTo>
                    <a:pt x="1084" y="899"/>
                  </a:lnTo>
                  <a:cubicBezTo>
                    <a:pt x="1120" y="923"/>
                    <a:pt x="1144" y="934"/>
                    <a:pt x="1179" y="934"/>
                  </a:cubicBezTo>
                  <a:cubicBezTo>
                    <a:pt x="1239" y="934"/>
                    <a:pt x="1310" y="899"/>
                    <a:pt x="1334" y="839"/>
                  </a:cubicBezTo>
                  <a:cubicBezTo>
                    <a:pt x="1406" y="756"/>
                    <a:pt x="1358" y="637"/>
                    <a:pt x="1263" y="577"/>
                  </a:cubicBezTo>
                  <a:lnTo>
                    <a:pt x="298" y="30"/>
                  </a:lnTo>
                  <a:cubicBezTo>
                    <a:pt x="271" y="10"/>
                    <a:pt x="237" y="0"/>
                    <a:pt x="2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99" name="Google Shape;8999;p76"/>
            <p:cNvSpPr/>
            <p:nvPr/>
          </p:nvSpPr>
          <p:spPr>
            <a:xfrm>
              <a:off x="1162644" y="3454106"/>
              <a:ext cx="45029" cy="30390"/>
            </a:xfrm>
            <a:custGeom>
              <a:avLst/>
              <a:gdLst/>
              <a:ahLst/>
              <a:cxnLst/>
              <a:rect l="l" t="t" r="r" b="b"/>
              <a:pathLst>
                <a:path w="1418" h="957" extrusionOk="0">
                  <a:moveTo>
                    <a:pt x="237" y="1"/>
                  </a:moveTo>
                  <a:cubicBezTo>
                    <a:pt x="171" y="1"/>
                    <a:pt x="101" y="41"/>
                    <a:pt x="60" y="99"/>
                  </a:cubicBezTo>
                  <a:cubicBezTo>
                    <a:pt x="1" y="194"/>
                    <a:pt x="48" y="313"/>
                    <a:pt x="132" y="373"/>
                  </a:cubicBezTo>
                  <a:lnTo>
                    <a:pt x="1096" y="920"/>
                  </a:lnTo>
                  <a:cubicBezTo>
                    <a:pt x="1132" y="932"/>
                    <a:pt x="1156" y="956"/>
                    <a:pt x="1191" y="956"/>
                  </a:cubicBezTo>
                  <a:cubicBezTo>
                    <a:pt x="1251" y="956"/>
                    <a:pt x="1322" y="920"/>
                    <a:pt x="1346" y="861"/>
                  </a:cubicBezTo>
                  <a:cubicBezTo>
                    <a:pt x="1418" y="766"/>
                    <a:pt x="1382" y="646"/>
                    <a:pt x="1299" y="575"/>
                  </a:cubicBezTo>
                  <a:lnTo>
                    <a:pt x="322" y="27"/>
                  </a:lnTo>
                  <a:cubicBezTo>
                    <a:pt x="296" y="9"/>
                    <a:pt x="267" y="1"/>
                    <a:pt x="2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00" name="Google Shape;9000;p76"/>
            <p:cNvSpPr/>
            <p:nvPr/>
          </p:nvSpPr>
          <p:spPr>
            <a:xfrm>
              <a:off x="865862" y="3383864"/>
              <a:ext cx="47664" cy="12130"/>
            </a:xfrm>
            <a:custGeom>
              <a:avLst/>
              <a:gdLst/>
              <a:ahLst/>
              <a:cxnLst/>
              <a:rect l="l" t="t" r="r" b="b"/>
              <a:pathLst>
                <a:path w="1501" h="382" extrusionOk="0">
                  <a:moveTo>
                    <a:pt x="191" y="1"/>
                  </a:moveTo>
                  <a:cubicBezTo>
                    <a:pt x="84" y="1"/>
                    <a:pt x="0" y="84"/>
                    <a:pt x="0" y="191"/>
                  </a:cubicBezTo>
                  <a:cubicBezTo>
                    <a:pt x="0" y="287"/>
                    <a:pt x="84" y="382"/>
                    <a:pt x="191" y="382"/>
                  </a:cubicBezTo>
                  <a:lnTo>
                    <a:pt x="1310" y="382"/>
                  </a:lnTo>
                  <a:cubicBezTo>
                    <a:pt x="1429" y="382"/>
                    <a:pt x="1501" y="299"/>
                    <a:pt x="1501" y="191"/>
                  </a:cubicBezTo>
                  <a:cubicBezTo>
                    <a:pt x="1501" y="84"/>
                    <a:pt x="1417" y="1"/>
                    <a:pt x="13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01" name="Google Shape;9001;p76"/>
            <p:cNvSpPr/>
            <p:nvPr/>
          </p:nvSpPr>
          <p:spPr>
            <a:xfrm>
              <a:off x="1182300" y="3383864"/>
              <a:ext cx="48045" cy="12130"/>
            </a:xfrm>
            <a:custGeom>
              <a:avLst/>
              <a:gdLst/>
              <a:ahLst/>
              <a:cxnLst/>
              <a:rect l="l" t="t" r="r" b="b"/>
              <a:pathLst>
                <a:path w="1513" h="382" extrusionOk="0">
                  <a:moveTo>
                    <a:pt x="203" y="1"/>
                  </a:moveTo>
                  <a:cubicBezTo>
                    <a:pt x="96" y="1"/>
                    <a:pt x="1" y="84"/>
                    <a:pt x="1" y="191"/>
                  </a:cubicBezTo>
                  <a:cubicBezTo>
                    <a:pt x="1" y="287"/>
                    <a:pt x="96" y="382"/>
                    <a:pt x="203" y="382"/>
                  </a:cubicBezTo>
                  <a:lnTo>
                    <a:pt x="1311" y="382"/>
                  </a:lnTo>
                  <a:cubicBezTo>
                    <a:pt x="1418" y="382"/>
                    <a:pt x="1513" y="287"/>
                    <a:pt x="1513" y="191"/>
                  </a:cubicBezTo>
                  <a:cubicBezTo>
                    <a:pt x="1513" y="84"/>
                    <a:pt x="1430" y="1"/>
                    <a:pt x="131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02" name="Google Shape;9002;p76"/>
            <p:cNvSpPr/>
            <p:nvPr/>
          </p:nvSpPr>
          <p:spPr>
            <a:xfrm>
              <a:off x="888916" y="3454011"/>
              <a:ext cx="43885" cy="30104"/>
            </a:xfrm>
            <a:custGeom>
              <a:avLst/>
              <a:gdLst/>
              <a:ahLst/>
              <a:cxnLst/>
              <a:rect l="l" t="t" r="r" b="b"/>
              <a:pathLst>
                <a:path w="1382" h="948" extrusionOk="0">
                  <a:moveTo>
                    <a:pt x="1186" y="1"/>
                  </a:moveTo>
                  <a:cubicBezTo>
                    <a:pt x="1152" y="1"/>
                    <a:pt x="1117" y="10"/>
                    <a:pt x="1084" y="30"/>
                  </a:cubicBezTo>
                  <a:lnTo>
                    <a:pt x="120" y="590"/>
                  </a:lnTo>
                  <a:cubicBezTo>
                    <a:pt x="36" y="649"/>
                    <a:pt x="1" y="745"/>
                    <a:pt x="48" y="852"/>
                  </a:cubicBezTo>
                  <a:cubicBezTo>
                    <a:pt x="72" y="911"/>
                    <a:pt x="144" y="947"/>
                    <a:pt x="215" y="947"/>
                  </a:cubicBezTo>
                  <a:cubicBezTo>
                    <a:pt x="239" y="947"/>
                    <a:pt x="274" y="923"/>
                    <a:pt x="298" y="911"/>
                  </a:cubicBezTo>
                  <a:lnTo>
                    <a:pt x="1263" y="364"/>
                  </a:lnTo>
                  <a:cubicBezTo>
                    <a:pt x="1358" y="304"/>
                    <a:pt x="1382" y="197"/>
                    <a:pt x="1334" y="90"/>
                  </a:cubicBezTo>
                  <a:cubicBezTo>
                    <a:pt x="1311" y="35"/>
                    <a:pt x="1251" y="1"/>
                    <a:pt x="11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03" name="Google Shape;9003;p76"/>
            <p:cNvSpPr/>
            <p:nvPr/>
          </p:nvSpPr>
          <p:spPr>
            <a:xfrm>
              <a:off x="1163025" y="3295648"/>
              <a:ext cx="44648" cy="30040"/>
            </a:xfrm>
            <a:custGeom>
              <a:avLst/>
              <a:gdLst/>
              <a:ahLst/>
              <a:cxnLst/>
              <a:rect l="l" t="t" r="r" b="b"/>
              <a:pathLst>
                <a:path w="1406" h="946" extrusionOk="0">
                  <a:moveTo>
                    <a:pt x="1177" y="1"/>
                  </a:moveTo>
                  <a:cubicBezTo>
                    <a:pt x="1147" y="1"/>
                    <a:pt x="1115" y="6"/>
                    <a:pt x="1084" y="17"/>
                  </a:cubicBezTo>
                  <a:lnTo>
                    <a:pt x="120" y="576"/>
                  </a:lnTo>
                  <a:cubicBezTo>
                    <a:pt x="36" y="636"/>
                    <a:pt x="1" y="731"/>
                    <a:pt x="48" y="838"/>
                  </a:cubicBezTo>
                  <a:cubicBezTo>
                    <a:pt x="96" y="910"/>
                    <a:pt x="155" y="945"/>
                    <a:pt x="227" y="945"/>
                  </a:cubicBezTo>
                  <a:cubicBezTo>
                    <a:pt x="251" y="945"/>
                    <a:pt x="286" y="934"/>
                    <a:pt x="310" y="910"/>
                  </a:cubicBezTo>
                  <a:lnTo>
                    <a:pt x="1287" y="362"/>
                  </a:lnTo>
                  <a:cubicBezTo>
                    <a:pt x="1370" y="302"/>
                    <a:pt x="1406" y="195"/>
                    <a:pt x="1358" y="100"/>
                  </a:cubicBezTo>
                  <a:cubicBezTo>
                    <a:pt x="1316" y="33"/>
                    <a:pt x="1250" y="1"/>
                    <a:pt x="11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04" name="Google Shape;9004;p76"/>
            <p:cNvSpPr/>
            <p:nvPr/>
          </p:nvSpPr>
          <p:spPr>
            <a:xfrm>
              <a:off x="953188" y="3505835"/>
              <a:ext cx="31787" cy="43282"/>
            </a:xfrm>
            <a:custGeom>
              <a:avLst/>
              <a:gdLst/>
              <a:ahLst/>
              <a:cxnLst/>
              <a:rect l="l" t="t" r="r" b="b"/>
              <a:pathLst>
                <a:path w="1001" h="1363" extrusionOk="0">
                  <a:moveTo>
                    <a:pt x="782" y="0"/>
                  </a:moveTo>
                  <a:cubicBezTo>
                    <a:pt x="714" y="0"/>
                    <a:pt x="648" y="37"/>
                    <a:pt x="608" y="101"/>
                  </a:cubicBezTo>
                  <a:lnTo>
                    <a:pt x="60" y="1065"/>
                  </a:lnTo>
                  <a:cubicBezTo>
                    <a:pt x="1" y="1161"/>
                    <a:pt x="48" y="1280"/>
                    <a:pt x="132" y="1327"/>
                  </a:cubicBezTo>
                  <a:cubicBezTo>
                    <a:pt x="167" y="1351"/>
                    <a:pt x="191" y="1363"/>
                    <a:pt x="227" y="1363"/>
                  </a:cubicBezTo>
                  <a:cubicBezTo>
                    <a:pt x="286" y="1363"/>
                    <a:pt x="358" y="1327"/>
                    <a:pt x="394" y="1280"/>
                  </a:cubicBezTo>
                  <a:lnTo>
                    <a:pt x="941" y="303"/>
                  </a:lnTo>
                  <a:cubicBezTo>
                    <a:pt x="1001" y="184"/>
                    <a:pt x="965" y="65"/>
                    <a:pt x="882" y="30"/>
                  </a:cubicBezTo>
                  <a:cubicBezTo>
                    <a:pt x="850" y="10"/>
                    <a:pt x="816" y="0"/>
                    <a:pt x="7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05" name="Google Shape;9005;p76"/>
            <p:cNvSpPr/>
            <p:nvPr/>
          </p:nvSpPr>
          <p:spPr>
            <a:xfrm>
              <a:off x="1111614" y="3231726"/>
              <a:ext cx="31025" cy="42933"/>
            </a:xfrm>
            <a:custGeom>
              <a:avLst/>
              <a:gdLst/>
              <a:ahLst/>
              <a:cxnLst/>
              <a:rect l="l" t="t" r="r" b="b"/>
              <a:pathLst>
                <a:path w="977" h="1352" extrusionOk="0">
                  <a:moveTo>
                    <a:pt x="754" y="0"/>
                  </a:moveTo>
                  <a:cubicBezTo>
                    <a:pt x="688" y="0"/>
                    <a:pt x="620" y="37"/>
                    <a:pt x="572" y="101"/>
                  </a:cubicBezTo>
                  <a:lnTo>
                    <a:pt x="24" y="1065"/>
                  </a:lnTo>
                  <a:cubicBezTo>
                    <a:pt x="0" y="1137"/>
                    <a:pt x="24" y="1256"/>
                    <a:pt x="119" y="1315"/>
                  </a:cubicBezTo>
                  <a:cubicBezTo>
                    <a:pt x="143" y="1339"/>
                    <a:pt x="179" y="1351"/>
                    <a:pt x="203" y="1351"/>
                  </a:cubicBezTo>
                  <a:cubicBezTo>
                    <a:pt x="262" y="1351"/>
                    <a:pt x="346" y="1315"/>
                    <a:pt x="370" y="1256"/>
                  </a:cubicBezTo>
                  <a:lnTo>
                    <a:pt x="917" y="291"/>
                  </a:lnTo>
                  <a:cubicBezTo>
                    <a:pt x="977" y="208"/>
                    <a:pt x="941" y="89"/>
                    <a:pt x="846" y="29"/>
                  </a:cubicBezTo>
                  <a:cubicBezTo>
                    <a:pt x="818" y="10"/>
                    <a:pt x="786" y="0"/>
                    <a:pt x="7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9006" name="Google Shape;9006;p76"/>
          <p:cNvGrpSpPr/>
          <p:nvPr/>
        </p:nvGrpSpPr>
        <p:grpSpPr>
          <a:xfrm>
            <a:off x="2769851" y="6453926"/>
            <a:ext cx="740336" cy="651930"/>
            <a:chOff x="1404617" y="3226962"/>
            <a:chExt cx="370168" cy="325965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9007" name="Google Shape;9007;p76"/>
            <p:cNvSpPr/>
            <p:nvPr/>
          </p:nvSpPr>
          <p:spPr>
            <a:xfrm>
              <a:off x="1535067" y="3226962"/>
              <a:ext cx="12130" cy="37090"/>
            </a:xfrm>
            <a:custGeom>
              <a:avLst/>
              <a:gdLst/>
              <a:ahLst/>
              <a:cxnLst/>
              <a:rect l="l" t="t" r="r" b="b"/>
              <a:pathLst>
                <a:path w="382" h="1168" extrusionOk="0">
                  <a:moveTo>
                    <a:pt x="191" y="1"/>
                  </a:moveTo>
                  <a:cubicBezTo>
                    <a:pt x="84" y="1"/>
                    <a:pt x="0" y="84"/>
                    <a:pt x="0" y="191"/>
                  </a:cubicBezTo>
                  <a:lnTo>
                    <a:pt x="0" y="977"/>
                  </a:lnTo>
                  <a:cubicBezTo>
                    <a:pt x="0" y="1084"/>
                    <a:pt x="84" y="1168"/>
                    <a:pt x="191" y="1168"/>
                  </a:cubicBezTo>
                  <a:cubicBezTo>
                    <a:pt x="298" y="1168"/>
                    <a:pt x="381" y="1084"/>
                    <a:pt x="381" y="977"/>
                  </a:cubicBezTo>
                  <a:lnTo>
                    <a:pt x="381" y="191"/>
                  </a:lnTo>
                  <a:cubicBezTo>
                    <a:pt x="381" y="84"/>
                    <a:pt x="298" y="1"/>
                    <a:pt x="1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08" name="Google Shape;9008;p76"/>
            <p:cNvSpPr/>
            <p:nvPr/>
          </p:nvSpPr>
          <p:spPr>
            <a:xfrm>
              <a:off x="1472287" y="3243221"/>
              <a:ext cx="25753" cy="34073"/>
            </a:xfrm>
            <a:custGeom>
              <a:avLst/>
              <a:gdLst/>
              <a:ahLst/>
              <a:cxnLst/>
              <a:rect l="l" t="t" r="r" b="b"/>
              <a:pathLst>
                <a:path w="811" h="1073" extrusionOk="0">
                  <a:moveTo>
                    <a:pt x="217" y="1"/>
                  </a:moveTo>
                  <a:cubicBezTo>
                    <a:pt x="185" y="1"/>
                    <a:pt x="152" y="9"/>
                    <a:pt x="120" y="25"/>
                  </a:cubicBezTo>
                  <a:cubicBezTo>
                    <a:pt x="25" y="72"/>
                    <a:pt x="1" y="179"/>
                    <a:pt x="37" y="287"/>
                  </a:cubicBezTo>
                  <a:lnTo>
                    <a:pt x="442" y="989"/>
                  </a:lnTo>
                  <a:cubicBezTo>
                    <a:pt x="477" y="1049"/>
                    <a:pt x="549" y="1072"/>
                    <a:pt x="608" y="1072"/>
                  </a:cubicBezTo>
                  <a:cubicBezTo>
                    <a:pt x="632" y="1072"/>
                    <a:pt x="668" y="1061"/>
                    <a:pt x="692" y="1049"/>
                  </a:cubicBezTo>
                  <a:cubicBezTo>
                    <a:pt x="787" y="989"/>
                    <a:pt x="811" y="882"/>
                    <a:pt x="775" y="775"/>
                  </a:cubicBezTo>
                  <a:lnTo>
                    <a:pt x="382" y="96"/>
                  </a:lnTo>
                  <a:cubicBezTo>
                    <a:pt x="342" y="33"/>
                    <a:pt x="281" y="1"/>
                    <a:pt x="2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09" name="Google Shape;9009;p76"/>
            <p:cNvSpPr/>
            <p:nvPr/>
          </p:nvSpPr>
          <p:spPr>
            <a:xfrm>
              <a:off x="1426179" y="3289266"/>
              <a:ext cx="35947" cy="24705"/>
            </a:xfrm>
            <a:custGeom>
              <a:avLst/>
              <a:gdLst/>
              <a:ahLst/>
              <a:cxnLst/>
              <a:rect l="l" t="t" r="r" b="b"/>
              <a:pathLst>
                <a:path w="1132" h="778" extrusionOk="0">
                  <a:moveTo>
                    <a:pt x="229" y="1"/>
                  </a:moveTo>
                  <a:cubicBezTo>
                    <a:pt x="159" y="1"/>
                    <a:pt x="89" y="41"/>
                    <a:pt x="48" y="99"/>
                  </a:cubicBezTo>
                  <a:cubicBezTo>
                    <a:pt x="0" y="194"/>
                    <a:pt x="36" y="301"/>
                    <a:pt x="143" y="361"/>
                  </a:cubicBezTo>
                  <a:lnTo>
                    <a:pt x="822" y="742"/>
                  </a:lnTo>
                  <a:cubicBezTo>
                    <a:pt x="858" y="754"/>
                    <a:pt x="881" y="777"/>
                    <a:pt x="917" y="777"/>
                  </a:cubicBezTo>
                  <a:cubicBezTo>
                    <a:pt x="977" y="777"/>
                    <a:pt x="1048" y="742"/>
                    <a:pt x="1072" y="682"/>
                  </a:cubicBezTo>
                  <a:cubicBezTo>
                    <a:pt x="1132" y="599"/>
                    <a:pt x="1096" y="480"/>
                    <a:pt x="1001" y="420"/>
                  </a:cubicBezTo>
                  <a:lnTo>
                    <a:pt x="322" y="27"/>
                  </a:lnTo>
                  <a:cubicBezTo>
                    <a:pt x="292" y="9"/>
                    <a:pt x="261" y="1"/>
                    <a:pt x="2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10" name="Google Shape;9010;p76"/>
            <p:cNvSpPr/>
            <p:nvPr/>
          </p:nvSpPr>
          <p:spPr>
            <a:xfrm>
              <a:off x="1410682" y="3350997"/>
              <a:ext cx="37439" cy="12511"/>
            </a:xfrm>
            <a:custGeom>
              <a:avLst/>
              <a:gdLst/>
              <a:ahLst/>
              <a:cxnLst/>
              <a:rect l="l" t="t" r="r" b="b"/>
              <a:pathLst>
                <a:path w="1179" h="394" extrusionOk="0">
                  <a:moveTo>
                    <a:pt x="191" y="0"/>
                  </a:moveTo>
                  <a:cubicBezTo>
                    <a:pt x="96" y="0"/>
                    <a:pt x="0" y="95"/>
                    <a:pt x="0" y="203"/>
                  </a:cubicBezTo>
                  <a:cubicBezTo>
                    <a:pt x="0" y="298"/>
                    <a:pt x="84" y="393"/>
                    <a:pt x="191" y="393"/>
                  </a:cubicBezTo>
                  <a:lnTo>
                    <a:pt x="988" y="393"/>
                  </a:lnTo>
                  <a:cubicBezTo>
                    <a:pt x="1084" y="393"/>
                    <a:pt x="1179" y="298"/>
                    <a:pt x="1179" y="203"/>
                  </a:cubicBezTo>
                  <a:cubicBezTo>
                    <a:pt x="1179" y="95"/>
                    <a:pt x="1084" y="0"/>
                    <a:pt x="9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11" name="Google Shape;9011;p76"/>
            <p:cNvSpPr/>
            <p:nvPr/>
          </p:nvSpPr>
          <p:spPr>
            <a:xfrm>
              <a:off x="1426179" y="3400980"/>
              <a:ext cx="35566" cy="24896"/>
            </a:xfrm>
            <a:custGeom>
              <a:avLst/>
              <a:gdLst/>
              <a:ahLst/>
              <a:cxnLst/>
              <a:rect l="l" t="t" r="r" b="b"/>
              <a:pathLst>
                <a:path w="1120" h="784" extrusionOk="0">
                  <a:moveTo>
                    <a:pt x="904" y="0"/>
                  </a:moveTo>
                  <a:cubicBezTo>
                    <a:pt x="874" y="0"/>
                    <a:pt x="843" y="7"/>
                    <a:pt x="810" y="22"/>
                  </a:cubicBezTo>
                  <a:lnTo>
                    <a:pt x="119" y="414"/>
                  </a:lnTo>
                  <a:cubicBezTo>
                    <a:pt x="36" y="486"/>
                    <a:pt x="0" y="593"/>
                    <a:pt x="60" y="688"/>
                  </a:cubicBezTo>
                  <a:cubicBezTo>
                    <a:pt x="96" y="748"/>
                    <a:pt x="167" y="784"/>
                    <a:pt x="227" y="784"/>
                  </a:cubicBezTo>
                  <a:cubicBezTo>
                    <a:pt x="262" y="784"/>
                    <a:pt x="286" y="760"/>
                    <a:pt x="322" y="748"/>
                  </a:cubicBezTo>
                  <a:lnTo>
                    <a:pt x="1001" y="367"/>
                  </a:lnTo>
                  <a:cubicBezTo>
                    <a:pt x="1096" y="307"/>
                    <a:pt x="1120" y="200"/>
                    <a:pt x="1072" y="93"/>
                  </a:cubicBezTo>
                  <a:cubicBezTo>
                    <a:pt x="1031" y="35"/>
                    <a:pt x="972" y="0"/>
                    <a:pt x="90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12" name="Google Shape;9012;p76"/>
            <p:cNvSpPr/>
            <p:nvPr/>
          </p:nvSpPr>
          <p:spPr>
            <a:xfrm>
              <a:off x="1620138" y="3289043"/>
              <a:ext cx="35566" cy="24928"/>
            </a:xfrm>
            <a:custGeom>
              <a:avLst/>
              <a:gdLst/>
              <a:ahLst/>
              <a:cxnLst/>
              <a:rect l="l" t="t" r="r" b="b"/>
              <a:pathLst>
                <a:path w="1120" h="785" extrusionOk="0">
                  <a:moveTo>
                    <a:pt x="895" y="1"/>
                  </a:moveTo>
                  <a:cubicBezTo>
                    <a:pt x="864" y="1"/>
                    <a:pt x="831" y="8"/>
                    <a:pt x="798" y="22"/>
                  </a:cubicBezTo>
                  <a:lnTo>
                    <a:pt x="119" y="403"/>
                  </a:lnTo>
                  <a:cubicBezTo>
                    <a:pt x="24" y="463"/>
                    <a:pt x="0" y="570"/>
                    <a:pt x="48" y="677"/>
                  </a:cubicBezTo>
                  <a:cubicBezTo>
                    <a:pt x="107" y="749"/>
                    <a:pt x="167" y="784"/>
                    <a:pt x="227" y="784"/>
                  </a:cubicBezTo>
                  <a:cubicBezTo>
                    <a:pt x="250" y="784"/>
                    <a:pt x="286" y="761"/>
                    <a:pt x="310" y="749"/>
                  </a:cubicBezTo>
                  <a:lnTo>
                    <a:pt x="1000" y="368"/>
                  </a:lnTo>
                  <a:cubicBezTo>
                    <a:pt x="1084" y="308"/>
                    <a:pt x="1120" y="201"/>
                    <a:pt x="1072" y="94"/>
                  </a:cubicBezTo>
                  <a:cubicBezTo>
                    <a:pt x="1031" y="36"/>
                    <a:pt x="966" y="1"/>
                    <a:pt x="89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13" name="Google Shape;9013;p76"/>
            <p:cNvSpPr/>
            <p:nvPr/>
          </p:nvSpPr>
          <p:spPr>
            <a:xfrm>
              <a:off x="1584224" y="3243507"/>
              <a:ext cx="26103" cy="33787"/>
            </a:xfrm>
            <a:custGeom>
              <a:avLst/>
              <a:gdLst/>
              <a:ahLst/>
              <a:cxnLst/>
              <a:rect l="l" t="t" r="r" b="b"/>
              <a:pathLst>
                <a:path w="822" h="1064" extrusionOk="0">
                  <a:moveTo>
                    <a:pt x="594" y="1"/>
                  </a:moveTo>
                  <a:cubicBezTo>
                    <a:pt x="527" y="1"/>
                    <a:pt x="458" y="41"/>
                    <a:pt x="417" y="99"/>
                  </a:cubicBezTo>
                  <a:lnTo>
                    <a:pt x="24" y="790"/>
                  </a:lnTo>
                  <a:cubicBezTo>
                    <a:pt x="0" y="873"/>
                    <a:pt x="24" y="992"/>
                    <a:pt x="119" y="1040"/>
                  </a:cubicBezTo>
                  <a:cubicBezTo>
                    <a:pt x="143" y="1052"/>
                    <a:pt x="179" y="1063"/>
                    <a:pt x="203" y="1063"/>
                  </a:cubicBezTo>
                  <a:cubicBezTo>
                    <a:pt x="262" y="1063"/>
                    <a:pt x="346" y="1040"/>
                    <a:pt x="369" y="980"/>
                  </a:cubicBezTo>
                  <a:lnTo>
                    <a:pt x="762" y="290"/>
                  </a:lnTo>
                  <a:cubicBezTo>
                    <a:pt x="822" y="206"/>
                    <a:pt x="774" y="87"/>
                    <a:pt x="679" y="28"/>
                  </a:cubicBezTo>
                  <a:cubicBezTo>
                    <a:pt x="653" y="9"/>
                    <a:pt x="624" y="1"/>
                    <a:pt x="59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14" name="Google Shape;9014;p76"/>
            <p:cNvSpPr/>
            <p:nvPr/>
          </p:nvSpPr>
          <p:spPr>
            <a:xfrm>
              <a:off x="1404617" y="3271197"/>
              <a:ext cx="285859" cy="281349"/>
            </a:xfrm>
            <a:custGeom>
              <a:avLst/>
              <a:gdLst/>
              <a:ahLst/>
              <a:cxnLst/>
              <a:rect l="l" t="t" r="r" b="b"/>
              <a:pathLst>
                <a:path w="9002" h="8860" extrusionOk="0">
                  <a:moveTo>
                    <a:pt x="4525" y="1013"/>
                  </a:moveTo>
                  <a:lnTo>
                    <a:pt x="4573" y="1025"/>
                  </a:lnTo>
                  <a:lnTo>
                    <a:pt x="4704" y="1025"/>
                  </a:lnTo>
                  <a:lnTo>
                    <a:pt x="4787" y="1061"/>
                  </a:lnTo>
                  <a:lnTo>
                    <a:pt x="4811" y="1061"/>
                  </a:lnTo>
                  <a:lnTo>
                    <a:pt x="4823" y="1072"/>
                  </a:lnTo>
                  <a:cubicBezTo>
                    <a:pt x="4835" y="1072"/>
                    <a:pt x="4835" y="1084"/>
                    <a:pt x="4847" y="1084"/>
                  </a:cubicBezTo>
                  <a:cubicBezTo>
                    <a:pt x="4847" y="1084"/>
                    <a:pt x="4870" y="1084"/>
                    <a:pt x="4870" y="1096"/>
                  </a:cubicBezTo>
                  <a:lnTo>
                    <a:pt x="4942" y="1132"/>
                  </a:lnTo>
                  <a:lnTo>
                    <a:pt x="4954" y="1132"/>
                  </a:lnTo>
                  <a:lnTo>
                    <a:pt x="4989" y="1144"/>
                  </a:lnTo>
                  <a:cubicBezTo>
                    <a:pt x="4989" y="1144"/>
                    <a:pt x="5001" y="1144"/>
                    <a:pt x="5001" y="1156"/>
                  </a:cubicBezTo>
                  <a:cubicBezTo>
                    <a:pt x="5001" y="1156"/>
                    <a:pt x="5013" y="1156"/>
                    <a:pt x="5013" y="1180"/>
                  </a:cubicBezTo>
                  <a:lnTo>
                    <a:pt x="5049" y="1192"/>
                  </a:lnTo>
                  <a:cubicBezTo>
                    <a:pt x="5049" y="1192"/>
                    <a:pt x="5061" y="1192"/>
                    <a:pt x="5061" y="1203"/>
                  </a:cubicBezTo>
                  <a:cubicBezTo>
                    <a:pt x="5061" y="1203"/>
                    <a:pt x="5073" y="1203"/>
                    <a:pt x="5073" y="1215"/>
                  </a:cubicBezTo>
                  <a:lnTo>
                    <a:pt x="5085" y="1239"/>
                  </a:lnTo>
                  <a:cubicBezTo>
                    <a:pt x="5085" y="1239"/>
                    <a:pt x="5109" y="1239"/>
                    <a:pt x="5109" y="1251"/>
                  </a:cubicBezTo>
                  <a:cubicBezTo>
                    <a:pt x="5109" y="1251"/>
                    <a:pt x="5120" y="1251"/>
                    <a:pt x="5120" y="1263"/>
                  </a:cubicBezTo>
                  <a:cubicBezTo>
                    <a:pt x="5120" y="1263"/>
                    <a:pt x="5132" y="1263"/>
                    <a:pt x="5132" y="1275"/>
                  </a:cubicBezTo>
                  <a:lnTo>
                    <a:pt x="5144" y="1299"/>
                  </a:lnTo>
                  <a:cubicBezTo>
                    <a:pt x="5144" y="1299"/>
                    <a:pt x="5168" y="1299"/>
                    <a:pt x="5168" y="1311"/>
                  </a:cubicBezTo>
                  <a:lnTo>
                    <a:pt x="5263" y="1394"/>
                  </a:lnTo>
                  <a:lnTo>
                    <a:pt x="5299" y="1430"/>
                  </a:lnTo>
                  <a:cubicBezTo>
                    <a:pt x="5382" y="1501"/>
                    <a:pt x="5466" y="1596"/>
                    <a:pt x="5537" y="1680"/>
                  </a:cubicBezTo>
                  <a:cubicBezTo>
                    <a:pt x="5561" y="1715"/>
                    <a:pt x="5585" y="1739"/>
                    <a:pt x="5597" y="1787"/>
                  </a:cubicBezTo>
                  <a:lnTo>
                    <a:pt x="5597" y="1799"/>
                  </a:lnTo>
                  <a:cubicBezTo>
                    <a:pt x="5609" y="1834"/>
                    <a:pt x="5644" y="1858"/>
                    <a:pt x="5656" y="1894"/>
                  </a:cubicBezTo>
                  <a:lnTo>
                    <a:pt x="5656" y="1906"/>
                  </a:lnTo>
                  <a:cubicBezTo>
                    <a:pt x="5668" y="1930"/>
                    <a:pt x="5680" y="1965"/>
                    <a:pt x="5704" y="2013"/>
                  </a:cubicBezTo>
                  <a:lnTo>
                    <a:pt x="5704" y="2025"/>
                  </a:lnTo>
                  <a:cubicBezTo>
                    <a:pt x="5716" y="2049"/>
                    <a:pt x="5728" y="2096"/>
                    <a:pt x="5740" y="2132"/>
                  </a:cubicBezTo>
                  <a:lnTo>
                    <a:pt x="5740" y="2144"/>
                  </a:lnTo>
                  <a:cubicBezTo>
                    <a:pt x="5763" y="2168"/>
                    <a:pt x="5775" y="2215"/>
                    <a:pt x="5775" y="2251"/>
                  </a:cubicBezTo>
                  <a:lnTo>
                    <a:pt x="5775" y="2263"/>
                  </a:lnTo>
                  <a:cubicBezTo>
                    <a:pt x="5787" y="2287"/>
                    <a:pt x="5787" y="2335"/>
                    <a:pt x="5799" y="2382"/>
                  </a:cubicBezTo>
                  <a:lnTo>
                    <a:pt x="5799" y="2394"/>
                  </a:lnTo>
                  <a:cubicBezTo>
                    <a:pt x="5799" y="2442"/>
                    <a:pt x="5823" y="2466"/>
                    <a:pt x="5823" y="2513"/>
                  </a:cubicBezTo>
                  <a:lnTo>
                    <a:pt x="5823" y="2525"/>
                  </a:lnTo>
                  <a:lnTo>
                    <a:pt x="5823" y="2549"/>
                  </a:lnTo>
                  <a:cubicBezTo>
                    <a:pt x="5728" y="2620"/>
                    <a:pt x="5466" y="2739"/>
                    <a:pt x="5240" y="2894"/>
                  </a:cubicBezTo>
                  <a:cubicBezTo>
                    <a:pt x="5216" y="2894"/>
                    <a:pt x="5216" y="2906"/>
                    <a:pt x="5216" y="2906"/>
                  </a:cubicBezTo>
                  <a:cubicBezTo>
                    <a:pt x="5192" y="2918"/>
                    <a:pt x="5180" y="2930"/>
                    <a:pt x="5144" y="2966"/>
                  </a:cubicBezTo>
                  <a:cubicBezTo>
                    <a:pt x="5120" y="2977"/>
                    <a:pt x="5085" y="3013"/>
                    <a:pt x="5061" y="3037"/>
                  </a:cubicBezTo>
                  <a:cubicBezTo>
                    <a:pt x="5025" y="3049"/>
                    <a:pt x="5013" y="3085"/>
                    <a:pt x="4978" y="3097"/>
                  </a:cubicBezTo>
                  <a:cubicBezTo>
                    <a:pt x="4620" y="3406"/>
                    <a:pt x="4347" y="3823"/>
                    <a:pt x="4204" y="4299"/>
                  </a:cubicBezTo>
                  <a:cubicBezTo>
                    <a:pt x="4180" y="4299"/>
                    <a:pt x="4144" y="4287"/>
                    <a:pt x="4132" y="4287"/>
                  </a:cubicBezTo>
                  <a:cubicBezTo>
                    <a:pt x="4061" y="4275"/>
                    <a:pt x="3966" y="4275"/>
                    <a:pt x="3894" y="4275"/>
                  </a:cubicBezTo>
                  <a:lnTo>
                    <a:pt x="3632" y="4275"/>
                  </a:lnTo>
                  <a:cubicBezTo>
                    <a:pt x="3608" y="4275"/>
                    <a:pt x="3596" y="4251"/>
                    <a:pt x="3585" y="4251"/>
                  </a:cubicBezTo>
                  <a:lnTo>
                    <a:pt x="3573" y="4251"/>
                  </a:lnTo>
                  <a:cubicBezTo>
                    <a:pt x="3549" y="4240"/>
                    <a:pt x="3537" y="4240"/>
                    <a:pt x="3525" y="4228"/>
                  </a:cubicBezTo>
                  <a:cubicBezTo>
                    <a:pt x="3513" y="4216"/>
                    <a:pt x="3489" y="4216"/>
                    <a:pt x="3465" y="4192"/>
                  </a:cubicBezTo>
                  <a:lnTo>
                    <a:pt x="3454" y="4180"/>
                  </a:lnTo>
                  <a:cubicBezTo>
                    <a:pt x="3430" y="4168"/>
                    <a:pt x="3418" y="4168"/>
                    <a:pt x="3406" y="4156"/>
                  </a:cubicBezTo>
                  <a:lnTo>
                    <a:pt x="3394" y="4156"/>
                  </a:lnTo>
                  <a:cubicBezTo>
                    <a:pt x="3370" y="4132"/>
                    <a:pt x="3358" y="4120"/>
                    <a:pt x="3346" y="4120"/>
                  </a:cubicBezTo>
                  <a:lnTo>
                    <a:pt x="3335" y="4109"/>
                  </a:lnTo>
                  <a:cubicBezTo>
                    <a:pt x="3311" y="4097"/>
                    <a:pt x="3299" y="4097"/>
                    <a:pt x="3287" y="4073"/>
                  </a:cubicBezTo>
                  <a:lnTo>
                    <a:pt x="3275" y="4073"/>
                  </a:lnTo>
                  <a:lnTo>
                    <a:pt x="3227" y="4037"/>
                  </a:lnTo>
                  <a:lnTo>
                    <a:pt x="3215" y="4013"/>
                  </a:lnTo>
                  <a:cubicBezTo>
                    <a:pt x="3192" y="4001"/>
                    <a:pt x="3180" y="3990"/>
                    <a:pt x="3168" y="3990"/>
                  </a:cubicBezTo>
                  <a:lnTo>
                    <a:pt x="3156" y="3990"/>
                  </a:lnTo>
                  <a:lnTo>
                    <a:pt x="3108" y="3942"/>
                  </a:lnTo>
                  <a:lnTo>
                    <a:pt x="3096" y="3930"/>
                  </a:lnTo>
                  <a:lnTo>
                    <a:pt x="3061" y="3894"/>
                  </a:lnTo>
                  <a:lnTo>
                    <a:pt x="3049" y="3882"/>
                  </a:lnTo>
                  <a:lnTo>
                    <a:pt x="3001" y="3835"/>
                  </a:lnTo>
                  <a:lnTo>
                    <a:pt x="2989" y="3823"/>
                  </a:lnTo>
                  <a:lnTo>
                    <a:pt x="2989" y="3811"/>
                  </a:lnTo>
                  <a:cubicBezTo>
                    <a:pt x="2870" y="3680"/>
                    <a:pt x="2775" y="3525"/>
                    <a:pt x="2715" y="3358"/>
                  </a:cubicBezTo>
                  <a:cubicBezTo>
                    <a:pt x="2715" y="3347"/>
                    <a:pt x="2703" y="3335"/>
                    <a:pt x="2703" y="3323"/>
                  </a:cubicBezTo>
                  <a:lnTo>
                    <a:pt x="2703" y="3299"/>
                  </a:lnTo>
                  <a:cubicBezTo>
                    <a:pt x="2703" y="3287"/>
                    <a:pt x="2692" y="3275"/>
                    <a:pt x="2692" y="3263"/>
                  </a:cubicBezTo>
                  <a:lnTo>
                    <a:pt x="2692" y="3239"/>
                  </a:lnTo>
                  <a:cubicBezTo>
                    <a:pt x="2692" y="3228"/>
                    <a:pt x="2680" y="3204"/>
                    <a:pt x="2680" y="3180"/>
                  </a:cubicBezTo>
                  <a:cubicBezTo>
                    <a:pt x="2656" y="3108"/>
                    <a:pt x="2644" y="3049"/>
                    <a:pt x="2632" y="2977"/>
                  </a:cubicBezTo>
                  <a:lnTo>
                    <a:pt x="2632" y="2930"/>
                  </a:lnTo>
                  <a:lnTo>
                    <a:pt x="2632" y="2882"/>
                  </a:lnTo>
                  <a:cubicBezTo>
                    <a:pt x="2632" y="2823"/>
                    <a:pt x="2620" y="2763"/>
                    <a:pt x="2620" y="2704"/>
                  </a:cubicBezTo>
                  <a:lnTo>
                    <a:pt x="2620" y="2644"/>
                  </a:lnTo>
                  <a:lnTo>
                    <a:pt x="2620" y="2632"/>
                  </a:lnTo>
                  <a:lnTo>
                    <a:pt x="2620" y="2573"/>
                  </a:lnTo>
                  <a:lnTo>
                    <a:pt x="2620" y="2513"/>
                  </a:lnTo>
                  <a:lnTo>
                    <a:pt x="2620" y="2501"/>
                  </a:lnTo>
                  <a:cubicBezTo>
                    <a:pt x="2620" y="2454"/>
                    <a:pt x="2632" y="2430"/>
                    <a:pt x="2632" y="2382"/>
                  </a:cubicBezTo>
                  <a:lnTo>
                    <a:pt x="2632" y="2370"/>
                  </a:lnTo>
                  <a:cubicBezTo>
                    <a:pt x="2632" y="2335"/>
                    <a:pt x="2644" y="2287"/>
                    <a:pt x="2656" y="2263"/>
                  </a:cubicBezTo>
                  <a:lnTo>
                    <a:pt x="2656" y="2251"/>
                  </a:lnTo>
                  <a:cubicBezTo>
                    <a:pt x="2680" y="2215"/>
                    <a:pt x="2680" y="2168"/>
                    <a:pt x="2692" y="2144"/>
                  </a:cubicBezTo>
                  <a:lnTo>
                    <a:pt x="2692" y="2132"/>
                  </a:lnTo>
                  <a:cubicBezTo>
                    <a:pt x="2703" y="2096"/>
                    <a:pt x="2715" y="2049"/>
                    <a:pt x="2739" y="2025"/>
                  </a:cubicBezTo>
                  <a:lnTo>
                    <a:pt x="2739" y="2013"/>
                  </a:lnTo>
                  <a:cubicBezTo>
                    <a:pt x="2751" y="1977"/>
                    <a:pt x="2763" y="1930"/>
                    <a:pt x="2775" y="1906"/>
                  </a:cubicBezTo>
                  <a:lnTo>
                    <a:pt x="2775" y="1894"/>
                  </a:lnTo>
                  <a:cubicBezTo>
                    <a:pt x="2799" y="1858"/>
                    <a:pt x="2811" y="1834"/>
                    <a:pt x="2834" y="1799"/>
                  </a:cubicBezTo>
                  <a:lnTo>
                    <a:pt x="2858" y="1787"/>
                  </a:lnTo>
                  <a:cubicBezTo>
                    <a:pt x="2870" y="1751"/>
                    <a:pt x="2894" y="1727"/>
                    <a:pt x="2918" y="1692"/>
                  </a:cubicBezTo>
                  <a:cubicBezTo>
                    <a:pt x="2989" y="1608"/>
                    <a:pt x="3061" y="1513"/>
                    <a:pt x="3156" y="1442"/>
                  </a:cubicBezTo>
                  <a:lnTo>
                    <a:pt x="3180" y="1418"/>
                  </a:lnTo>
                  <a:lnTo>
                    <a:pt x="3299" y="1311"/>
                  </a:lnTo>
                  <a:cubicBezTo>
                    <a:pt x="3299" y="1311"/>
                    <a:pt x="3311" y="1311"/>
                    <a:pt x="3311" y="1299"/>
                  </a:cubicBezTo>
                  <a:cubicBezTo>
                    <a:pt x="3311" y="1299"/>
                    <a:pt x="3335" y="1299"/>
                    <a:pt x="3335" y="1275"/>
                  </a:cubicBezTo>
                  <a:lnTo>
                    <a:pt x="3346" y="1263"/>
                  </a:lnTo>
                  <a:cubicBezTo>
                    <a:pt x="3346" y="1263"/>
                    <a:pt x="3358" y="1263"/>
                    <a:pt x="3358" y="1251"/>
                  </a:cubicBezTo>
                  <a:cubicBezTo>
                    <a:pt x="3358" y="1251"/>
                    <a:pt x="3370" y="1251"/>
                    <a:pt x="3370" y="1239"/>
                  </a:cubicBezTo>
                  <a:cubicBezTo>
                    <a:pt x="3370" y="1239"/>
                    <a:pt x="3394" y="1239"/>
                    <a:pt x="3394" y="1215"/>
                  </a:cubicBezTo>
                  <a:cubicBezTo>
                    <a:pt x="3394" y="1215"/>
                    <a:pt x="3406" y="1215"/>
                    <a:pt x="3406" y="1203"/>
                  </a:cubicBezTo>
                  <a:lnTo>
                    <a:pt x="3430" y="1192"/>
                  </a:lnTo>
                  <a:cubicBezTo>
                    <a:pt x="3430" y="1192"/>
                    <a:pt x="3454" y="1192"/>
                    <a:pt x="3454" y="1180"/>
                  </a:cubicBezTo>
                  <a:cubicBezTo>
                    <a:pt x="3454" y="1180"/>
                    <a:pt x="3465" y="1180"/>
                    <a:pt x="3465" y="1156"/>
                  </a:cubicBezTo>
                  <a:lnTo>
                    <a:pt x="3489" y="1144"/>
                  </a:lnTo>
                  <a:cubicBezTo>
                    <a:pt x="3489" y="1144"/>
                    <a:pt x="3513" y="1144"/>
                    <a:pt x="3513" y="1132"/>
                  </a:cubicBezTo>
                  <a:lnTo>
                    <a:pt x="3585" y="1096"/>
                  </a:lnTo>
                  <a:cubicBezTo>
                    <a:pt x="3585" y="1096"/>
                    <a:pt x="3596" y="1096"/>
                    <a:pt x="3596" y="1084"/>
                  </a:cubicBezTo>
                  <a:cubicBezTo>
                    <a:pt x="3608" y="1084"/>
                    <a:pt x="3608" y="1072"/>
                    <a:pt x="3632" y="1072"/>
                  </a:cubicBezTo>
                  <a:lnTo>
                    <a:pt x="3644" y="1061"/>
                  </a:lnTo>
                  <a:lnTo>
                    <a:pt x="3656" y="1061"/>
                  </a:lnTo>
                  <a:lnTo>
                    <a:pt x="3763" y="1025"/>
                  </a:lnTo>
                  <a:lnTo>
                    <a:pt x="3882" y="1025"/>
                  </a:lnTo>
                  <a:lnTo>
                    <a:pt x="3930" y="1013"/>
                  </a:lnTo>
                  <a:close/>
                  <a:moveTo>
                    <a:pt x="4347" y="418"/>
                  </a:moveTo>
                  <a:cubicBezTo>
                    <a:pt x="4847" y="418"/>
                    <a:pt x="5335" y="584"/>
                    <a:pt x="5740" y="882"/>
                  </a:cubicBezTo>
                  <a:cubicBezTo>
                    <a:pt x="6156" y="1192"/>
                    <a:pt x="6454" y="1620"/>
                    <a:pt x="6585" y="2108"/>
                  </a:cubicBezTo>
                  <a:cubicBezTo>
                    <a:pt x="6621" y="2227"/>
                    <a:pt x="6644" y="2370"/>
                    <a:pt x="6668" y="2489"/>
                  </a:cubicBezTo>
                  <a:lnTo>
                    <a:pt x="6442" y="2489"/>
                  </a:lnTo>
                  <a:cubicBezTo>
                    <a:pt x="6442" y="2442"/>
                    <a:pt x="6430" y="2394"/>
                    <a:pt x="6430" y="2346"/>
                  </a:cubicBezTo>
                  <a:lnTo>
                    <a:pt x="6430" y="2335"/>
                  </a:lnTo>
                  <a:cubicBezTo>
                    <a:pt x="6406" y="2287"/>
                    <a:pt x="6406" y="2251"/>
                    <a:pt x="6394" y="2204"/>
                  </a:cubicBezTo>
                  <a:lnTo>
                    <a:pt x="6394" y="2192"/>
                  </a:lnTo>
                  <a:lnTo>
                    <a:pt x="6347" y="2049"/>
                  </a:lnTo>
                  <a:lnTo>
                    <a:pt x="6347" y="2037"/>
                  </a:lnTo>
                  <a:lnTo>
                    <a:pt x="6311" y="1906"/>
                  </a:lnTo>
                  <a:lnTo>
                    <a:pt x="6311" y="1894"/>
                  </a:lnTo>
                  <a:cubicBezTo>
                    <a:pt x="6287" y="1846"/>
                    <a:pt x="6263" y="1799"/>
                    <a:pt x="6252" y="1775"/>
                  </a:cubicBezTo>
                  <a:lnTo>
                    <a:pt x="6228" y="1751"/>
                  </a:lnTo>
                  <a:cubicBezTo>
                    <a:pt x="6216" y="1715"/>
                    <a:pt x="6192" y="1680"/>
                    <a:pt x="6156" y="1632"/>
                  </a:cubicBezTo>
                  <a:lnTo>
                    <a:pt x="6144" y="1620"/>
                  </a:lnTo>
                  <a:cubicBezTo>
                    <a:pt x="6109" y="1573"/>
                    <a:pt x="6085" y="1549"/>
                    <a:pt x="6073" y="1501"/>
                  </a:cubicBezTo>
                  <a:cubicBezTo>
                    <a:pt x="5978" y="1382"/>
                    <a:pt x="5894" y="1275"/>
                    <a:pt x="5787" y="1192"/>
                  </a:cubicBezTo>
                  <a:lnTo>
                    <a:pt x="5775" y="1180"/>
                  </a:lnTo>
                  <a:lnTo>
                    <a:pt x="5751" y="1156"/>
                  </a:lnTo>
                  <a:lnTo>
                    <a:pt x="5740" y="1144"/>
                  </a:lnTo>
                  <a:lnTo>
                    <a:pt x="5680" y="1084"/>
                  </a:lnTo>
                  <a:lnTo>
                    <a:pt x="5668" y="1072"/>
                  </a:lnTo>
                  <a:lnTo>
                    <a:pt x="5621" y="1037"/>
                  </a:lnTo>
                  <a:lnTo>
                    <a:pt x="5609" y="1025"/>
                  </a:lnTo>
                  <a:lnTo>
                    <a:pt x="5597" y="1013"/>
                  </a:lnTo>
                  <a:lnTo>
                    <a:pt x="5573" y="1001"/>
                  </a:lnTo>
                  <a:lnTo>
                    <a:pt x="5561" y="977"/>
                  </a:lnTo>
                  <a:lnTo>
                    <a:pt x="5549" y="965"/>
                  </a:lnTo>
                  <a:lnTo>
                    <a:pt x="5537" y="953"/>
                  </a:lnTo>
                  <a:lnTo>
                    <a:pt x="5513" y="942"/>
                  </a:lnTo>
                  <a:cubicBezTo>
                    <a:pt x="5513" y="942"/>
                    <a:pt x="5501" y="918"/>
                    <a:pt x="5490" y="918"/>
                  </a:cubicBezTo>
                  <a:lnTo>
                    <a:pt x="5442" y="894"/>
                  </a:lnTo>
                  <a:cubicBezTo>
                    <a:pt x="5430" y="894"/>
                    <a:pt x="5430" y="882"/>
                    <a:pt x="5430" y="882"/>
                  </a:cubicBezTo>
                  <a:cubicBezTo>
                    <a:pt x="5430" y="882"/>
                    <a:pt x="5418" y="858"/>
                    <a:pt x="5394" y="858"/>
                  </a:cubicBezTo>
                  <a:lnTo>
                    <a:pt x="5359" y="834"/>
                  </a:lnTo>
                  <a:cubicBezTo>
                    <a:pt x="5359" y="834"/>
                    <a:pt x="5335" y="834"/>
                    <a:pt x="5335" y="822"/>
                  </a:cubicBezTo>
                  <a:lnTo>
                    <a:pt x="5299" y="787"/>
                  </a:lnTo>
                  <a:cubicBezTo>
                    <a:pt x="5299" y="787"/>
                    <a:pt x="5275" y="787"/>
                    <a:pt x="5275" y="775"/>
                  </a:cubicBezTo>
                  <a:lnTo>
                    <a:pt x="5251" y="763"/>
                  </a:lnTo>
                  <a:cubicBezTo>
                    <a:pt x="5251" y="763"/>
                    <a:pt x="5240" y="763"/>
                    <a:pt x="5216" y="739"/>
                  </a:cubicBezTo>
                  <a:cubicBezTo>
                    <a:pt x="5204" y="739"/>
                    <a:pt x="5192" y="727"/>
                    <a:pt x="5180" y="727"/>
                  </a:cubicBezTo>
                  <a:lnTo>
                    <a:pt x="5144" y="727"/>
                  </a:lnTo>
                  <a:cubicBezTo>
                    <a:pt x="5144" y="727"/>
                    <a:pt x="5132" y="727"/>
                    <a:pt x="5120" y="715"/>
                  </a:cubicBezTo>
                  <a:lnTo>
                    <a:pt x="5037" y="715"/>
                  </a:lnTo>
                  <a:lnTo>
                    <a:pt x="5013" y="703"/>
                  </a:lnTo>
                  <a:lnTo>
                    <a:pt x="5001" y="703"/>
                  </a:lnTo>
                  <a:cubicBezTo>
                    <a:pt x="4978" y="703"/>
                    <a:pt x="4978" y="703"/>
                    <a:pt x="4966" y="680"/>
                  </a:cubicBezTo>
                  <a:lnTo>
                    <a:pt x="3989" y="680"/>
                  </a:lnTo>
                  <a:lnTo>
                    <a:pt x="3942" y="703"/>
                  </a:lnTo>
                  <a:lnTo>
                    <a:pt x="3727" y="703"/>
                  </a:lnTo>
                  <a:cubicBezTo>
                    <a:pt x="3716" y="703"/>
                    <a:pt x="3716" y="703"/>
                    <a:pt x="3704" y="715"/>
                  </a:cubicBezTo>
                  <a:lnTo>
                    <a:pt x="3585" y="715"/>
                  </a:lnTo>
                  <a:cubicBezTo>
                    <a:pt x="3573" y="715"/>
                    <a:pt x="3573" y="715"/>
                    <a:pt x="3549" y="727"/>
                  </a:cubicBezTo>
                  <a:lnTo>
                    <a:pt x="3525" y="727"/>
                  </a:lnTo>
                  <a:cubicBezTo>
                    <a:pt x="3513" y="727"/>
                    <a:pt x="3489" y="751"/>
                    <a:pt x="3477" y="751"/>
                  </a:cubicBezTo>
                  <a:cubicBezTo>
                    <a:pt x="3465" y="751"/>
                    <a:pt x="3465" y="751"/>
                    <a:pt x="3454" y="763"/>
                  </a:cubicBezTo>
                  <a:lnTo>
                    <a:pt x="3418" y="775"/>
                  </a:lnTo>
                  <a:cubicBezTo>
                    <a:pt x="3418" y="775"/>
                    <a:pt x="3406" y="775"/>
                    <a:pt x="3406" y="787"/>
                  </a:cubicBezTo>
                  <a:lnTo>
                    <a:pt x="3370" y="811"/>
                  </a:lnTo>
                  <a:lnTo>
                    <a:pt x="3358" y="822"/>
                  </a:lnTo>
                  <a:cubicBezTo>
                    <a:pt x="3358" y="822"/>
                    <a:pt x="3346" y="822"/>
                    <a:pt x="3346" y="834"/>
                  </a:cubicBezTo>
                  <a:lnTo>
                    <a:pt x="3299" y="870"/>
                  </a:lnTo>
                  <a:lnTo>
                    <a:pt x="3287" y="882"/>
                  </a:lnTo>
                  <a:cubicBezTo>
                    <a:pt x="3275" y="882"/>
                    <a:pt x="3275" y="894"/>
                    <a:pt x="3251" y="894"/>
                  </a:cubicBezTo>
                  <a:lnTo>
                    <a:pt x="3215" y="930"/>
                  </a:lnTo>
                  <a:lnTo>
                    <a:pt x="3192" y="942"/>
                  </a:lnTo>
                  <a:lnTo>
                    <a:pt x="3180" y="953"/>
                  </a:lnTo>
                  <a:cubicBezTo>
                    <a:pt x="3180" y="953"/>
                    <a:pt x="3168" y="965"/>
                    <a:pt x="3156" y="965"/>
                  </a:cubicBezTo>
                  <a:lnTo>
                    <a:pt x="3132" y="989"/>
                  </a:lnTo>
                  <a:lnTo>
                    <a:pt x="3120" y="1001"/>
                  </a:lnTo>
                  <a:lnTo>
                    <a:pt x="3108" y="1013"/>
                  </a:lnTo>
                  <a:cubicBezTo>
                    <a:pt x="3096" y="1013"/>
                    <a:pt x="3096" y="1025"/>
                    <a:pt x="3096" y="1025"/>
                  </a:cubicBezTo>
                  <a:lnTo>
                    <a:pt x="3073" y="1049"/>
                  </a:lnTo>
                  <a:lnTo>
                    <a:pt x="3037" y="1072"/>
                  </a:lnTo>
                  <a:lnTo>
                    <a:pt x="3013" y="1084"/>
                  </a:lnTo>
                  <a:lnTo>
                    <a:pt x="2954" y="1144"/>
                  </a:lnTo>
                  <a:lnTo>
                    <a:pt x="2942" y="1168"/>
                  </a:lnTo>
                  <a:lnTo>
                    <a:pt x="2930" y="1180"/>
                  </a:lnTo>
                  <a:lnTo>
                    <a:pt x="2918" y="1192"/>
                  </a:lnTo>
                  <a:cubicBezTo>
                    <a:pt x="2811" y="1287"/>
                    <a:pt x="2715" y="1382"/>
                    <a:pt x="2632" y="1501"/>
                  </a:cubicBezTo>
                  <a:cubicBezTo>
                    <a:pt x="2596" y="1549"/>
                    <a:pt x="2573" y="1584"/>
                    <a:pt x="2561" y="1620"/>
                  </a:cubicBezTo>
                  <a:lnTo>
                    <a:pt x="2537" y="1644"/>
                  </a:lnTo>
                  <a:cubicBezTo>
                    <a:pt x="2513" y="1680"/>
                    <a:pt x="2501" y="1715"/>
                    <a:pt x="2465" y="1763"/>
                  </a:cubicBezTo>
                  <a:lnTo>
                    <a:pt x="2465" y="1775"/>
                  </a:lnTo>
                  <a:cubicBezTo>
                    <a:pt x="2453" y="1823"/>
                    <a:pt x="2418" y="1846"/>
                    <a:pt x="2406" y="1894"/>
                  </a:cubicBezTo>
                  <a:lnTo>
                    <a:pt x="2406" y="1906"/>
                  </a:lnTo>
                  <a:lnTo>
                    <a:pt x="2358" y="2037"/>
                  </a:lnTo>
                  <a:lnTo>
                    <a:pt x="2358" y="2061"/>
                  </a:lnTo>
                  <a:lnTo>
                    <a:pt x="2322" y="2192"/>
                  </a:lnTo>
                  <a:lnTo>
                    <a:pt x="2322" y="2204"/>
                  </a:lnTo>
                  <a:cubicBezTo>
                    <a:pt x="2299" y="2251"/>
                    <a:pt x="2287" y="2299"/>
                    <a:pt x="2287" y="2335"/>
                  </a:cubicBezTo>
                  <a:lnTo>
                    <a:pt x="2287" y="2358"/>
                  </a:lnTo>
                  <a:cubicBezTo>
                    <a:pt x="2275" y="2394"/>
                    <a:pt x="2275" y="2442"/>
                    <a:pt x="2275" y="2489"/>
                  </a:cubicBezTo>
                  <a:lnTo>
                    <a:pt x="2275" y="2501"/>
                  </a:lnTo>
                  <a:lnTo>
                    <a:pt x="2275" y="2573"/>
                  </a:lnTo>
                  <a:lnTo>
                    <a:pt x="2275" y="2656"/>
                  </a:lnTo>
                  <a:lnTo>
                    <a:pt x="2275" y="2668"/>
                  </a:lnTo>
                  <a:lnTo>
                    <a:pt x="2275" y="2739"/>
                  </a:lnTo>
                  <a:cubicBezTo>
                    <a:pt x="2275" y="2811"/>
                    <a:pt x="2275" y="2894"/>
                    <a:pt x="2287" y="2954"/>
                  </a:cubicBezTo>
                  <a:lnTo>
                    <a:pt x="2287" y="2989"/>
                  </a:lnTo>
                  <a:cubicBezTo>
                    <a:pt x="2287" y="3013"/>
                    <a:pt x="2287" y="3037"/>
                    <a:pt x="2299" y="3049"/>
                  </a:cubicBezTo>
                  <a:cubicBezTo>
                    <a:pt x="2322" y="3144"/>
                    <a:pt x="2334" y="3228"/>
                    <a:pt x="2358" y="3311"/>
                  </a:cubicBezTo>
                  <a:cubicBezTo>
                    <a:pt x="2358" y="3335"/>
                    <a:pt x="2382" y="3347"/>
                    <a:pt x="2394" y="3382"/>
                  </a:cubicBezTo>
                  <a:lnTo>
                    <a:pt x="2394" y="3394"/>
                  </a:lnTo>
                  <a:cubicBezTo>
                    <a:pt x="2394" y="3406"/>
                    <a:pt x="2406" y="3442"/>
                    <a:pt x="2406" y="3454"/>
                  </a:cubicBezTo>
                  <a:lnTo>
                    <a:pt x="2406" y="3466"/>
                  </a:lnTo>
                  <a:cubicBezTo>
                    <a:pt x="2418" y="3489"/>
                    <a:pt x="2418" y="3513"/>
                    <a:pt x="2442" y="3525"/>
                  </a:cubicBezTo>
                  <a:lnTo>
                    <a:pt x="2442" y="3549"/>
                  </a:lnTo>
                  <a:cubicBezTo>
                    <a:pt x="2513" y="3739"/>
                    <a:pt x="2632" y="3918"/>
                    <a:pt x="2763" y="4085"/>
                  </a:cubicBezTo>
                  <a:lnTo>
                    <a:pt x="2775" y="4097"/>
                  </a:lnTo>
                  <a:lnTo>
                    <a:pt x="2799" y="4109"/>
                  </a:lnTo>
                  <a:lnTo>
                    <a:pt x="2799" y="4120"/>
                  </a:lnTo>
                  <a:lnTo>
                    <a:pt x="2811" y="4144"/>
                  </a:lnTo>
                  <a:cubicBezTo>
                    <a:pt x="2823" y="4156"/>
                    <a:pt x="2834" y="4168"/>
                    <a:pt x="2858" y="4204"/>
                  </a:cubicBezTo>
                  <a:lnTo>
                    <a:pt x="2870" y="4216"/>
                  </a:lnTo>
                  <a:lnTo>
                    <a:pt x="2918" y="4263"/>
                  </a:lnTo>
                  <a:lnTo>
                    <a:pt x="2930" y="4275"/>
                  </a:lnTo>
                  <a:cubicBezTo>
                    <a:pt x="2942" y="4287"/>
                    <a:pt x="2954" y="4299"/>
                    <a:pt x="2989" y="4323"/>
                  </a:cubicBezTo>
                  <a:lnTo>
                    <a:pt x="3001" y="4335"/>
                  </a:lnTo>
                  <a:lnTo>
                    <a:pt x="3049" y="4382"/>
                  </a:lnTo>
                  <a:lnTo>
                    <a:pt x="3061" y="4394"/>
                  </a:lnTo>
                  <a:cubicBezTo>
                    <a:pt x="3073" y="4406"/>
                    <a:pt x="3108" y="4418"/>
                    <a:pt x="3120" y="4442"/>
                  </a:cubicBezTo>
                  <a:lnTo>
                    <a:pt x="3132" y="4442"/>
                  </a:lnTo>
                  <a:cubicBezTo>
                    <a:pt x="3156" y="4454"/>
                    <a:pt x="3168" y="4466"/>
                    <a:pt x="3192" y="4478"/>
                  </a:cubicBezTo>
                  <a:lnTo>
                    <a:pt x="3215" y="4501"/>
                  </a:lnTo>
                  <a:lnTo>
                    <a:pt x="3227" y="4501"/>
                  </a:lnTo>
                  <a:cubicBezTo>
                    <a:pt x="3215" y="4501"/>
                    <a:pt x="3215" y="4513"/>
                    <a:pt x="3192" y="4513"/>
                  </a:cubicBezTo>
                  <a:cubicBezTo>
                    <a:pt x="3156" y="4537"/>
                    <a:pt x="3096" y="4573"/>
                    <a:pt x="3049" y="4597"/>
                  </a:cubicBezTo>
                  <a:cubicBezTo>
                    <a:pt x="3037" y="4597"/>
                    <a:pt x="3037" y="4621"/>
                    <a:pt x="3013" y="4621"/>
                  </a:cubicBezTo>
                  <a:cubicBezTo>
                    <a:pt x="2977" y="4585"/>
                    <a:pt x="2942" y="4561"/>
                    <a:pt x="2894" y="4525"/>
                  </a:cubicBezTo>
                  <a:lnTo>
                    <a:pt x="2858" y="4478"/>
                  </a:lnTo>
                  <a:lnTo>
                    <a:pt x="2811" y="4442"/>
                  </a:lnTo>
                  <a:lnTo>
                    <a:pt x="2799" y="4418"/>
                  </a:lnTo>
                  <a:lnTo>
                    <a:pt x="2763" y="4394"/>
                  </a:lnTo>
                  <a:lnTo>
                    <a:pt x="2751" y="4382"/>
                  </a:lnTo>
                  <a:cubicBezTo>
                    <a:pt x="2620" y="4347"/>
                    <a:pt x="2608" y="4335"/>
                    <a:pt x="2608" y="4335"/>
                  </a:cubicBezTo>
                  <a:lnTo>
                    <a:pt x="2584" y="4311"/>
                  </a:lnTo>
                  <a:lnTo>
                    <a:pt x="2561" y="4287"/>
                  </a:lnTo>
                  <a:lnTo>
                    <a:pt x="2537" y="4275"/>
                  </a:lnTo>
                  <a:lnTo>
                    <a:pt x="2513" y="4240"/>
                  </a:lnTo>
                  <a:lnTo>
                    <a:pt x="2501" y="4228"/>
                  </a:lnTo>
                  <a:cubicBezTo>
                    <a:pt x="2501" y="4216"/>
                    <a:pt x="2477" y="4216"/>
                    <a:pt x="2477" y="4192"/>
                  </a:cubicBezTo>
                  <a:lnTo>
                    <a:pt x="2465" y="4180"/>
                  </a:lnTo>
                  <a:cubicBezTo>
                    <a:pt x="2465" y="4168"/>
                    <a:pt x="2453" y="4168"/>
                    <a:pt x="2453" y="4156"/>
                  </a:cubicBezTo>
                  <a:lnTo>
                    <a:pt x="2442" y="4132"/>
                  </a:lnTo>
                  <a:cubicBezTo>
                    <a:pt x="2442" y="4120"/>
                    <a:pt x="2418" y="4120"/>
                    <a:pt x="2418" y="4109"/>
                  </a:cubicBezTo>
                  <a:lnTo>
                    <a:pt x="2406" y="4097"/>
                  </a:lnTo>
                  <a:cubicBezTo>
                    <a:pt x="2406" y="4073"/>
                    <a:pt x="2394" y="4073"/>
                    <a:pt x="2394" y="4061"/>
                  </a:cubicBezTo>
                  <a:lnTo>
                    <a:pt x="2382" y="4049"/>
                  </a:lnTo>
                  <a:cubicBezTo>
                    <a:pt x="2358" y="4037"/>
                    <a:pt x="2358" y="4013"/>
                    <a:pt x="2346" y="4001"/>
                  </a:cubicBezTo>
                  <a:lnTo>
                    <a:pt x="2346" y="3990"/>
                  </a:lnTo>
                  <a:cubicBezTo>
                    <a:pt x="2334" y="3978"/>
                    <a:pt x="2334" y="3954"/>
                    <a:pt x="2322" y="3942"/>
                  </a:cubicBezTo>
                  <a:lnTo>
                    <a:pt x="2299" y="3930"/>
                  </a:lnTo>
                  <a:cubicBezTo>
                    <a:pt x="2299" y="3918"/>
                    <a:pt x="2287" y="3894"/>
                    <a:pt x="2287" y="3894"/>
                  </a:cubicBezTo>
                  <a:lnTo>
                    <a:pt x="2275" y="3882"/>
                  </a:lnTo>
                  <a:cubicBezTo>
                    <a:pt x="2275" y="3870"/>
                    <a:pt x="2263" y="3870"/>
                    <a:pt x="2263" y="3859"/>
                  </a:cubicBezTo>
                  <a:lnTo>
                    <a:pt x="2239" y="3835"/>
                  </a:lnTo>
                  <a:cubicBezTo>
                    <a:pt x="2239" y="3823"/>
                    <a:pt x="2227" y="3823"/>
                    <a:pt x="2227" y="3811"/>
                  </a:cubicBezTo>
                  <a:lnTo>
                    <a:pt x="2215" y="3775"/>
                  </a:lnTo>
                  <a:cubicBezTo>
                    <a:pt x="2215" y="3763"/>
                    <a:pt x="2203" y="3763"/>
                    <a:pt x="2203" y="3751"/>
                  </a:cubicBezTo>
                  <a:cubicBezTo>
                    <a:pt x="2203" y="3739"/>
                    <a:pt x="2203" y="3739"/>
                    <a:pt x="2180" y="3716"/>
                  </a:cubicBezTo>
                  <a:cubicBezTo>
                    <a:pt x="2180" y="3704"/>
                    <a:pt x="2168" y="3704"/>
                    <a:pt x="2168" y="3692"/>
                  </a:cubicBezTo>
                  <a:cubicBezTo>
                    <a:pt x="2168" y="3692"/>
                    <a:pt x="2168" y="3680"/>
                    <a:pt x="2156" y="3680"/>
                  </a:cubicBezTo>
                  <a:cubicBezTo>
                    <a:pt x="2156" y="3656"/>
                    <a:pt x="2144" y="3656"/>
                    <a:pt x="2144" y="3644"/>
                  </a:cubicBezTo>
                  <a:cubicBezTo>
                    <a:pt x="2144" y="3632"/>
                    <a:pt x="2144" y="3632"/>
                    <a:pt x="2120" y="3620"/>
                  </a:cubicBezTo>
                  <a:cubicBezTo>
                    <a:pt x="2120" y="3597"/>
                    <a:pt x="2108" y="3597"/>
                    <a:pt x="2108" y="3585"/>
                  </a:cubicBezTo>
                  <a:lnTo>
                    <a:pt x="2096" y="3561"/>
                  </a:lnTo>
                  <a:cubicBezTo>
                    <a:pt x="2096" y="3537"/>
                    <a:pt x="2084" y="3537"/>
                    <a:pt x="2084" y="3525"/>
                  </a:cubicBezTo>
                  <a:lnTo>
                    <a:pt x="2061" y="3501"/>
                  </a:lnTo>
                  <a:cubicBezTo>
                    <a:pt x="2061" y="3478"/>
                    <a:pt x="2049" y="3466"/>
                    <a:pt x="2049" y="3454"/>
                  </a:cubicBezTo>
                  <a:lnTo>
                    <a:pt x="2049" y="3442"/>
                  </a:lnTo>
                  <a:cubicBezTo>
                    <a:pt x="2049" y="3418"/>
                    <a:pt x="2037" y="3394"/>
                    <a:pt x="2037" y="3382"/>
                  </a:cubicBezTo>
                  <a:lnTo>
                    <a:pt x="2037" y="3358"/>
                  </a:lnTo>
                  <a:cubicBezTo>
                    <a:pt x="2037" y="3347"/>
                    <a:pt x="2025" y="3335"/>
                    <a:pt x="2025" y="3323"/>
                  </a:cubicBezTo>
                  <a:lnTo>
                    <a:pt x="2025" y="3287"/>
                  </a:lnTo>
                  <a:cubicBezTo>
                    <a:pt x="2025" y="3275"/>
                    <a:pt x="2025" y="3263"/>
                    <a:pt x="2001" y="3239"/>
                  </a:cubicBezTo>
                  <a:lnTo>
                    <a:pt x="2001" y="3216"/>
                  </a:lnTo>
                  <a:lnTo>
                    <a:pt x="2001" y="3180"/>
                  </a:lnTo>
                  <a:lnTo>
                    <a:pt x="2001" y="3156"/>
                  </a:lnTo>
                  <a:lnTo>
                    <a:pt x="2001" y="3120"/>
                  </a:lnTo>
                  <a:lnTo>
                    <a:pt x="2001" y="3097"/>
                  </a:lnTo>
                  <a:lnTo>
                    <a:pt x="2001" y="3061"/>
                  </a:lnTo>
                  <a:lnTo>
                    <a:pt x="2001" y="3037"/>
                  </a:lnTo>
                  <a:lnTo>
                    <a:pt x="2001" y="3001"/>
                  </a:lnTo>
                  <a:lnTo>
                    <a:pt x="2001" y="2977"/>
                  </a:lnTo>
                  <a:lnTo>
                    <a:pt x="2001" y="2942"/>
                  </a:lnTo>
                  <a:lnTo>
                    <a:pt x="2001" y="2930"/>
                  </a:lnTo>
                  <a:lnTo>
                    <a:pt x="2001" y="2906"/>
                  </a:lnTo>
                  <a:lnTo>
                    <a:pt x="2001" y="2870"/>
                  </a:lnTo>
                  <a:lnTo>
                    <a:pt x="2001" y="2823"/>
                  </a:lnTo>
                  <a:lnTo>
                    <a:pt x="2001" y="2811"/>
                  </a:lnTo>
                  <a:lnTo>
                    <a:pt x="2001" y="2751"/>
                  </a:lnTo>
                  <a:cubicBezTo>
                    <a:pt x="2001" y="2525"/>
                    <a:pt x="2037" y="2323"/>
                    <a:pt x="2096" y="2108"/>
                  </a:cubicBezTo>
                  <a:cubicBezTo>
                    <a:pt x="2227" y="1620"/>
                    <a:pt x="2537" y="1192"/>
                    <a:pt x="2942" y="882"/>
                  </a:cubicBezTo>
                  <a:cubicBezTo>
                    <a:pt x="3346" y="584"/>
                    <a:pt x="3835" y="418"/>
                    <a:pt x="4347" y="418"/>
                  </a:cubicBezTo>
                  <a:close/>
                  <a:moveTo>
                    <a:pt x="4251" y="1"/>
                  </a:moveTo>
                  <a:cubicBezTo>
                    <a:pt x="3656" y="1"/>
                    <a:pt x="3096" y="191"/>
                    <a:pt x="2620" y="537"/>
                  </a:cubicBezTo>
                  <a:cubicBezTo>
                    <a:pt x="2144" y="894"/>
                    <a:pt x="1787" y="1406"/>
                    <a:pt x="1620" y="1977"/>
                  </a:cubicBezTo>
                  <a:cubicBezTo>
                    <a:pt x="1549" y="2215"/>
                    <a:pt x="1513" y="2477"/>
                    <a:pt x="1513" y="2727"/>
                  </a:cubicBezTo>
                  <a:lnTo>
                    <a:pt x="1513" y="2799"/>
                  </a:lnTo>
                  <a:lnTo>
                    <a:pt x="1513" y="2811"/>
                  </a:lnTo>
                  <a:lnTo>
                    <a:pt x="1513" y="2835"/>
                  </a:lnTo>
                  <a:lnTo>
                    <a:pt x="1513" y="2870"/>
                  </a:lnTo>
                  <a:lnTo>
                    <a:pt x="1513" y="2906"/>
                  </a:lnTo>
                  <a:lnTo>
                    <a:pt x="1513" y="2954"/>
                  </a:lnTo>
                  <a:lnTo>
                    <a:pt x="1513" y="2977"/>
                  </a:lnTo>
                  <a:lnTo>
                    <a:pt x="1513" y="3025"/>
                  </a:lnTo>
                  <a:lnTo>
                    <a:pt x="1513" y="3049"/>
                  </a:lnTo>
                  <a:lnTo>
                    <a:pt x="1513" y="3097"/>
                  </a:lnTo>
                  <a:lnTo>
                    <a:pt x="1513" y="3132"/>
                  </a:lnTo>
                  <a:lnTo>
                    <a:pt x="1513" y="3168"/>
                  </a:lnTo>
                  <a:lnTo>
                    <a:pt x="1513" y="3204"/>
                  </a:lnTo>
                  <a:lnTo>
                    <a:pt x="1513" y="3251"/>
                  </a:lnTo>
                  <a:lnTo>
                    <a:pt x="1513" y="3275"/>
                  </a:lnTo>
                  <a:cubicBezTo>
                    <a:pt x="1513" y="3287"/>
                    <a:pt x="1513" y="3311"/>
                    <a:pt x="1537" y="3323"/>
                  </a:cubicBezTo>
                  <a:lnTo>
                    <a:pt x="1537" y="3335"/>
                  </a:lnTo>
                  <a:lnTo>
                    <a:pt x="1537" y="3347"/>
                  </a:lnTo>
                  <a:cubicBezTo>
                    <a:pt x="1537" y="3370"/>
                    <a:pt x="1537" y="3382"/>
                    <a:pt x="1549" y="3394"/>
                  </a:cubicBezTo>
                  <a:lnTo>
                    <a:pt x="1549" y="3430"/>
                  </a:lnTo>
                  <a:cubicBezTo>
                    <a:pt x="1549" y="3442"/>
                    <a:pt x="1560" y="3454"/>
                    <a:pt x="1560" y="3489"/>
                  </a:cubicBezTo>
                  <a:lnTo>
                    <a:pt x="1560" y="3501"/>
                  </a:lnTo>
                  <a:cubicBezTo>
                    <a:pt x="1560" y="3525"/>
                    <a:pt x="1572" y="3549"/>
                    <a:pt x="1572" y="3573"/>
                  </a:cubicBezTo>
                  <a:lnTo>
                    <a:pt x="1572" y="3585"/>
                  </a:lnTo>
                  <a:cubicBezTo>
                    <a:pt x="1572" y="3609"/>
                    <a:pt x="1596" y="3620"/>
                    <a:pt x="1596" y="3632"/>
                  </a:cubicBezTo>
                  <a:lnTo>
                    <a:pt x="1596" y="3644"/>
                  </a:lnTo>
                  <a:lnTo>
                    <a:pt x="1596" y="3668"/>
                  </a:lnTo>
                  <a:cubicBezTo>
                    <a:pt x="1596" y="3680"/>
                    <a:pt x="1608" y="3692"/>
                    <a:pt x="1608" y="3704"/>
                  </a:cubicBezTo>
                  <a:lnTo>
                    <a:pt x="1608" y="3728"/>
                  </a:lnTo>
                  <a:lnTo>
                    <a:pt x="1608" y="3739"/>
                  </a:lnTo>
                  <a:cubicBezTo>
                    <a:pt x="1608" y="3751"/>
                    <a:pt x="1620" y="3763"/>
                    <a:pt x="1620" y="3787"/>
                  </a:cubicBezTo>
                  <a:cubicBezTo>
                    <a:pt x="1620" y="3799"/>
                    <a:pt x="1632" y="3799"/>
                    <a:pt x="1632" y="3811"/>
                  </a:cubicBezTo>
                  <a:cubicBezTo>
                    <a:pt x="1632" y="3823"/>
                    <a:pt x="1656" y="3847"/>
                    <a:pt x="1656" y="3847"/>
                  </a:cubicBezTo>
                  <a:cubicBezTo>
                    <a:pt x="1656" y="3859"/>
                    <a:pt x="1656" y="3859"/>
                    <a:pt x="1668" y="3870"/>
                  </a:cubicBezTo>
                  <a:cubicBezTo>
                    <a:pt x="1668" y="3882"/>
                    <a:pt x="1680" y="3906"/>
                    <a:pt x="1680" y="3906"/>
                  </a:cubicBezTo>
                  <a:cubicBezTo>
                    <a:pt x="1680" y="3918"/>
                    <a:pt x="1691" y="3918"/>
                    <a:pt x="1691" y="3930"/>
                  </a:cubicBezTo>
                  <a:cubicBezTo>
                    <a:pt x="1691" y="3942"/>
                    <a:pt x="1715" y="3966"/>
                    <a:pt x="1715" y="3966"/>
                  </a:cubicBezTo>
                  <a:lnTo>
                    <a:pt x="1727" y="3990"/>
                  </a:lnTo>
                  <a:cubicBezTo>
                    <a:pt x="1727" y="4001"/>
                    <a:pt x="1739" y="4025"/>
                    <a:pt x="1739" y="4025"/>
                  </a:cubicBezTo>
                  <a:cubicBezTo>
                    <a:pt x="1739" y="4025"/>
                    <a:pt x="1739" y="4037"/>
                    <a:pt x="1751" y="4037"/>
                  </a:cubicBezTo>
                  <a:cubicBezTo>
                    <a:pt x="1751" y="4049"/>
                    <a:pt x="1775" y="4061"/>
                    <a:pt x="1775" y="4061"/>
                  </a:cubicBezTo>
                  <a:cubicBezTo>
                    <a:pt x="1775" y="4061"/>
                    <a:pt x="1775" y="4085"/>
                    <a:pt x="1787" y="4085"/>
                  </a:cubicBezTo>
                  <a:cubicBezTo>
                    <a:pt x="1799" y="4097"/>
                    <a:pt x="1799" y="4109"/>
                    <a:pt x="1811" y="4120"/>
                  </a:cubicBezTo>
                  <a:lnTo>
                    <a:pt x="1834" y="4144"/>
                  </a:lnTo>
                  <a:cubicBezTo>
                    <a:pt x="1846" y="4156"/>
                    <a:pt x="1858" y="4180"/>
                    <a:pt x="1858" y="4204"/>
                  </a:cubicBezTo>
                  <a:lnTo>
                    <a:pt x="1858" y="4216"/>
                  </a:lnTo>
                  <a:cubicBezTo>
                    <a:pt x="1870" y="4228"/>
                    <a:pt x="1870" y="4240"/>
                    <a:pt x="1894" y="4263"/>
                  </a:cubicBezTo>
                  <a:lnTo>
                    <a:pt x="1906" y="4287"/>
                  </a:lnTo>
                  <a:cubicBezTo>
                    <a:pt x="1918" y="4299"/>
                    <a:pt x="1918" y="4323"/>
                    <a:pt x="1930" y="4323"/>
                  </a:cubicBezTo>
                  <a:lnTo>
                    <a:pt x="1953" y="4335"/>
                  </a:lnTo>
                  <a:cubicBezTo>
                    <a:pt x="1965" y="4347"/>
                    <a:pt x="1965" y="4359"/>
                    <a:pt x="1977" y="4359"/>
                  </a:cubicBezTo>
                  <a:cubicBezTo>
                    <a:pt x="1977" y="4382"/>
                    <a:pt x="1989" y="4382"/>
                    <a:pt x="1989" y="4394"/>
                  </a:cubicBezTo>
                  <a:lnTo>
                    <a:pt x="2025" y="4418"/>
                  </a:lnTo>
                  <a:lnTo>
                    <a:pt x="2037" y="4442"/>
                  </a:lnTo>
                  <a:lnTo>
                    <a:pt x="2072" y="4466"/>
                  </a:lnTo>
                  <a:cubicBezTo>
                    <a:pt x="2072" y="4478"/>
                    <a:pt x="2084" y="4478"/>
                    <a:pt x="2084" y="4501"/>
                  </a:cubicBezTo>
                  <a:lnTo>
                    <a:pt x="2108" y="4525"/>
                  </a:lnTo>
                  <a:cubicBezTo>
                    <a:pt x="2108" y="4537"/>
                    <a:pt x="2132" y="4537"/>
                    <a:pt x="2132" y="4537"/>
                  </a:cubicBezTo>
                  <a:lnTo>
                    <a:pt x="2156" y="4573"/>
                  </a:lnTo>
                  <a:lnTo>
                    <a:pt x="2168" y="4585"/>
                  </a:lnTo>
                  <a:lnTo>
                    <a:pt x="2203" y="4621"/>
                  </a:lnTo>
                  <a:lnTo>
                    <a:pt x="2215" y="4632"/>
                  </a:lnTo>
                  <a:lnTo>
                    <a:pt x="2251" y="4656"/>
                  </a:lnTo>
                  <a:lnTo>
                    <a:pt x="2263" y="4680"/>
                  </a:lnTo>
                  <a:lnTo>
                    <a:pt x="2311" y="4716"/>
                  </a:lnTo>
                  <a:lnTo>
                    <a:pt x="2346" y="4763"/>
                  </a:lnTo>
                  <a:cubicBezTo>
                    <a:pt x="2382" y="4775"/>
                    <a:pt x="2406" y="4811"/>
                    <a:pt x="2430" y="4823"/>
                  </a:cubicBezTo>
                  <a:lnTo>
                    <a:pt x="2406" y="4835"/>
                  </a:lnTo>
                  <a:cubicBezTo>
                    <a:pt x="2287" y="4811"/>
                    <a:pt x="2156" y="4811"/>
                    <a:pt x="2025" y="4811"/>
                  </a:cubicBezTo>
                  <a:cubicBezTo>
                    <a:pt x="906" y="4811"/>
                    <a:pt x="1" y="5716"/>
                    <a:pt x="1" y="6835"/>
                  </a:cubicBezTo>
                  <a:cubicBezTo>
                    <a:pt x="1" y="7954"/>
                    <a:pt x="906" y="8859"/>
                    <a:pt x="2025" y="8859"/>
                  </a:cubicBezTo>
                  <a:lnTo>
                    <a:pt x="8633" y="8859"/>
                  </a:lnTo>
                  <a:cubicBezTo>
                    <a:pt x="8740" y="8859"/>
                    <a:pt x="8823" y="8764"/>
                    <a:pt x="8823" y="8669"/>
                  </a:cubicBezTo>
                  <a:cubicBezTo>
                    <a:pt x="9002" y="8573"/>
                    <a:pt x="8919" y="8490"/>
                    <a:pt x="8811" y="8490"/>
                  </a:cubicBezTo>
                  <a:lnTo>
                    <a:pt x="2203" y="8490"/>
                  </a:lnTo>
                  <a:cubicBezTo>
                    <a:pt x="1299" y="8490"/>
                    <a:pt x="560" y="7752"/>
                    <a:pt x="560" y="6847"/>
                  </a:cubicBezTo>
                  <a:cubicBezTo>
                    <a:pt x="560" y="5942"/>
                    <a:pt x="1299" y="5216"/>
                    <a:pt x="2203" y="5216"/>
                  </a:cubicBezTo>
                  <a:cubicBezTo>
                    <a:pt x="2334" y="5216"/>
                    <a:pt x="2489" y="5228"/>
                    <a:pt x="2620" y="5275"/>
                  </a:cubicBezTo>
                  <a:cubicBezTo>
                    <a:pt x="2629" y="5277"/>
                    <a:pt x="2639" y="5278"/>
                    <a:pt x="2649" y="5278"/>
                  </a:cubicBezTo>
                  <a:cubicBezTo>
                    <a:pt x="2715" y="5278"/>
                    <a:pt x="2791" y="5244"/>
                    <a:pt x="2823" y="5192"/>
                  </a:cubicBezTo>
                  <a:cubicBezTo>
                    <a:pt x="2882" y="5109"/>
                    <a:pt x="2954" y="5037"/>
                    <a:pt x="3037" y="4978"/>
                  </a:cubicBezTo>
                  <a:cubicBezTo>
                    <a:pt x="3049" y="4954"/>
                    <a:pt x="3061" y="4942"/>
                    <a:pt x="3096" y="4930"/>
                  </a:cubicBezTo>
                  <a:lnTo>
                    <a:pt x="3108" y="4930"/>
                  </a:lnTo>
                  <a:cubicBezTo>
                    <a:pt x="3120" y="4918"/>
                    <a:pt x="3132" y="4894"/>
                    <a:pt x="3168" y="4882"/>
                  </a:cubicBezTo>
                  <a:cubicBezTo>
                    <a:pt x="3215" y="4859"/>
                    <a:pt x="3251" y="4823"/>
                    <a:pt x="3299" y="4811"/>
                  </a:cubicBezTo>
                  <a:cubicBezTo>
                    <a:pt x="3311" y="4799"/>
                    <a:pt x="3346" y="4799"/>
                    <a:pt x="3358" y="4775"/>
                  </a:cubicBezTo>
                  <a:cubicBezTo>
                    <a:pt x="3406" y="4763"/>
                    <a:pt x="3454" y="4740"/>
                    <a:pt x="3489" y="4716"/>
                  </a:cubicBezTo>
                  <a:cubicBezTo>
                    <a:pt x="3513" y="4716"/>
                    <a:pt x="3537" y="4704"/>
                    <a:pt x="3549" y="4704"/>
                  </a:cubicBezTo>
                  <a:lnTo>
                    <a:pt x="3573" y="4704"/>
                  </a:lnTo>
                  <a:cubicBezTo>
                    <a:pt x="3585" y="4704"/>
                    <a:pt x="3608" y="4692"/>
                    <a:pt x="3632" y="4692"/>
                  </a:cubicBezTo>
                  <a:lnTo>
                    <a:pt x="3930" y="4692"/>
                  </a:lnTo>
                  <a:cubicBezTo>
                    <a:pt x="3989" y="4692"/>
                    <a:pt x="4025" y="4704"/>
                    <a:pt x="4085" y="4704"/>
                  </a:cubicBezTo>
                  <a:cubicBezTo>
                    <a:pt x="4120" y="4704"/>
                    <a:pt x="4132" y="4716"/>
                    <a:pt x="4168" y="4716"/>
                  </a:cubicBezTo>
                  <a:lnTo>
                    <a:pt x="4180" y="4716"/>
                  </a:lnTo>
                  <a:cubicBezTo>
                    <a:pt x="4204" y="4716"/>
                    <a:pt x="4227" y="4740"/>
                    <a:pt x="4251" y="4740"/>
                  </a:cubicBezTo>
                  <a:lnTo>
                    <a:pt x="4394" y="4740"/>
                  </a:lnTo>
                  <a:cubicBezTo>
                    <a:pt x="4394" y="4740"/>
                    <a:pt x="4406" y="4740"/>
                    <a:pt x="4406" y="4716"/>
                  </a:cubicBezTo>
                  <a:lnTo>
                    <a:pt x="4454" y="4680"/>
                  </a:lnTo>
                  <a:cubicBezTo>
                    <a:pt x="4478" y="4644"/>
                    <a:pt x="4489" y="4621"/>
                    <a:pt x="4489" y="4585"/>
                  </a:cubicBezTo>
                  <a:cubicBezTo>
                    <a:pt x="4489" y="4561"/>
                    <a:pt x="4513" y="4525"/>
                    <a:pt x="4513" y="4513"/>
                  </a:cubicBezTo>
                  <a:cubicBezTo>
                    <a:pt x="4513" y="4501"/>
                    <a:pt x="4525" y="4478"/>
                    <a:pt x="4525" y="4466"/>
                  </a:cubicBezTo>
                  <a:cubicBezTo>
                    <a:pt x="4525" y="4454"/>
                    <a:pt x="4525" y="4442"/>
                    <a:pt x="4537" y="4418"/>
                  </a:cubicBezTo>
                  <a:cubicBezTo>
                    <a:pt x="4537" y="4406"/>
                    <a:pt x="4549" y="4382"/>
                    <a:pt x="4549" y="4359"/>
                  </a:cubicBezTo>
                  <a:lnTo>
                    <a:pt x="4549" y="4347"/>
                  </a:lnTo>
                  <a:cubicBezTo>
                    <a:pt x="4811" y="3609"/>
                    <a:pt x="5442" y="3049"/>
                    <a:pt x="6216" y="2894"/>
                  </a:cubicBezTo>
                  <a:lnTo>
                    <a:pt x="6240" y="2894"/>
                  </a:lnTo>
                  <a:cubicBezTo>
                    <a:pt x="6371" y="2858"/>
                    <a:pt x="6513" y="2847"/>
                    <a:pt x="6668" y="2847"/>
                  </a:cubicBezTo>
                  <a:lnTo>
                    <a:pt x="6799" y="2847"/>
                  </a:lnTo>
                  <a:cubicBezTo>
                    <a:pt x="7228" y="2870"/>
                    <a:pt x="7633" y="3013"/>
                    <a:pt x="7978" y="3263"/>
                  </a:cubicBezTo>
                  <a:cubicBezTo>
                    <a:pt x="8012" y="3287"/>
                    <a:pt x="8051" y="3300"/>
                    <a:pt x="8090" y="3300"/>
                  </a:cubicBezTo>
                  <a:cubicBezTo>
                    <a:pt x="8148" y="3300"/>
                    <a:pt x="8204" y="3272"/>
                    <a:pt x="8240" y="3216"/>
                  </a:cubicBezTo>
                  <a:cubicBezTo>
                    <a:pt x="8299" y="3132"/>
                    <a:pt x="8288" y="3013"/>
                    <a:pt x="8204" y="2954"/>
                  </a:cubicBezTo>
                  <a:cubicBezTo>
                    <a:pt x="7847" y="2680"/>
                    <a:pt x="7430" y="2513"/>
                    <a:pt x="6978" y="2477"/>
                  </a:cubicBezTo>
                  <a:cubicBezTo>
                    <a:pt x="6966" y="2311"/>
                    <a:pt x="6930" y="2132"/>
                    <a:pt x="6894" y="1977"/>
                  </a:cubicBezTo>
                  <a:cubicBezTo>
                    <a:pt x="6728" y="1418"/>
                    <a:pt x="6371" y="894"/>
                    <a:pt x="5894" y="537"/>
                  </a:cubicBezTo>
                  <a:cubicBezTo>
                    <a:pt x="5418" y="180"/>
                    <a:pt x="4847" y="1"/>
                    <a:pt x="42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15" name="Google Shape;9015;p76"/>
            <p:cNvSpPr/>
            <p:nvPr/>
          </p:nvSpPr>
          <p:spPr>
            <a:xfrm>
              <a:off x="1670026" y="3377672"/>
              <a:ext cx="104760" cy="175256"/>
            </a:xfrm>
            <a:custGeom>
              <a:avLst/>
              <a:gdLst/>
              <a:ahLst/>
              <a:cxnLst/>
              <a:rect l="l" t="t" r="r" b="b"/>
              <a:pathLst>
                <a:path w="3299" h="5519" extrusionOk="0">
                  <a:moveTo>
                    <a:pt x="210" y="0"/>
                  </a:moveTo>
                  <a:cubicBezTo>
                    <a:pt x="169" y="0"/>
                    <a:pt x="128" y="15"/>
                    <a:pt x="96" y="41"/>
                  </a:cubicBezTo>
                  <a:cubicBezTo>
                    <a:pt x="1" y="113"/>
                    <a:pt x="1" y="232"/>
                    <a:pt x="60" y="303"/>
                  </a:cubicBezTo>
                  <a:cubicBezTo>
                    <a:pt x="394" y="708"/>
                    <a:pt x="572" y="1196"/>
                    <a:pt x="572" y="1720"/>
                  </a:cubicBezTo>
                  <a:lnTo>
                    <a:pt x="572" y="1780"/>
                  </a:lnTo>
                  <a:lnTo>
                    <a:pt x="572" y="1791"/>
                  </a:lnTo>
                  <a:cubicBezTo>
                    <a:pt x="572" y="1851"/>
                    <a:pt x="596" y="1910"/>
                    <a:pt x="644" y="1958"/>
                  </a:cubicBezTo>
                  <a:cubicBezTo>
                    <a:pt x="676" y="1990"/>
                    <a:pt x="718" y="2000"/>
                    <a:pt x="760" y="2000"/>
                  </a:cubicBezTo>
                  <a:cubicBezTo>
                    <a:pt x="781" y="2000"/>
                    <a:pt x="803" y="1998"/>
                    <a:pt x="822" y="1994"/>
                  </a:cubicBezTo>
                  <a:cubicBezTo>
                    <a:pt x="977" y="1946"/>
                    <a:pt x="1132" y="1922"/>
                    <a:pt x="1299" y="1922"/>
                  </a:cubicBezTo>
                  <a:cubicBezTo>
                    <a:pt x="2192" y="1922"/>
                    <a:pt x="2906" y="2649"/>
                    <a:pt x="2906" y="3530"/>
                  </a:cubicBezTo>
                  <a:cubicBezTo>
                    <a:pt x="2906" y="4423"/>
                    <a:pt x="2180" y="5125"/>
                    <a:pt x="1299" y="5125"/>
                  </a:cubicBezTo>
                  <a:lnTo>
                    <a:pt x="1168" y="5125"/>
                  </a:lnTo>
                  <a:cubicBezTo>
                    <a:pt x="1061" y="5125"/>
                    <a:pt x="977" y="5220"/>
                    <a:pt x="977" y="5328"/>
                  </a:cubicBezTo>
                  <a:cubicBezTo>
                    <a:pt x="977" y="5423"/>
                    <a:pt x="1061" y="5518"/>
                    <a:pt x="1168" y="5518"/>
                  </a:cubicBezTo>
                  <a:lnTo>
                    <a:pt x="1299" y="5518"/>
                  </a:lnTo>
                  <a:cubicBezTo>
                    <a:pt x="2394" y="5518"/>
                    <a:pt x="3287" y="4625"/>
                    <a:pt x="3287" y="3518"/>
                  </a:cubicBezTo>
                  <a:cubicBezTo>
                    <a:pt x="3299" y="2422"/>
                    <a:pt x="2406" y="1529"/>
                    <a:pt x="1299" y="1529"/>
                  </a:cubicBezTo>
                  <a:cubicBezTo>
                    <a:pt x="1180" y="1529"/>
                    <a:pt x="1061" y="1541"/>
                    <a:pt x="942" y="1565"/>
                  </a:cubicBezTo>
                  <a:cubicBezTo>
                    <a:pt x="918" y="1029"/>
                    <a:pt x="703" y="494"/>
                    <a:pt x="358" y="77"/>
                  </a:cubicBezTo>
                  <a:cubicBezTo>
                    <a:pt x="318" y="24"/>
                    <a:pt x="263" y="0"/>
                    <a:pt x="2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9016" name="Google Shape;9016;p76"/>
          <p:cNvGrpSpPr/>
          <p:nvPr/>
        </p:nvGrpSpPr>
        <p:grpSpPr>
          <a:xfrm>
            <a:off x="3867424" y="6432190"/>
            <a:ext cx="732779" cy="708962"/>
            <a:chOff x="1954741" y="3212419"/>
            <a:chExt cx="366389" cy="354481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9017" name="Google Shape;9017;p76"/>
            <p:cNvSpPr/>
            <p:nvPr/>
          </p:nvSpPr>
          <p:spPr>
            <a:xfrm>
              <a:off x="1964204" y="3212419"/>
              <a:ext cx="356926" cy="354481"/>
            </a:xfrm>
            <a:custGeom>
              <a:avLst/>
              <a:gdLst/>
              <a:ahLst/>
              <a:cxnLst/>
              <a:rect l="l" t="t" r="r" b="b"/>
              <a:pathLst>
                <a:path w="11240" h="11163" extrusionOk="0">
                  <a:moveTo>
                    <a:pt x="3618" y="1"/>
                  </a:moveTo>
                  <a:cubicBezTo>
                    <a:pt x="3546" y="1"/>
                    <a:pt x="3474" y="18"/>
                    <a:pt x="3405" y="54"/>
                  </a:cubicBezTo>
                  <a:cubicBezTo>
                    <a:pt x="2405" y="507"/>
                    <a:pt x="1560" y="1245"/>
                    <a:pt x="953" y="2161"/>
                  </a:cubicBezTo>
                  <a:cubicBezTo>
                    <a:pt x="321" y="3114"/>
                    <a:pt x="0" y="4221"/>
                    <a:pt x="0" y="5352"/>
                  </a:cubicBezTo>
                  <a:cubicBezTo>
                    <a:pt x="0" y="8567"/>
                    <a:pt x="2619" y="11163"/>
                    <a:pt x="5822" y="11163"/>
                  </a:cubicBezTo>
                  <a:cubicBezTo>
                    <a:pt x="6953" y="11163"/>
                    <a:pt x="8061" y="10841"/>
                    <a:pt x="9001" y="10222"/>
                  </a:cubicBezTo>
                  <a:cubicBezTo>
                    <a:pt x="9930" y="9603"/>
                    <a:pt x="10656" y="8758"/>
                    <a:pt x="11120" y="7757"/>
                  </a:cubicBezTo>
                  <a:cubicBezTo>
                    <a:pt x="11240" y="7567"/>
                    <a:pt x="11180" y="7317"/>
                    <a:pt x="11001" y="7186"/>
                  </a:cubicBezTo>
                  <a:cubicBezTo>
                    <a:pt x="10912" y="7109"/>
                    <a:pt x="10802" y="7070"/>
                    <a:pt x="10692" y="7070"/>
                  </a:cubicBezTo>
                  <a:cubicBezTo>
                    <a:pt x="10582" y="7070"/>
                    <a:pt x="10472" y="7109"/>
                    <a:pt x="10382" y="7186"/>
                  </a:cubicBezTo>
                  <a:cubicBezTo>
                    <a:pt x="9585" y="7793"/>
                    <a:pt x="8632" y="8115"/>
                    <a:pt x="7632" y="8115"/>
                  </a:cubicBezTo>
                  <a:cubicBezTo>
                    <a:pt x="7370" y="8115"/>
                    <a:pt x="7084" y="8091"/>
                    <a:pt x="6810" y="8043"/>
                  </a:cubicBezTo>
                  <a:cubicBezTo>
                    <a:pt x="6802" y="8042"/>
                    <a:pt x="6794" y="8042"/>
                    <a:pt x="6786" y="8042"/>
                  </a:cubicBezTo>
                  <a:cubicBezTo>
                    <a:pt x="6698" y="8042"/>
                    <a:pt x="6607" y="8101"/>
                    <a:pt x="6596" y="8210"/>
                  </a:cubicBezTo>
                  <a:cubicBezTo>
                    <a:pt x="6572" y="8317"/>
                    <a:pt x="6632" y="8412"/>
                    <a:pt x="6751" y="8436"/>
                  </a:cubicBezTo>
                  <a:cubicBezTo>
                    <a:pt x="7049" y="8484"/>
                    <a:pt x="7346" y="8508"/>
                    <a:pt x="7632" y="8508"/>
                  </a:cubicBezTo>
                  <a:cubicBezTo>
                    <a:pt x="8715" y="8508"/>
                    <a:pt x="9763" y="8150"/>
                    <a:pt x="10620" y="7495"/>
                  </a:cubicBezTo>
                  <a:cubicBezTo>
                    <a:pt x="10644" y="7478"/>
                    <a:pt x="10668" y="7469"/>
                    <a:pt x="10689" y="7469"/>
                  </a:cubicBezTo>
                  <a:cubicBezTo>
                    <a:pt x="10710" y="7469"/>
                    <a:pt x="10728" y="7478"/>
                    <a:pt x="10739" y="7495"/>
                  </a:cubicBezTo>
                  <a:cubicBezTo>
                    <a:pt x="10775" y="7519"/>
                    <a:pt x="10787" y="7567"/>
                    <a:pt x="10775" y="7615"/>
                  </a:cubicBezTo>
                  <a:cubicBezTo>
                    <a:pt x="10347" y="8543"/>
                    <a:pt x="9668" y="9341"/>
                    <a:pt x="8811" y="9901"/>
                  </a:cubicBezTo>
                  <a:cubicBezTo>
                    <a:pt x="7930" y="10484"/>
                    <a:pt x="6906" y="10782"/>
                    <a:pt x="5834" y="10782"/>
                  </a:cubicBezTo>
                  <a:cubicBezTo>
                    <a:pt x="2846" y="10782"/>
                    <a:pt x="405" y="8341"/>
                    <a:pt x="405" y="5352"/>
                  </a:cubicBezTo>
                  <a:cubicBezTo>
                    <a:pt x="405" y="4293"/>
                    <a:pt x="714" y="3269"/>
                    <a:pt x="1274" y="2376"/>
                  </a:cubicBezTo>
                  <a:cubicBezTo>
                    <a:pt x="1845" y="1507"/>
                    <a:pt x="2631" y="828"/>
                    <a:pt x="3572" y="411"/>
                  </a:cubicBezTo>
                  <a:cubicBezTo>
                    <a:pt x="3592" y="401"/>
                    <a:pt x="3609" y="396"/>
                    <a:pt x="3626" y="396"/>
                  </a:cubicBezTo>
                  <a:cubicBezTo>
                    <a:pt x="3649" y="396"/>
                    <a:pt x="3670" y="407"/>
                    <a:pt x="3691" y="435"/>
                  </a:cubicBezTo>
                  <a:cubicBezTo>
                    <a:pt x="3715" y="471"/>
                    <a:pt x="3715" y="530"/>
                    <a:pt x="3691" y="554"/>
                  </a:cubicBezTo>
                  <a:cubicBezTo>
                    <a:pt x="3036" y="1423"/>
                    <a:pt x="2679" y="2459"/>
                    <a:pt x="2679" y="3543"/>
                  </a:cubicBezTo>
                  <a:cubicBezTo>
                    <a:pt x="2679" y="4602"/>
                    <a:pt x="3000" y="5614"/>
                    <a:pt x="3631" y="6460"/>
                  </a:cubicBezTo>
                  <a:cubicBezTo>
                    <a:pt x="4239" y="7293"/>
                    <a:pt x="5084" y="7912"/>
                    <a:pt x="6060" y="8234"/>
                  </a:cubicBezTo>
                  <a:cubicBezTo>
                    <a:pt x="6081" y="8242"/>
                    <a:pt x="6103" y="8245"/>
                    <a:pt x="6124" y="8245"/>
                  </a:cubicBezTo>
                  <a:cubicBezTo>
                    <a:pt x="6200" y="8245"/>
                    <a:pt x="6273" y="8198"/>
                    <a:pt x="6310" y="8115"/>
                  </a:cubicBezTo>
                  <a:cubicBezTo>
                    <a:pt x="6334" y="8007"/>
                    <a:pt x="6287" y="7912"/>
                    <a:pt x="6191" y="7865"/>
                  </a:cubicBezTo>
                  <a:cubicBezTo>
                    <a:pt x="4322" y="7257"/>
                    <a:pt x="3060" y="5507"/>
                    <a:pt x="3060" y="3543"/>
                  </a:cubicBezTo>
                  <a:cubicBezTo>
                    <a:pt x="3060" y="2531"/>
                    <a:pt x="3393" y="1578"/>
                    <a:pt x="4001" y="792"/>
                  </a:cubicBezTo>
                  <a:cubicBezTo>
                    <a:pt x="4131" y="614"/>
                    <a:pt x="4131" y="364"/>
                    <a:pt x="4001" y="185"/>
                  </a:cubicBezTo>
                  <a:cubicBezTo>
                    <a:pt x="3898" y="67"/>
                    <a:pt x="3759" y="1"/>
                    <a:pt x="36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18" name="Google Shape;9018;p76"/>
            <p:cNvSpPr/>
            <p:nvPr/>
          </p:nvSpPr>
          <p:spPr>
            <a:xfrm>
              <a:off x="2127520" y="3279898"/>
              <a:ext cx="77546" cy="77546"/>
            </a:xfrm>
            <a:custGeom>
              <a:avLst/>
              <a:gdLst/>
              <a:ahLst/>
              <a:cxnLst/>
              <a:rect l="l" t="t" r="r" b="b"/>
              <a:pathLst>
                <a:path w="2442" h="2442" extrusionOk="0">
                  <a:moveTo>
                    <a:pt x="1239" y="846"/>
                  </a:moveTo>
                  <a:cubicBezTo>
                    <a:pt x="1334" y="989"/>
                    <a:pt x="1465" y="1108"/>
                    <a:pt x="1608" y="1215"/>
                  </a:cubicBezTo>
                  <a:cubicBezTo>
                    <a:pt x="1465" y="1310"/>
                    <a:pt x="1346" y="1441"/>
                    <a:pt x="1239" y="1584"/>
                  </a:cubicBezTo>
                  <a:cubicBezTo>
                    <a:pt x="1155" y="1441"/>
                    <a:pt x="1013" y="1322"/>
                    <a:pt x="870" y="1215"/>
                  </a:cubicBezTo>
                  <a:cubicBezTo>
                    <a:pt x="1013" y="1108"/>
                    <a:pt x="1155" y="989"/>
                    <a:pt x="1239" y="846"/>
                  </a:cubicBezTo>
                  <a:close/>
                  <a:moveTo>
                    <a:pt x="1227" y="1"/>
                  </a:moveTo>
                  <a:cubicBezTo>
                    <a:pt x="1120" y="1"/>
                    <a:pt x="1036" y="84"/>
                    <a:pt x="1036" y="191"/>
                  </a:cubicBezTo>
                  <a:cubicBezTo>
                    <a:pt x="1036" y="656"/>
                    <a:pt x="655" y="1025"/>
                    <a:pt x="203" y="1025"/>
                  </a:cubicBezTo>
                  <a:cubicBezTo>
                    <a:pt x="96" y="1025"/>
                    <a:pt x="1" y="1108"/>
                    <a:pt x="1" y="1215"/>
                  </a:cubicBezTo>
                  <a:cubicBezTo>
                    <a:pt x="1" y="1322"/>
                    <a:pt x="96" y="1406"/>
                    <a:pt x="203" y="1406"/>
                  </a:cubicBezTo>
                  <a:cubicBezTo>
                    <a:pt x="655" y="1406"/>
                    <a:pt x="1036" y="1787"/>
                    <a:pt x="1036" y="2239"/>
                  </a:cubicBezTo>
                  <a:cubicBezTo>
                    <a:pt x="1036" y="2346"/>
                    <a:pt x="1120" y="2442"/>
                    <a:pt x="1227" y="2442"/>
                  </a:cubicBezTo>
                  <a:cubicBezTo>
                    <a:pt x="1334" y="2442"/>
                    <a:pt x="1417" y="2346"/>
                    <a:pt x="1417" y="2239"/>
                  </a:cubicBezTo>
                  <a:cubicBezTo>
                    <a:pt x="1417" y="1787"/>
                    <a:pt x="1786" y="1406"/>
                    <a:pt x="2251" y="1406"/>
                  </a:cubicBezTo>
                  <a:cubicBezTo>
                    <a:pt x="2358" y="1406"/>
                    <a:pt x="2441" y="1322"/>
                    <a:pt x="2441" y="1215"/>
                  </a:cubicBezTo>
                  <a:cubicBezTo>
                    <a:pt x="2441" y="1108"/>
                    <a:pt x="2358" y="1025"/>
                    <a:pt x="2251" y="1025"/>
                  </a:cubicBezTo>
                  <a:cubicBezTo>
                    <a:pt x="1786" y="1025"/>
                    <a:pt x="1417" y="656"/>
                    <a:pt x="1417" y="191"/>
                  </a:cubicBezTo>
                  <a:cubicBezTo>
                    <a:pt x="1417" y="84"/>
                    <a:pt x="1334" y="1"/>
                    <a:pt x="12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19" name="Google Shape;9019;p76"/>
            <p:cNvSpPr/>
            <p:nvPr/>
          </p:nvSpPr>
          <p:spPr>
            <a:xfrm>
              <a:off x="2202747" y="3365732"/>
              <a:ext cx="38995" cy="38963"/>
            </a:xfrm>
            <a:custGeom>
              <a:avLst/>
              <a:gdLst/>
              <a:ahLst/>
              <a:cxnLst/>
              <a:rect l="l" t="t" r="r" b="b"/>
              <a:pathLst>
                <a:path w="1228" h="1227" extrusionOk="0">
                  <a:moveTo>
                    <a:pt x="608" y="405"/>
                  </a:moveTo>
                  <a:cubicBezTo>
                    <a:pt x="727" y="405"/>
                    <a:pt x="834" y="512"/>
                    <a:pt x="834" y="632"/>
                  </a:cubicBezTo>
                  <a:cubicBezTo>
                    <a:pt x="834" y="739"/>
                    <a:pt x="727" y="846"/>
                    <a:pt x="608" y="846"/>
                  </a:cubicBezTo>
                  <a:cubicBezTo>
                    <a:pt x="489" y="846"/>
                    <a:pt x="394" y="739"/>
                    <a:pt x="394" y="632"/>
                  </a:cubicBezTo>
                  <a:cubicBezTo>
                    <a:pt x="394" y="489"/>
                    <a:pt x="489" y="405"/>
                    <a:pt x="608" y="405"/>
                  </a:cubicBezTo>
                  <a:close/>
                  <a:moveTo>
                    <a:pt x="608" y="0"/>
                  </a:moveTo>
                  <a:cubicBezTo>
                    <a:pt x="275" y="0"/>
                    <a:pt x="1" y="262"/>
                    <a:pt x="1" y="608"/>
                  </a:cubicBezTo>
                  <a:cubicBezTo>
                    <a:pt x="1" y="953"/>
                    <a:pt x="275" y="1227"/>
                    <a:pt x="608" y="1227"/>
                  </a:cubicBezTo>
                  <a:cubicBezTo>
                    <a:pt x="953" y="1227"/>
                    <a:pt x="1227" y="953"/>
                    <a:pt x="1227" y="608"/>
                  </a:cubicBezTo>
                  <a:cubicBezTo>
                    <a:pt x="1227" y="274"/>
                    <a:pt x="953" y="0"/>
                    <a:pt x="6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20" name="Google Shape;9020;p76"/>
            <p:cNvSpPr/>
            <p:nvPr/>
          </p:nvSpPr>
          <p:spPr>
            <a:xfrm>
              <a:off x="1964553" y="3518473"/>
              <a:ext cx="38995" cy="38614"/>
            </a:xfrm>
            <a:custGeom>
              <a:avLst/>
              <a:gdLst/>
              <a:ahLst/>
              <a:cxnLst/>
              <a:rect l="l" t="t" r="r" b="b"/>
              <a:pathLst>
                <a:path w="1228" h="1216" extrusionOk="0">
                  <a:moveTo>
                    <a:pt x="608" y="382"/>
                  </a:moveTo>
                  <a:cubicBezTo>
                    <a:pt x="727" y="382"/>
                    <a:pt x="834" y="489"/>
                    <a:pt x="834" y="608"/>
                  </a:cubicBezTo>
                  <a:cubicBezTo>
                    <a:pt x="822" y="727"/>
                    <a:pt x="727" y="834"/>
                    <a:pt x="608" y="834"/>
                  </a:cubicBezTo>
                  <a:cubicBezTo>
                    <a:pt x="489" y="834"/>
                    <a:pt x="394" y="727"/>
                    <a:pt x="394" y="608"/>
                  </a:cubicBezTo>
                  <a:cubicBezTo>
                    <a:pt x="394" y="489"/>
                    <a:pt x="489" y="382"/>
                    <a:pt x="608" y="382"/>
                  </a:cubicBezTo>
                  <a:close/>
                  <a:moveTo>
                    <a:pt x="608" y="1"/>
                  </a:moveTo>
                  <a:cubicBezTo>
                    <a:pt x="275" y="1"/>
                    <a:pt x="1" y="263"/>
                    <a:pt x="1" y="608"/>
                  </a:cubicBezTo>
                  <a:cubicBezTo>
                    <a:pt x="1" y="953"/>
                    <a:pt x="275" y="1215"/>
                    <a:pt x="608" y="1215"/>
                  </a:cubicBezTo>
                  <a:cubicBezTo>
                    <a:pt x="953" y="1215"/>
                    <a:pt x="1227" y="953"/>
                    <a:pt x="1227" y="608"/>
                  </a:cubicBezTo>
                  <a:cubicBezTo>
                    <a:pt x="1227" y="263"/>
                    <a:pt x="942" y="1"/>
                    <a:pt x="6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21" name="Google Shape;9021;p76"/>
            <p:cNvSpPr/>
            <p:nvPr/>
          </p:nvSpPr>
          <p:spPr>
            <a:xfrm>
              <a:off x="2158894" y="3385007"/>
              <a:ext cx="15909" cy="16290"/>
            </a:xfrm>
            <a:custGeom>
              <a:avLst/>
              <a:gdLst/>
              <a:ahLst/>
              <a:cxnLst/>
              <a:rect l="l" t="t" r="r" b="b"/>
              <a:pathLst>
                <a:path w="501" h="513" extrusionOk="0">
                  <a:moveTo>
                    <a:pt x="251" y="1"/>
                  </a:moveTo>
                  <a:cubicBezTo>
                    <a:pt x="108" y="1"/>
                    <a:pt x="1" y="120"/>
                    <a:pt x="1" y="263"/>
                  </a:cubicBezTo>
                  <a:cubicBezTo>
                    <a:pt x="1" y="394"/>
                    <a:pt x="108" y="513"/>
                    <a:pt x="251" y="513"/>
                  </a:cubicBezTo>
                  <a:cubicBezTo>
                    <a:pt x="394" y="513"/>
                    <a:pt x="501" y="394"/>
                    <a:pt x="501" y="263"/>
                  </a:cubicBezTo>
                  <a:cubicBezTo>
                    <a:pt x="501" y="120"/>
                    <a:pt x="394" y="1"/>
                    <a:pt x="2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22" name="Google Shape;9022;p76"/>
            <p:cNvSpPr/>
            <p:nvPr/>
          </p:nvSpPr>
          <p:spPr>
            <a:xfrm>
              <a:off x="1954741" y="3478779"/>
              <a:ext cx="15909" cy="15909"/>
            </a:xfrm>
            <a:custGeom>
              <a:avLst/>
              <a:gdLst/>
              <a:ahLst/>
              <a:cxnLst/>
              <a:rect l="l" t="t" r="r" b="b"/>
              <a:pathLst>
                <a:path w="501" h="501" extrusionOk="0">
                  <a:moveTo>
                    <a:pt x="250" y="0"/>
                  </a:moveTo>
                  <a:cubicBezTo>
                    <a:pt x="108" y="0"/>
                    <a:pt x="0" y="108"/>
                    <a:pt x="0" y="250"/>
                  </a:cubicBezTo>
                  <a:cubicBezTo>
                    <a:pt x="0" y="393"/>
                    <a:pt x="108" y="501"/>
                    <a:pt x="250" y="501"/>
                  </a:cubicBezTo>
                  <a:cubicBezTo>
                    <a:pt x="393" y="501"/>
                    <a:pt x="500" y="393"/>
                    <a:pt x="500" y="250"/>
                  </a:cubicBezTo>
                  <a:cubicBezTo>
                    <a:pt x="500" y="108"/>
                    <a:pt x="393" y="0"/>
                    <a:pt x="25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23" name="Google Shape;9023;p76"/>
            <p:cNvSpPr/>
            <p:nvPr/>
          </p:nvSpPr>
          <p:spPr>
            <a:xfrm>
              <a:off x="2208813" y="3264020"/>
              <a:ext cx="16290" cy="16290"/>
            </a:xfrm>
            <a:custGeom>
              <a:avLst/>
              <a:gdLst/>
              <a:ahLst/>
              <a:cxnLst/>
              <a:rect l="l" t="t" r="r" b="b"/>
              <a:pathLst>
                <a:path w="513" h="513" extrusionOk="0">
                  <a:moveTo>
                    <a:pt x="250" y="1"/>
                  </a:moveTo>
                  <a:cubicBezTo>
                    <a:pt x="119" y="1"/>
                    <a:pt x="0" y="120"/>
                    <a:pt x="0" y="263"/>
                  </a:cubicBezTo>
                  <a:cubicBezTo>
                    <a:pt x="0" y="394"/>
                    <a:pt x="119" y="513"/>
                    <a:pt x="250" y="513"/>
                  </a:cubicBezTo>
                  <a:cubicBezTo>
                    <a:pt x="393" y="513"/>
                    <a:pt x="512" y="394"/>
                    <a:pt x="512" y="263"/>
                  </a:cubicBezTo>
                  <a:cubicBezTo>
                    <a:pt x="512" y="120"/>
                    <a:pt x="393" y="1"/>
                    <a:pt x="25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9024" name="Google Shape;9024;p76"/>
          <p:cNvGrpSpPr/>
          <p:nvPr/>
        </p:nvGrpSpPr>
        <p:grpSpPr>
          <a:xfrm>
            <a:off x="6047095" y="6431254"/>
            <a:ext cx="732017" cy="697340"/>
            <a:chOff x="3043239" y="3215626"/>
            <a:chExt cx="366008" cy="348670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9025" name="Google Shape;9025;p76"/>
            <p:cNvSpPr/>
            <p:nvPr/>
          </p:nvSpPr>
          <p:spPr>
            <a:xfrm>
              <a:off x="3106749" y="3273198"/>
              <a:ext cx="302498" cy="291098"/>
            </a:xfrm>
            <a:custGeom>
              <a:avLst/>
              <a:gdLst/>
              <a:ahLst/>
              <a:cxnLst/>
              <a:rect l="l" t="t" r="r" b="b"/>
              <a:pathLst>
                <a:path w="9526" h="9167" extrusionOk="0">
                  <a:moveTo>
                    <a:pt x="4711" y="1"/>
                  </a:moveTo>
                  <a:cubicBezTo>
                    <a:pt x="4689" y="1"/>
                    <a:pt x="4667" y="4"/>
                    <a:pt x="4644" y="9"/>
                  </a:cubicBezTo>
                  <a:cubicBezTo>
                    <a:pt x="4561" y="45"/>
                    <a:pt x="4525" y="140"/>
                    <a:pt x="4561" y="236"/>
                  </a:cubicBezTo>
                  <a:lnTo>
                    <a:pt x="5287" y="1950"/>
                  </a:lnTo>
                  <a:cubicBezTo>
                    <a:pt x="5311" y="2010"/>
                    <a:pt x="5359" y="2033"/>
                    <a:pt x="5418" y="2057"/>
                  </a:cubicBezTo>
                  <a:lnTo>
                    <a:pt x="9026" y="2379"/>
                  </a:lnTo>
                  <a:cubicBezTo>
                    <a:pt x="9097" y="2379"/>
                    <a:pt x="9109" y="2438"/>
                    <a:pt x="9121" y="2474"/>
                  </a:cubicBezTo>
                  <a:cubicBezTo>
                    <a:pt x="9121" y="2498"/>
                    <a:pt x="9145" y="2545"/>
                    <a:pt x="9097" y="2605"/>
                  </a:cubicBezTo>
                  <a:lnTo>
                    <a:pt x="6406" y="4974"/>
                  </a:lnTo>
                  <a:cubicBezTo>
                    <a:pt x="6359" y="5010"/>
                    <a:pt x="6347" y="5070"/>
                    <a:pt x="6347" y="5129"/>
                  </a:cubicBezTo>
                  <a:lnTo>
                    <a:pt x="7133" y="8665"/>
                  </a:lnTo>
                  <a:cubicBezTo>
                    <a:pt x="7144" y="8737"/>
                    <a:pt x="7109" y="8760"/>
                    <a:pt x="7085" y="8784"/>
                  </a:cubicBezTo>
                  <a:cubicBezTo>
                    <a:pt x="7078" y="8791"/>
                    <a:pt x="7053" y="8803"/>
                    <a:pt x="7021" y="8803"/>
                  </a:cubicBezTo>
                  <a:cubicBezTo>
                    <a:pt x="7001" y="8803"/>
                    <a:pt x="6977" y="8798"/>
                    <a:pt x="6954" y="8784"/>
                  </a:cubicBezTo>
                  <a:lnTo>
                    <a:pt x="3846" y="6939"/>
                  </a:lnTo>
                  <a:cubicBezTo>
                    <a:pt x="3817" y="6921"/>
                    <a:pt x="3787" y="6912"/>
                    <a:pt x="3757" y="6912"/>
                  </a:cubicBezTo>
                  <a:cubicBezTo>
                    <a:pt x="3727" y="6912"/>
                    <a:pt x="3698" y="6921"/>
                    <a:pt x="3668" y="6939"/>
                  </a:cubicBezTo>
                  <a:lnTo>
                    <a:pt x="560" y="8784"/>
                  </a:lnTo>
                  <a:cubicBezTo>
                    <a:pt x="535" y="8794"/>
                    <a:pt x="510" y="8798"/>
                    <a:pt x="487" y="8798"/>
                  </a:cubicBezTo>
                  <a:cubicBezTo>
                    <a:pt x="457" y="8798"/>
                    <a:pt x="431" y="8791"/>
                    <a:pt x="417" y="8784"/>
                  </a:cubicBezTo>
                  <a:cubicBezTo>
                    <a:pt x="406" y="8760"/>
                    <a:pt x="358" y="8725"/>
                    <a:pt x="382" y="8665"/>
                  </a:cubicBezTo>
                  <a:lnTo>
                    <a:pt x="798" y="6832"/>
                  </a:lnTo>
                  <a:cubicBezTo>
                    <a:pt x="810" y="6736"/>
                    <a:pt x="763" y="6653"/>
                    <a:pt x="656" y="6641"/>
                  </a:cubicBezTo>
                  <a:cubicBezTo>
                    <a:pt x="641" y="6637"/>
                    <a:pt x="627" y="6635"/>
                    <a:pt x="613" y="6635"/>
                  </a:cubicBezTo>
                  <a:cubicBezTo>
                    <a:pt x="542" y="6635"/>
                    <a:pt x="475" y="6683"/>
                    <a:pt x="465" y="6772"/>
                  </a:cubicBezTo>
                  <a:lnTo>
                    <a:pt x="48" y="8606"/>
                  </a:lnTo>
                  <a:cubicBezTo>
                    <a:pt x="1" y="8784"/>
                    <a:pt x="84" y="8963"/>
                    <a:pt x="227" y="9082"/>
                  </a:cubicBezTo>
                  <a:cubicBezTo>
                    <a:pt x="314" y="9135"/>
                    <a:pt x="412" y="9166"/>
                    <a:pt x="511" y="9166"/>
                  </a:cubicBezTo>
                  <a:cubicBezTo>
                    <a:pt x="588" y="9166"/>
                    <a:pt x="666" y="9147"/>
                    <a:pt x="739" y="9106"/>
                  </a:cubicBezTo>
                  <a:lnTo>
                    <a:pt x="3751" y="7308"/>
                  </a:lnTo>
                  <a:lnTo>
                    <a:pt x="6775" y="9106"/>
                  </a:lnTo>
                  <a:cubicBezTo>
                    <a:pt x="6847" y="9153"/>
                    <a:pt x="6930" y="9165"/>
                    <a:pt x="7013" y="9165"/>
                  </a:cubicBezTo>
                  <a:cubicBezTo>
                    <a:pt x="7109" y="9165"/>
                    <a:pt x="7204" y="9141"/>
                    <a:pt x="7287" y="9082"/>
                  </a:cubicBezTo>
                  <a:cubicBezTo>
                    <a:pt x="7430" y="8975"/>
                    <a:pt x="7502" y="8796"/>
                    <a:pt x="7466" y="8606"/>
                  </a:cubicBezTo>
                  <a:lnTo>
                    <a:pt x="6692" y="5165"/>
                  </a:lnTo>
                  <a:lnTo>
                    <a:pt x="9335" y="2843"/>
                  </a:lnTo>
                  <a:cubicBezTo>
                    <a:pt x="9490" y="2700"/>
                    <a:pt x="9526" y="2533"/>
                    <a:pt x="9466" y="2355"/>
                  </a:cubicBezTo>
                  <a:cubicBezTo>
                    <a:pt x="9407" y="2164"/>
                    <a:pt x="9264" y="2057"/>
                    <a:pt x="9085" y="2033"/>
                  </a:cubicBezTo>
                  <a:lnTo>
                    <a:pt x="5573" y="1712"/>
                  </a:lnTo>
                  <a:lnTo>
                    <a:pt x="4870" y="105"/>
                  </a:lnTo>
                  <a:cubicBezTo>
                    <a:pt x="4843" y="32"/>
                    <a:pt x="4781" y="1"/>
                    <a:pt x="471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26" name="Google Shape;9026;p76"/>
            <p:cNvSpPr/>
            <p:nvPr/>
          </p:nvSpPr>
          <p:spPr>
            <a:xfrm>
              <a:off x="3043239" y="3215626"/>
              <a:ext cx="209869" cy="255628"/>
            </a:xfrm>
            <a:custGeom>
              <a:avLst/>
              <a:gdLst/>
              <a:ahLst/>
              <a:cxnLst/>
              <a:rect l="l" t="t" r="r" b="b"/>
              <a:pathLst>
                <a:path w="6609" h="8050" extrusionOk="0">
                  <a:moveTo>
                    <a:pt x="5775" y="1"/>
                  </a:moveTo>
                  <a:cubicBezTo>
                    <a:pt x="5596" y="1"/>
                    <a:pt x="5430" y="96"/>
                    <a:pt x="5358" y="275"/>
                  </a:cubicBezTo>
                  <a:lnTo>
                    <a:pt x="3953" y="3513"/>
                  </a:lnTo>
                  <a:lnTo>
                    <a:pt x="441" y="3835"/>
                  </a:lnTo>
                  <a:cubicBezTo>
                    <a:pt x="262" y="3846"/>
                    <a:pt x="96" y="3965"/>
                    <a:pt x="60" y="4144"/>
                  </a:cubicBezTo>
                  <a:cubicBezTo>
                    <a:pt x="0" y="4323"/>
                    <a:pt x="60" y="4501"/>
                    <a:pt x="191" y="4644"/>
                  </a:cubicBezTo>
                  <a:lnTo>
                    <a:pt x="2834" y="6966"/>
                  </a:lnTo>
                  <a:lnTo>
                    <a:pt x="2632" y="7859"/>
                  </a:lnTo>
                  <a:cubicBezTo>
                    <a:pt x="2608" y="7942"/>
                    <a:pt x="2656" y="8037"/>
                    <a:pt x="2763" y="8049"/>
                  </a:cubicBezTo>
                  <a:lnTo>
                    <a:pt x="2798" y="8049"/>
                  </a:lnTo>
                  <a:cubicBezTo>
                    <a:pt x="2870" y="8049"/>
                    <a:pt x="2941" y="7990"/>
                    <a:pt x="2953" y="7918"/>
                  </a:cubicBezTo>
                  <a:lnTo>
                    <a:pt x="3179" y="6918"/>
                  </a:lnTo>
                  <a:cubicBezTo>
                    <a:pt x="3191" y="6859"/>
                    <a:pt x="3179" y="6799"/>
                    <a:pt x="3120" y="6752"/>
                  </a:cubicBezTo>
                  <a:lnTo>
                    <a:pt x="417" y="4406"/>
                  </a:lnTo>
                  <a:cubicBezTo>
                    <a:pt x="358" y="4358"/>
                    <a:pt x="370" y="4299"/>
                    <a:pt x="381" y="4263"/>
                  </a:cubicBezTo>
                  <a:cubicBezTo>
                    <a:pt x="381" y="4239"/>
                    <a:pt x="417" y="4192"/>
                    <a:pt x="489" y="4180"/>
                  </a:cubicBezTo>
                  <a:lnTo>
                    <a:pt x="4084" y="3846"/>
                  </a:lnTo>
                  <a:cubicBezTo>
                    <a:pt x="4144" y="3846"/>
                    <a:pt x="4203" y="3811"/>
                    <a:pt x="4227" y="3739"/>
                  </a:cubicBezTo>
                  <a:lnTo>
                    <a:pt x="5656" y="429"/>
                  </a:lnTo>
                  <a:cubicBezTo>
                    <a:pt x="5680" y="370"/>
                    <a:pt x="5739" y="346"/>
                    <a:pt x="5751" y="346"/>
                  </a:cubicBezTo>
                  <a:cubicBezTo>
                    <a:pt x="5787" y="346"/>
                    <a:pt x="5846" y="346"/>
                    <a:pt x="5858" y="429"/>
                  </a:cubicBezTo>
                  <a:lnTo>
                    <a:pt x="6251" y="1334"/>
                  </a:lnTo>
                  <a:cubicBezTo>
                    <a:pt x="6269" y="1407"/>
                    <a:pt x="6336" y="1438"/>
                    <a:pt x="6404" y="1438"/>
                  </a:cubicBezTo>
                  <a:cubicBezTo>
                    <a:pt x="6425" y="1438"/>
                    <a:pt x="6446" y="1435"/>
                    <a:pt x="6466" y="1429"/>
                  </a:cubicBezTo>
                  <a:cubicBezTo>
                    <a:pt x="6573" y="1382"/>
                    <a:pt x="6608" y="1275"/>
                    <a:pt x="6573" y="1191"/>
                  </a:cubicBezTo>
                  <a:lnTo>
                    <a:pt x="6192" y="275"/>
                  </a:lnTo>
                  <a:cubicBezTo>
                    <a:pt x="6108" y="108"/>
                    <a:pt x="5954" y="1"/>
                    <a:pt x="57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9027" name="Google Shape;9027;p76"/>
          <p:cNvGrpSpPr/>
          <p:nvPr/>
        </p:nvGrpSpPr>
        <p:grpSpPr>
          <a:xfrm>
            <a:off x="8397284" y="6369965"/>
            <a:ext cx="418214" cy="766884"/>
            <a:chOff x="4218333" y="3184982"/>
            <a:chExt cx="209107" cy="383442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9028" name="Google Shape;9028;p76"/>
            <p:cNvSpPr/>
            <p:nvPr/>
          </p:nvSpPr>
          <p:spPr>
            <a:xfrm>
              <a:off x="4218333" y="3184982"/>
              <a:ext cx="207963" cy="117652"/>
            </a:xfrm>
            <a:custGeom>
              <a:avLst/>
              <a:gdLst/>
              <a:ahLst/>
              <a:cxnLst/>
              <a:rect l="l" t="t" r="r" b="b"/>
              <a:pathLst>
                <a:path w="6549" h="3705" extrusionOk="0">
                  <a:moveTo>
                    <a:pt x="3270" y="1"/>
                  </a:moveTo>
                  <a:cubicBezTo>
                    <a:pt x="3116" y="1"/>
                    <a:pt x="3003" y="73"/>
                    <a:pt x="3024" y="216"/>
                  </a:cubicBezTo>
                  <a:cubicBezTo>
                    <a:pt x="3035" y="314"/>
                    <a:pt x="3116" y="372"/>
                    <a:pt x="3212" y="372"/>
                  </a:cubicBezTo>
                  <a:cubicBezTo>
                    <a:pt x="3221" y="372"/>
                    <a:pt x="3230" y="371"/>
                    <a:pt x="3239" y="370"/>
                  </a:cubicBezTo>
                  <a:cubicBezTo>
                    <a:pt x="3257" y="367"/>
                    <a:pt x="3275" y="365"/>
                    <a:pt x="3293" y="365"/>
                  </a:cubicBezTo>
                  <a:cubicBezTo>
                    <a:pt x="3448" y="365"/>
                    <a:pt x="3572" y="497"/>
                    <a:pt x="3572" y="668"/>
                  </a:cubicBezTo>
                  <a:lnTo>
                    <a:pt x="3572" y="763"/>
                  </a:lnTo>
                  <a:lnTo>
                    <a:pt x="2977" y="763"/>
                  </a:lnTo>
                  <a:lnTo>
                    <a:pt x="2977" y="704"/>
                  </a:lnTo>
                  <a:cubicBezTo>
                    <a:pt x="2977" y="609"/>
                    <a:pt x="2905" y="525"/>
                    <a:pt x="2798" y="525"/>
                  </a:cubicBezTo>
                  <a:cubicBezTo>
                    <a:pt x="2691" y="525"/>
                    <a:pt x="2619" y="609"/>
                    <a:pt x="2619" y="704"/>
                  </a:cubicBezTo>
                  <a:lnTo>
                    <a:pt x="2619" y="763"/>
                  </a:lnTo>
                  <a:lnTo>
                    <a:pt x="1524" y="763"/>
                  </a:lnTo>
                  <a:cubicBezTo>
                    <a:pt x="1417" y="763"/>
                    <a:pt x="1345" y="847"/>
                    <a:pt x="1345" y="942"/>
                  </a:cubicBezTo>
                  <a:cubicBezTo>
                    <a:pt x="1345" y="1049"/>
                    <a:pt x="1417" y="1120"/>
                    <a:pt x="1524" y="1120"/>
                  </a:cubicBezTo>
                  <a:lnTo>
                    <a:pt x="6072" y="1120"/>
                  </a:lnTo>
                  <a:cubicBezTo>
                    <a:pt x="6132" y="1120"/>
                    <a:pt x="6191" y="1180"/>
                    <a:pt x="6191" y="1240"/>
                  </a:cubicBezTo>
                  <a:lnTo>
                    <a:pt x="6191" y="1644"/>
                  </a:lnTo>
                  <a:cubicBezTo>
                    <a:pt x="6191" y="1704"/>
                    <a:pt x="6132" y="1763"/>
                    <a:pt x="6072" y="1763"/>
                  </a:cubicBezTo>
                  <a:lnTo>
                    <a:pt x="476" y="1763"/>
                  </a:lnTo>
                  <a:cubicBezTo>
                    <a:pt x="417" y="1763"/>
                    <a:pt x="357" y="1704"/>
                    <a:pt x="357" y="1644"/>
                  </a:cubicBezTo>
                  <a:lnTo>
                    <a:pt x="357" y="1240"/>
                  </a:lnTo>
                  <a:cubicBezTo>
                    <a:pt x="357" y="1180"/>
                    <a:pt x="417" y="1120"/>
                    <a:pt x="476" y="1120"/>
                  </a:cubicBezTo>
                  <a:lnTo>
                    <a:pt x="810" y="1120"/>
                  </a:lnTo>
                  <a:cubicBezTo>
                    <a:pt x="917" y="1120"/>
                    <a:pt x="988" y="1049"/>
                    <a:pt x="988" y="942"/>
                  </a:cubicBezTo>
                  <a:cubicBezTo>
                    <a:pt x="988" y="847"/>
                    <a:pt x="917" y="763"/>
                    <a:pt x="810" y="763"/>
                  </a:cubicBezTo>
                  <a:lnTo>
                    <a:pt x="476" y="763"/>
                  </a:lnTo>
                  <a:cubicBezTo>
                    <a:pt x="214" y="763"/>
                    <a:pt x="0" y="978"/>
                    <a:pt x="0" y="1240"/>
                  </a:cubicBezTo>
                  <a:lnTo>
                    <a:pt x="0" y="1644"/>
                  </a:lnTo>
                  <a:cubicBezTo>
                    <a:pt x="0" y="1918"/>
                    <a:pt x="214" y="2121"/>
                    <a:pt x="476" y="2121"/>
                  </a:cubicBezTo>
                  <a:lnTo>
                    <a:pt x="607" y="2121"/>
                  </a:lnTo>
                  <a:lnTo>
                    <a:pt x="607" y="3526"/>
                  </a:lnTo>
                  <a:cubicBezTo>
                    <a:pt x="607" y="3621"/>
                    <a:pt x="691" y="3704"/>
                    <a:pt x="798" y="3704"/>
                  </a:cubicBezTo>
                  <a:cubicBezTo>
                    <a:pt x="893" y="3704"/>
                    <a:pt x="976" y="3621"/>
                    <a:pt x="976" y="3526"/>
                  </a:cubicBezTo>
                  <a:lnTo>
                    <a:pt x="976" y="2121"/>
                  </a:lnTo>
                  <a:lnTo>
                    <a:pt x="5584" y="2121"/>
                  </a:lnTo>
                  <a:lnTo>
                    <a:pt x="5584" y="2573"/>
                  </a:lnTo>
                  <a:cubicBezTo>
                    <a:pt x="5584" y="2668"/>
                    <a:pt x="5656" y="2752"/>
                    <a:pt x="5763" y="2752"/>
                  </a:cubicBezTo>
                  <a:cubicBezTo>
                    <a:pt x="5870" y="2752"/>
                    <a:pt x="5941" y="2668"/>
                    <a:pt x="5941" y="2573"/>
                  </a:cubicBezTo>
                  <a:lnTo>
                    <a:pt x="5941" y="2121"/>
                  </a:lnTo>
                  <a:lnTo>
                    <a:pt x="6072" y="2121"/>
                  </a:lnTo>
                  <a:cubicBezTo>
                    <a:pt x="6346" y="2121"/>
                    <a:pt x="6549" y="1918"/>
                    <a:pt x="6549" y="1644"/>
                  </a:cubicBezTo>
                  <a:lnTo>
                    <a:pt x="6549" y="1240"/>
                  </a:lnTo>
                  <a:cubicBezTo>
                    <a:pt x="6549" y="978"/>
                    <a:pt x="6346" y="763"/>
                    <a:pt x="6072" y="763"/>
                  </a:cubicBezTo>
                  <a:lnTo>
                    <a:pt x="3929" y="763"/>
                  </a:lnTo>
                  <a:lnTo>
                    <a:pt x="3929" y="668"/>
                  </a:lnTo>
                  <a:cubicBezTo>
                    <a:pt x="3929" y="221"/>
                    <a:pt x="3539" y="1"/>
                    <a:pt x="32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29" name="Google Shape;9029;p76"/>
            <p:cNvSpPr/>
            <p:nvPr/>
          </p:nvSpPr>
          <p:spPr>
            <a:xfrm>
              <a:off x="4218333" y="3282946"/>
              <a:ext cx="209107" cy="285477"/>
            </a:xfrm>
            <a:custGeom>
              <a:avLst/>
              <a:gdLst/>
              <a:ahLst/>
              <a:cxnLst/>
              <a:rect l="l" t="t" r="r" b="b"/>
              <a:pathLst>
                <a:path w="6585" h="8990" extrusionOk="0">
                  <a:moveTo>
                    <a:pt x="3215" y="5120"/>
                  </a:moveTo>
                  <a:cubicBezTo>
                    <a:pt x="2965" y="5655"/>
                    <a:pt x="2107" y="7477"/>
                    <a:pt x="1643" y="8442"/>
                  </a:cubicBezTo>
                  <a:cubicBezTo>
                    <a:pt x="1596" y="8537"/>
                    <a:pt x="1512" y="8572"/>
                    <a:pt x="1417" y="8572"/>
                  </a:cubicBezTo>
                  <a:cubicBezTo>
                    <a:pt x="1369" y="8572"/>
                    <a:pt x="1345" y="8561"/>
                    <a:pt x="1310" y="8549"/>
                  </a:cubicBezTo>
                  <a:cubicBezTo>
                    <a:pt x="1191" y="8489"/>
                    <a:pt x="1131" y="8334"/>
                    <a:pt x="1191" y="8215"/>
                  </a:cubicBezTo>
                  <a:lnTo>
                    <a:pt x="2667" y="5120"/>
                  </a:lnTo>
                  <a:close/>
                  <a:moveTo>
                    <a:pt x="3870" y="5120"/>
                  </a:moveTo>
                  <a:lnTo>
                    <a:pt x="5346" y="8215"/>
                  </a:lnTo>
                  <a:cubicBezTo>
                    <a:pt x="5406" y="8334"/>
                    <a:pt x="5358" y="8489"/>
                    <a:pt x="5227" y="8549"/>
                  </a:cubicBezTo>
                  <a:cubicBezTo>
                    <a:pt x="5203" y="8561"/>
                    <a:pt x="5155" y="8572"/>
                    <a:pt x="5120" y="8572"/>
                  </a:cubicBezTo>
                  <a:cubicBezTo>
                    <a:pt x="5036" y="8572"/>
                    <a:pt x="4941" y="8513"/>
                    <a:pt x="4905" y="8442"/>
                  </a:cubicBezTo>
                  <a:lnTo>
                    <a:pt x="3870" y="6287"/>
                  </a:lnTo>
                  <a:cubicBezTo>
                    <a:pt x="3870" y="6287"/>
                    <a:pt x="3489" y="5465"/>
                    <a:pt x="3477" y="5417"/>
                  </a:cubicBezTo>
                  <a:cubicBezTo>
                    <a:pt x="3572" y="5203"/>
                    <a:pt x="3608" y="5144"/>
                    <a:pt x="3608" y="5120"/>
                  </a:cubicBezTo>
                  <a:close/>
                  <a:moveTo>
                    <a:pt x="3274" y="5834"/>
                  </a:moveTo>
                  <a:lnTo>
                    <a:pt x="3536" y="6358"/>
                  </a:lnTo>
                  <a:lnTo>
                    <a:pt x="3536" y="8370"/>
                  </a:lnTo>
                  <a:cubicBezTo>
                    <a:pt x="3536" y="8501"/>
                    <a:pt x="3417" y="8620"/>
                    <a:pt x="3274" y="8620"/>
                  </a:cubicBezTo>
                  <a:cubicBezTo>
                    <a:pt x="3143" y="8620"/>
                    <a:pt x="3024" y="8501"/>
                    <a:pt x="3024" y="8370"/>
                  </a:cubicBezTo>
                  <a:lnTo>
                    <a:pt x="3024" y="6358"/>
                  </a:lnTo>
                  <a:lnTo>
                    <a:pt x="3274" y="5834"/>
                  </a:lnTo>
                  <a:close/>
                  <a:moveTo>
                    <a:pt x="5763" y="0"/>
                  </a:moveTo>
                  <a:cubicBezTo>
                    <a:pt x="5656" y="0"/>
                    <a:pt x="5584" y="71"/>
                    <a:pt x="5584" y="179"/>
                  </a:cubicBezTo>
                  <a:lnTo>
                    <a:pt x="5584" y="3774"/>
                  </a:lnTo>
                  <a:lnTo>
                    <a:pt x="976" y="3774"/>
                  </a:lnTo>
                  <a:lnTo>
                    <a:pt x="976" y="1131"/>
                  </a:lnTo>
                  <a:cubicBezTo>
                    <a:pt x="976" y="1024"/>
                    <a:pt x="893" y="953"/>
                    <a:pt x="798" y="953"/>
                  </a:cubicBezTo>
                  <a:cubicBezTo>
                    <a:pt x="691" y="953"/>
                    <a:pt x="607" y="1024"/>
                    <a:pt x="607" y="1131"/>
                  </a:cubicBezTo>
                  <a:lnTo>
                    <a:pt x="607" y="3774"/>
                  </a:lnTo>
                  <a:lnTo>
                    <a:pt x="476" y="3774"/>
                  </a:lnTo>
                  <a:cubicBezTo>
                    <a:pt x="214" y="3774"/>
                    <a:pt x="0" y="3977"/>
                    <a:pt x="0" y="4251"/>
                  </a:cubicBezTo>
                  <a:lnTo>
                    <a:pt x="0" y="4643"/>
                  </a:lnTo>
                  <a:cubicBezTo>
                    <a:pt x="0" y="4917"/>
                    <a:pt x="214" y="5120"/>
                    <a:pt x="476" y="5120"/>
                  </a:cubicBezTo>
                  <a:lnTo>
                    <a:pt x="2286" y="5120"/>
                  </a:lnTo>
                  <a:lnTo>
                    <a:pt x="881" y="8072"/>
                  </a:lnTo>
                  <a:cubicBezTo>
                    <a:pt x="738" y="8370"/>
                    <a:pt x="869" y="8739"/>
                    <a:pt x="1167" y="8870"/>
                  </a:cubicBezTo>
                  <a:cubicBezTo>
                    <a:pt x="1250" y="8918"/>
                    <a:pt x="1334" y="8930"/>
                    <a:pt x="1429" y="8930"/>
                  </a:cubicBezTo>
                  <a:cubicBezTo>
                    <a:pt x="1667" y="8930"/>
                    <a:pt x="1881" y="8799"/>
                    <a:pt x="1988" y="8596"/>
                  </a:cubicBezTo>
                  <a:lnTo>
                    <a:pt x="2679" y="7120"/>
                  </a:lnTo>
                  <a:lnTo>
                    <a:pt x="2679" y="8382"/>
                  </a:lnTo>
                  <a:cubicBezTo>
                    <a:pt x="2679" y="8715"/>
                    <a:pt x="2953" y="8989"/>
                    <a:pt x="3298" y="8989"/>
                  </a:cubicBezTo>
                  <a:cubicBezTo>
                    <a:pt x="3620" y="8989"/>
                    <a:pt x="3905" y="8727"/>
                    <a:pt x="3905" y="8382"/>
                  </a:cubicBezTo>
                  <a:lnTo>
                    <a:pt x="3905" y="7120"/>
                  </a:lnTo>
                  <a:lnTo>
                    <a:pt x="4608" y="8596"/>
                  </a:lnTo>
                  <a:cubicBezTo>
                    <a:pt x="4703" y="8799"/>
                    <a:pt x="4917" y="8930"/>
                    <a:pt x="5155" y="8930"/>
                  </a:cubicBezTo>
                  <a:cubicBezTo>
                    <a:pt x="5239" y="8930"/>
                    <a:pt x="5334" y="8918"/>
                    <a:pt x="5417" y="8870"/>
                  </a:cubicBezTo>
                  <a:cubicBezTo>
                    <a:pt x="5715" y="8727"/>
                    <a:pt x="5858" y="8370"/>
                    <a:pt x="5703" y="8072"/>
                  </a:cubicBezTo>
                  <a:lnTo>
                    <a:pt x="4310" y="5120"/>
                  </a:lnTo>
                  <a:lnTo>
                    <a:pt x="5060" y="5120"/>
                  </a:lnTo>
                  <a:cubicBezTo>
                    <a:pt x="5167" y="5120"/>
                    <a:pt x="5239" y="5048"/>
                    <a:pt x="5239" y="4941"/>
                  </a:cubicBezTo>
                  <a:cubicBezTo>
                    <a:pt x="5239" y="4846"/>
                    <a:pt x="5167" y="4763"/>
                    <a:pt x="5060" y="4763"/>
                  </a:cubicBezTo>
                  <a:lnTo>
                    <a:pt x="512" y="4763"/>
                  </a:lnTo>
                  <a:cubicBezTo>
                    <a:pt x="453" y="4763"/>
                    <a:pt x="393" y="4703"/>
                    <a:pt x="393" y="4643"/>
                  </a:cubicBezTo>
                  <a:lnTo>
                    <a:pt x="393" y="4251"/>
                  </a:lnTo>
                  <a:cubicBezTo>
                    <a:pt x="393" y="4191"/>
                    <a:pt x="453" y="4131"/>
                    <a:pt x="512" y="4131"/>
                  </a:cubicBezTo>
                  <a:lnTo>
                    <a:pt x="6108" y="4131"/>
                  </a:lnTo>
                  <a:cubicBezTo>
                    <a:pt x="6168" y="4131"/>
                    <a:pt x="6227" y="4191"/>
                    <a:pt x="6227" y="4251"/>
                  </a:cubicBezTo>
                  <a:lnTo>
                    <a:pt x="6227" y="4643"/>
                  </a:lnTo>
                  <a:cubicBezTo>
                    <a:pt x="6227" y="4703"/>
                    <a:pt x="6168" y="4763"/>
                    <a:pt x="6108" y="4763"/>
                  </a:cubicBezTo>
                  <a:lnTo>
                    <a:pt x="5775" y="4763"/>
                  </a:lnTo>
                  <a:cubicBezTo>
                    <a:pt x="5679" y="4763"/>
                    <a:pt x="5596" y="4846"/>
                    <a:pt x="5596" y="4941"/>
                  </a:cubicBezTo>
                  <a:cubicBezTo>
                    <a:pt x="5596" y="5048"/>
                    <a:pt x="5679" y="5120"/>
                    <a:pt x="5775" y="5120"/>
                  </a:cubicBezTo>
                  <a:lnTo>
                    <a:pt x="6108" y="5120"/>
                  </a:lnTo>
                  <a:cubicBezTo>
                    <a:pt x="6370" y="5120"/>
                    <a:pt x="6584" y="4917"/>
                    <a:pt x="6584" y="4643"/>
                  </a:cubicBezTo>
                  <a:lnTo>
                    <a:pt x="6584" y="4251"/>
                  </a:lnTo>
                  <a:cubicBezTo>
                    <a:pt x="6549" y="3977"/>
                    <a:pt x="6346" y="3774"/>
                    <a:pt x="6072" y="3774"/>
                  </a:cubicBezTo>
                  <a:lnTo>
                    <a:pt x="5941" y="3774"/>
                  </a:lnTo>
                  <a:lnTo>
                    <a:pt x="5941" y="179"/>
                  </a:lnTo>
                  <a:cubicBezTo>
                    <a:pt x="5941" y="71"/>
                    <a:pt x="5870" y="0"/>
                    <a:pt x="57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9030" name="Google Shape;9030;p76"/>
          <p:cNvSpPr/>
          <p:nvPr/>
        </p:nvSpPr>
        <p:spPr>
          <a:xfrm>
            <a:off x="9594256" y="6372314"/>
            <a:ext cx="166460" cy="759072"/>
          </a:xfrm>
          <a:custGeom>
            <a:avLst/>
            <a:gdLst/>
            <a:ahLst/>
            <a:cxnLst/>
            <a:rect l="l" t="t" r="r" b="b"/>
            <a:pathLst>
              <a:path w="2621" h="11952" extrusionOk="0">
                <a:moveTo>
                  <a:pt x="1310" y="572"/>
                </a:moveTo>
                <a:cubicBezTo>
                  <a:pt x="1537" y="976"/>
                  <a:pt x="1560" y="1060"/>
                  <a:pt x="1560" y="1060"/>
                </a:cubicBezTo>
                <a:lnTo>
                  <a:pt x="1560" y="1072"/>
                </a:lnTo>
                <a:cubicBezTo>
                  <a:pt x="1489" y="1119"/>
                  <a:pt x="1382" y="1131"/>
                  <a:pt x="1298" y="1131"/>
                </a:cubicBezTo>
                <a:cubicBezTo>
                  <a:pt x="1203" y="1131"/>
                  <a:pt x="1120" y="1095"/>
                  <a:pt x="1025" y="1072"/>
                </a:cubicBezTo>
                <a:lnTo>
                  <a:pt x="1310" y="572"/>
                </a:lnTo>
                <a:close/>
                <a:moveTo>
                  <a:pt x="1739" y="1369"/>
                </a:moveTo>
                <a:lnTo>
                  <a:pt x="2156" y="2155"/>
                </a:lnTo>
                <a:lnTo>
                  <a:pt x="465" y="2155"/>
                </a:lnTo>
                <a:lnTo>
                  <a:pt x="882" y="1369"/>
                </a:lnTo>
                <a:cubicBezTo>
                  <a:pt x="1013" y="1441"/>
                  <a:pt x="1156" y="1476"/>
                  <a:pt x="1310" y="1476"/>
                </a:cubicBezTo>
                <a:cubicBezTo>
                  <a:pt x="1453" y="1476"/>
                  <a:pt x="1608" y="1441"/>
                  <a:pt x="1739" y="1369"/>
                </a:cubicBezTo>
                <a:close/>
                <a:moveTo>
                  <a:pt x="2263" y="9763"/>
                </a:moveTo>
                <a:lnTo>
                  <a:pt x="2263" y="10454"/>
                </a:lnTo>
                <a:lnTo>
                  <a:pt x="358" y="10454"/>
                </a:lnTo>
                <a:lnTo>
                  <a:pt x="358" y="9763"/>
                </a:lnTo>
                <a:close/>
                <a:moveTo>
                  <a:pt x="1310" y="0"/>
                </a:moveTo>
                <a:cubicBezTo>
                  <a:pt x="1251" y="0"/>
                  <a:pt x="1191" y="36"/>
                  <a:pt x="1144" y="95"/>
                </a:cubicBezTo>
                <a:lnTo>
                  <a:pt x="656" y="1024"/>
                </a:lnTo>
                <a:lnTo>
                  <a:pt x="132" y="2012"/>
                </a:lnTo>
                <a:cubicBezTo>
                  <a:pt x="48" y="2179"/>
                  <a:pt x="1" y="2357"/>
                  <a:pt x="1" y="2548"/>
                </a:cubicBezTo>
                <a:lnTo>
                  <a:pt x="1" y="5727"/>
                </a:lnTo>
                <a:cubicBezTo>
                  <a:pt x="1" y="5834"/>
                  <a:pt x="72" y="5906"/>
                  <a:pt x="179" y="5906"/>
                </a:cubicBezTo>
                <a:cubicBezTo>
                  <a:pt x="286" y="5906"/>
                  <a:pt x="358" y="5834"/>
                  <a:pt x="358" y="5727"/>
                </a:cubicBezTo>
                <a:lnTo>
                  <a:pt x="358" y="2512"/>
                </a:lnTo>
                <a:lnTo>
                  <a:pt x="1132" y="2512"/>
                </a:lnTo>
                <a:lnTo>
                  <a:pt x="1132" y="9406"/>
                </a:lnTo>
                <a:lnTo>
                  <a:pt x="1132" y="9418"/>
                </a:lnTo>
                <a:lnTo>
                  <a:pt x="358" y="9418"/>
                </a:lnTo>
                <a:lnTo>
                  <a:pt x="358" y="6465"/>
                </a:lnTo>
                <a:cubicBezTo>
                  <a:pt x="358" y="6358"/>
                  <a:pt x="286" y="6287"/>
                  <a:pt x="179" y="6287"/>
                </a:cubicBezTo>
                <a:cubicBezTo>
                  <a:pt x="72" y="6287"/>
                  <a:pt x="1" y="6358"/>
                  <a:pt x="1" y="6465"/>
                </a:cubicBezTo>
                <a:lnTo>
                  <a:pt x="1" y="10644"/>
                </a:lnTo>
                <a:cubicBezTo>
                  <a:pt x="1" y="10882"/>
                  <a:pt x="60" y="11120"/>
                  <a:pt x="191" y="11311"/>
                </a:cubicBezTo>
                <a:cubicBezTo>
                  <a:pt x="227" y="11370"/>
                  <a:pt x="286" y="11406"/>
                  <a:pt x="346" y="11406"/>
                </a:cubicBezTo>
                <a:cubicBezTo>
                  <a:pt x="477" y="11406"/>
                  <a:pt x="560" y="11251"/>
                  <a:pt x="489" y="11132"/>
                </a:cubicBezTo>
                <a:cubicBezTo>
                  <a:pt x="429" y="11025"/>
                  <a:pt x="382" y="10930"/>
                  <a:pt x="370" y="10823"/>
                </a:cubicBezTo>
                <a:lnTo>
                  <a:pt x="2227" y="10823"/>
                </a:lnTo>
                <a:cubicBezTo>
                  <a:pt x="2144" y="11251"/>
                  <a:pt x="1775" y="11597"/>
                  <a:pt x="1310" y="11597"/>
                </a:cubicBezTo>
                <a:cubicBezTo>
                  <a:pt x="1179" y="11597"/>
                  <a:pt x="1037" y="11561"/>
                  <a:pt x="917" y="11525"/>
                </a:cubicBezTo>
                <a:cubicBezTo>
                  <a:pt x="895" y="11512"/>
                  <a:pt x="870" y="11506"/>
                  <a:pt x="845" y="11506"/>
                </a:cubicBezTo>
                <a:cubicBezTo>
                  <a:pt x="780" y="11506"/>
                  <a:pt x="714" y="11548"/>
                  <a:pt x="679" y="11609"/>
                </a:cubicBezTo>
                <a:cubicBezTo>
                  <a:pt x="644" y="11704"/>
                  <a:pt x="679" y="11799"/>
                  <a:pt x="775" y="11847"/>
                </a:cubicBezTo>
                <a:cubicBezTo>
                  <a:pt x="941" y="11918"/>
                  <a:pt x="1111" y="11951"/>
                  <a:pt x="1277" y="11951"/>
                </a:cubicBezTo>
                <a:cubicBezTo>
                  <a:pt x="1966" y="11951"/>
                  <a:pt x="2584" y="11383"/>
                  <a:pt x="2584" y="10644"/>
                </a:cubicBezTo>
                <a:cubicBezTo>
                  <a:pt x="2620" y="10608"/>
                  <a:pt x="2620" y="9596"/>
                  <a:pt x="2620" y="9585"/>
                </a:cubicBezTo>
                <a:lnTo>
                  <a:pt x="2620" y="8049"/>
                </a:lnTo>
                <a:cubicBezTo>
                  <a:pt x="2620" y="7953"/>
                  <a:pt x="2549" y="7870"/>
                  <a:pt x="2441" y="7870"/>
                </a:cubicBezTo>
                <a:cubicBezTo>
                  <a:pt x="2334" y="7870"/>
                  <a:pt x="2263" y="7953"/>
                  <a:pt x="2263" y="8049"/>
                </a:cubicBezTo>
                <a:lnTo>
                  <a:pt x="2263" y="9406"/>
                </a:lnTo>
                <a:lnTo>
                  <a:pt x="1489" y="9406"/>
                </a:lnTo>
                <a:lnTo>
                  <a:pt x="1489" y="9394"/>
                </a:lnTo>
                <a:lnTo>
                  <a:pt x="1489" y="2500"/>
                </a:lnTo>
                <a:lnTo>
                  <a:pt x="2263" y="2500"/>
                </a:lnTo>
                <a:lnTo>
                  <a:pt x="2263" y="2548"/>
                </a:lnTo>
                <a:lnTo>
                  <a:pt x="2263" y="7334"/>
                </a:lnTo>
                <a:cubicBezTo>
                  <a:pt x="2263" y="7441"/>
                  <a:pt x="2334" y="7513"/>
                  <a:pt x="2441" y="7513"/>
                </a:cubicBezTo>
                <a:cubicBezTo>
                  <a:pt x="2549" y="7513"/>
                  <a:pt x="2620" y="7441"/>
                  <a:pt x="2620" y="7334"/>
                </a:cubicBezTo>
                <a:lnTo>
                  <a:pt x="2620" y="2548"/>
                </a:lnTo>
                <a:cubicBezTo>
                  <a:pt x="2620" y="2369"/>
                  <a:pt x="2572" y="2191"/>
                  <a:pt x="2489" y="2012"/>
                </a:cubicBezTo>
                <a:lnTo>
                  <a:pt x="1477" y="95"/>
                </a:lnTo>
                <a:cubicBezTo>
                  <a:pt x="1441" y="36"/>
                  <a:pt x="1382" y="0"/>
                  <a:pt x="131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rtl="1"/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9031" name="Google Shape;9031;p76"/>
          <p:cNvGrpSpPr/>
          <p:nvPr/>
        </p:nvGrpSpPr>
        <p:grpSpPr>
          <a:xfrm>
            <a:off x="13753907" y="6432014"/>
            <a:ext cx="645834" cy="695753"/>
            <a:chOff x="6896644" y="3216007"/>
            <a:chExt cx="322917" cy="347876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9032" name="Google Shape;9032;p76"/>
            <p:cNvSpPr/>
            <p:nvPr/>
          </p:nvSpPr>
          <p:spPr>
            <a:xfrm>
              <a:off x="6896644" y="3216007"/>
              <a:ext cx="301387" cy="347876"/>
            </a:xfrm>
            <a:custGeom>
              <a:avLst/>
              <a:gdLst/>
              <a:ahLst/>
              <a:cxnLst/>
              <a:rect l="l" t="t" r="r" b="b"/>
              <a:pathLst>
                <a:path w="9491" h="10955" extrusionOk="0">
                  <a:moveTo>
                    <a:pt x="5192" y="382"/>
                  </a:moveTo>
                  <a:lnTo>
                    <a:pt x="6490" y="1679"/>
                  </a:lnTo>
                  <a:lnTo>
                    <a:pt x="3906" y="1679"/>
                  </a:lnTo>
                  <a:lnTo>
                    <a:pt x="5192" y="382"/>
                  </a:lnTo>
                  <a:close/>
                  <a:moveTo>
                    <a:pt x="5186" y="1"/>
                  </a:moveTo>
                  <a:cubicBezTo>
                    <a:pt x="5144" y="1"/>
                    <a:pt x="5103" y="13"/>
                    <a:pt x="5073" y="36"/>
                  </a:cubicBezTo>
                  <a:lnTo>
                    <a:pt x="3442" y="1679"/>
                  </a:lnTo>
                  <a:lnTo>
                    <a:pt x="870" y="1679"/>
                  </a:lnTo>
                  <a:cubicBezTo>
                    <a:pt x="775" y="1679"/>
                    <a:pt x="703" y="1751"/>
                    <a:pt x="703" y="1846"/>
                  </a:cubicBezTo>
                  <a:lnTo>
                    <a:pt x="703" y="4501"/>
                  </a:lnTo>
                  <a:lnTo>
                    <a:pt x="168" y="4501"/>
                  </a:lnTo>
                  <a:cubicBezTo>
                    <a:pt x="72" y="4501"/>
                    <a:pt x="1" y="4585"/>
                    <a:pt x="1" y="4668"/>
                  </a:cubicBezTo>
                  <a:lnTo>
                    <a:pt x="1" y="10788"/>
                  </a:lnTo>
                  <a:cubicBezTo>
                    <a:pt x="1" y="10883"/>
                    <a:pt x="72" y="10954"/>
                    <a:pt x="168" y="10954"/>
                  </a:cubicBezTo>
                  <a:lnTo>
                    <a:pt x="1846" y="10954"/>
                  </a:lnTo>
                  <a:cubicBezTo>
                    <a:pt x="1942" y="10954"/>
                    <a:pt x="2013" y="10883"/>
                    <a:pt x="2013" y="10788"/>
                  </a:cubicBezTo>
                  <a:cubicBezTo>
                    <a:pt x="2013" y="10704"/>
                    <a:pt x="1942" y="10621"/>
                    <a:pt x="1846" y="10621"/>
                  </a:cubicBezTo>
                  <a:lnTo>
                    <a:pt x="334" y="10621"/>
                  </a:lnTo>
                  <a:lnTo>
                    <a:pt x="334" y="4989"/>
                  </a:lnTo>
                  <a:lnTo>
                    <a:pt x="1084" y="5537"/>
                  </a:lnTo>
                  <a:cubicBezTo>
                    <a:pt x="1115" y="5554"/>
                    <a:pt x="1147" y="5562"/>
                    <a:pt x="1178" y="5562"/>
                  </a:cubicBezTo>
                  <a:cubicBezTo>
                    <a:pt x="1231" y="5562"/>
                    <a:pt x="1280" y="5539"/>
                    <a:pt x="1311" y="5501"/>
                  </a:cubicBezTo>
                  <a:cubicBezTo>
                    <a:pt x="1358" y="5430"/>
                    <a:pt x="1346" y="5323"/>
                    <a:pt x="1275" y="5287"/>
                  </a:cubicBezTo>
                  <a:lnTo>
                    <a:pt x="1049" y="5096"/>
                  </a:lnTo>
                  <a:lnTo>
                    <a:pt x="1049" y="4692"/>
                  </a:lnTo>
                  <a:lnTo>
                    <a:pt x="1049" y="4668"/>
                  </a:lnTo>
                  <a:lnTo>
                    <a:pt x="1049" y="4656"/>
                  </a:lnTo>
                  <a:lnTo>
                    <a:pt x="1049" y="2013"/>
                  </a:lnTo>
                  <a:lnTo>
                    <a:pt x="9169" y="2013"/>
                  </a:lnTo>
                  <a:lnTo>
                    <a:pt x="9169" y="2620"/>
                  </a:lnTo>
                  <a:cubicBezTo>
                    <a:pt x="9169" y="2703"/>
                    <a:pt x="9240" y="2787"/>
                    <a:pt x="9335" y="2787"/>
                  </a:cubicBezTo>
                  <a:cubicBezTo>
                    <a:pt x="9419" y="2787"/>
                    <a:pt x="9490" y="2703"/>
                    <a:pt x="9490" y="2620"/>
                  </a:cubicBezTo>
                  <a:lnTo>
                    <a:pt x="9490" y="1846"/>
                  </a:lnTo>
                  <a:cubicBezTo>
                    <a:pt x="9466" y="1751"/>
                    <a:pt x="9395" y="1679"/>
                    <a:pt x="9300" y="1679"/>
                  </a:cubicBezTo>
                  <a:lnTo>
                    <a:pt x="6930" y="1679"/>
                  </a:lnTo>
                  <a:lnTo>
                    <a:pt x="5299" y="36"/>
                  </a:lnTo>
                  <a:cubicBezTo>
                    <a:pt x="5269" y="13"/>
                    <a:pt x="5228" y="1"/>
                    <a:pt x="51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33" name="Google Shape;9033;p76"/>
            <p:cNvSpPr/>
            <p:nvPr/>
          </p:nvSpPr>
          <p:spPr>
            <a:xfrm>
              <a:off x="6954883" y="3306382"/>
              <a:ext cx="42012" cy="41980"/>
            </a:xfrm>
            <a:custGeom>
              <a:avLst/>
              <a:gdLst/>
              <a:ahLst/>
              <a:cxnLst/>
              <a:rect l="l" t="t" r="r" b="b"/>
              <a:pathLst>
                <a:path w="1323" h="1322" extrusionOk="0">
                  <a:moveTo>
                    <a:pt x="1001" y="322"/>
                  </a:moveTo>
                  <a:lnTo>
                    <a:pt x="1001" y="988"/>
                  </a:lnTo>
                  <a:lnTo>
                    <a:pt x="322" y="988"/>
                  </a:lnTo>
                  <a:lnTo>
                    <a:pt x="322" y="322"/>
                  </a:lnTo>
                  <a:close/>
                  <a:moveTo>
                    <a:pt x="167" y="0"/>
                  </a:moveTo>
                  <a:cubicBezTo>
                    <a:pt x="72" y="0"/>
                    <a:pt x="1" y="72"/>
                    <a:pt x="1" y="155"/>
                  </a:cubicBezTo>
                  <a:lnTo>
                    <a:pt x="1" y="1155"/>
                  </a:lnTo>
                  <a:cubicBezTo>
                    <a:pt x="1" y="1250"/>
                    <a:pt x="72" y="1322"/>
                    <a:pt x="167" y="1322"/>
                  </a:cubicBezTo>
                  <a:lnTo>
                    <a:pt x="1155" y="1322"/>
                  </a:lnTo>
                  <a:cubicBezTo>
                    <a:pt x="1251" y="1322"/>
                    <a:pt x="1322" y="1250"/>
                    <a:pt x="1322" y="1155"/>
                  </a:cubicBezTo>
                  <a:lnTo>
                    <a:pt x="1322" y="155"/>
                  </a:lnTo>
                  <a:cubicBezTo>
                    <a:pt x="1310" y="72"/>
                    <a:pt x="1239" y="0"/>
                    <a:pt x="1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34" name="Google Shape;9034;p76"/>
            <p:cNvSpPr/>
            <p:nvPr/>
          </p:nvSpPr>
          <p:spPr>
            <a:xfrm>
              <a:off x="7013122" y="3306382"/>
              <a:ext cx="32168" cy="10225"/>
            </a:xfrm>
            <a:custGeom>
              <a:avLst/>
              <a:gdLst/>
              <a:ahLst/>
              <a:cxnLst/>
              <a:rect l="l" t="t" r="r" b="b"/>
              <a:pathLst>
                <a:path w="1013" h="322" extrusionOk="0">
                  <a:moveTo>
                    <a:pt x="155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55" y="322"/>
                  </a:cubicBezTo>
                  <a:lnTo>
                    <a:pt x="845" y="322"/>
                  </a:lnTo>
                  <a:cubicBezTo>
                    <a:pt x="929" y="322"/>
                    <a:pt x="1012" y="250"/>
                    <a:pt x="1012" y="155"/>
                  </a:cubicBezTo>
                  <a:cubicBezTo>
                    <a:pt x="1012" y="72"/>
                    <a:pt x="929" y="0"/>
                    <a:pt x="84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35" name="Google Shape;9035;p76"/>
            <p:cNvSpPr/>
            <p:nvPr/>
          </p:nvSpPr>
          <p:spPr>
            <a:xfrm>
              <a:off x="7013471" y="3333596"/>
              <a:ext cx="105903" cy="10606"/>
            </a:xfrm>
            <a:custGeom>
              <a:avLst/>
              <a:gdLst/>
              <a:ahLst/>
              <a:cxnLst/>
              <a:rect l="l" t="t" r="r" b="b"/>
              <a:pathLst>
                <a:path w="3335" h="334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34"/>
                    <a:pt x="168" y="334"/>
                  </a:cubicBezTo>
                  <a:lnTo>
                    <a:pt x="3168" y="334"/>
                  </a:lnTo>
                  <a:cubicBezTo>
                    <a:pt x="3251" y="334"/>
                    <a:pt x="3335" y="250"/>
                    <a:pt x="3335" y="167"/>
                  </a:cubicBezTo>
                  <a:cubicBezTo>
                    <a:pt x="3335" y="60"/>
                    <a:pt x="3263" y="0"/>
                    <a:pt x="3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36" name="Google Shape;9036;p76"/>
            <p:cNvSpPr/>
            <p:nvPr/>
          </p:nvSpPr>
          <p:spPr>
            <a:xfrm>
              <a:off x="6966982" y="3375576"/>
              <a:ext cx="63923" cy="10606"/>
            </a:xfrm>
            <a:custGeom>
              <a:avLst/>
              <a:gdLst/>
              <a:ahLst/>
              <a:cxnLst/>
              <a:rect l="l" t="t" r="r" b="b"/>
              <a:pathLst>
                <a:path w="2013" h="334" extrusionOk="0">
                  <a:moveTo>
                    <a:pt x="167" y="0"/>
                  </a:moveTo>
                  <a:cubicBezTo>
                    <a:pt x="84" y="0"/>
                    <a:pt x="1" y="71"/>
                    <a:pt x="1" y="167"/>
                  </a:cubicBezTo>
                  <a:cubicBezTo>
                    <a:pt x="1" y="262"/>
                    <a:pt x="84" y="333"/>
                    <a:pt x="167" y="333"/>
                  </a:cubicBezTo>
                  <a:lnTo>
                    <a:pt x="1846" y="333"/>
                  </a:lnTo>
                  <a:cubicBezTo>
                    <a:pt x="1941" y="333"/>
                    <a:pt x="2013" y="262"/>
                    <a:pt x="2013" y="167"/>
                  </a:cubicBezTo>
                  <a:cubicBezTo>
                    <a:pt x="2013" y="71"/>
                    <a:pt x="1941" y="0"/>
                    <a:pt x="18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37" name="Google Shape;9037;p76"/>
            <p:cNvSpPr/>
            <p:nvPr/>
          </p:nvSpPr>
          <p:spPr>
            <a:xfrm>
              <a:off x="6928781" y="3524157"/>
              <a:ext cx="52237" cy="10225"/>
            </a:xfrm>
            <a:custGeom>
              <a:avLst/>
              <a:gdLst/>
              <a:ahLst/>
              <a:cxnLst/>
              <a:rect l="l" t="t" r="r" b="b"/>
              <a:pathLst>
                <a:path w="1645" h="322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22"/>
                    <a:pt x="168" y="322"/>
                  </a:cubicBezTo>
                  <a:lnTo>
                    <a:pt x="1477" y="322"/>
                  </a:lnTo>
                  <a:cubicBezTo>
                    <a:pt x="1561" y="322"/>
                    <a:pt x="1644" y="250"/>
                    <a:pt x="1644" y="167"/>
                  </a:cubicBezTo>
                  <a:cubicBezTo>
                    <a:pt x="1644" y="72"/>
                    <a:pt x="1561" y="0"/>
                    <a:pt x="14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38" name="Google Shape;9038;p76"/>
            <p:cNvSpPr/>
            <p:nvPr/>
          </p:nvSpPr>
          <p:spPr>
            <a:xfrm>
              <a:off x="6945420" y="3314701"/>
              <a:ext cx="274141" cy="248800"/>
            </a:xfrm>
            <a:custGeom>
              <a:avLst/>
              <a:gdLst/>
              <a:ahLst/>
              <a:cxnLst/>
              <a:rect l="l" t="t" r="r" b="b"/>
              <a:pathLst>
                <a:path w="8633" h="7835" extrusionOk="0">
                  <a:moveTo>
                    <a:pt x="5835" y="3274"/>
                  </a:moveTo>
                  <a:lnTo>
                    <a:pt x="5323" y="3632"/>
                  </a:lnTo>
                  <a:lnTo>
                    <a:pt x="1787" y="3632"/>
                  </a:lnTo>
                  <a:lnTo>
                    <a:pt x="1275" y="3274"/>
                  </a:lnTo>
                  <a:close/>
                  <a:moveTo>
                    <a:pt x="4882" y="3965"/>
                  </a:moveTo>
                  <a:lnTo>
                    <a:pt x="4370" y="4322"/>
                  </a:lnTo>
                  <a:lnTo>
                    <a:pt x="2739" y="4322"/>
                  </a:lnTo>
                  <a:lnTo>
                    <a:pt x="2227" y="3965"/>
                  </a:lnTo>
                  <a:close/>
                  <a:moveTo>
                    <a:pt x="3930" y="4632"/>
                  </a:moveTo>
                  <a:lnTo>
                    <a:pt x="3561" y="4894"/>
                  </a:lnTo>
                  <a:lnTo>
                    <a:pt x="3180" y="4632"/>
                  </a:lnTo>
                  <a:close/>
                  <a:moveTo>
                    <a:pt x="7752" y="0"/>
                  </a:moveTo>
                  <a:cubicBezTo>
                    <a:pt x="7668" y="0"/>
                    <a:pt x="7585" y="72"/>
                    <a:pt x="7585" y="167"/>
                  </a:cubicBezTo>
                  <a:lnTo>
                    <a:pt x="7585" y="1560"/>
                  </a:lnTo>
                  <a:lnTo>
                    <a:pt x="7585" y="1977"/>
                  </a:lnTo>
                  <a:lnTo>
                    <a:pt x="6252" y="2929"/>
                  </a:lnTo>
                  <a:lnTo>
                    <a:pt x="799" y="2929"/>
                  </a:lnTo>
                  <a:lnTo>
                    <a:pt x="263" y="2548"/>
                  </a:lnTo>
                  <a:cubicBezTo>
                    <a:pt x="233" y="2528"/>
                    <a:pt x="197" y="2519"/>
                    <a:pt x="162" y="2519"/>
                  </a:cubicBezTo>
                  <a:cubicBezTo>
                    <a:pt x="114" y="2519"/>
                    <a:pt x="69" y="2537"/>
                    <a:pt x="48" y="2572"/>
                  </a:cubicBezTo>
                  <a:cubicBezTo>
                    <a:pt x="1" y="2643"/>
                    <a:pt x="13" y="2750"/>
                    <a:pt x="72" y="2798"/>
                  </a:cubicBezTo>
                  <a:lnTo>
                    <a:pt x="3442" y="5215"/>
                  </a:lnTo>
                  <a:cubicBezTo>
                    <a:pt x="3472" y="5233"/>
                    <a:pt x="3504" y="5242"/>
                    <a:pt x="3537" y="5242"/>
                  </a:cubicBezTo>
                  <a:cubicBezTo>
                    <a:pt x="3570" y="5242"/>
                    <a:pt x="3602" y="5233"/>
                    <a:pt x="3632" y="5215"/>
                  </a:cubicBezTo>
                  <a:lnTo>
                    <a:pt x="8300" y="1858"/>
                  </a:lnTo>
                  <a:lnTo>
                    <a:pt x="8300" y="7501"/>
                  </a:lnTo>
                  <a:lnTo>
                    <a:pt x="941" y="7501"/>
                  </a:lnTo>
                  <a:cubicBezTo>
                    <a:pt x="846" y="7501"/>
                    <a:pt x="775" y="7572"/>
                    <a:pt x="775" y="7668"/>
                  </a:cubicBezTo>
                  <a:cubicBezTo>
                    <a:pt x="775" y="7751"/>
                    <a:pt x="846" y="7834"/>
                    <a:pt x="941" y="7834"/>
                  </a:cubicBezTo>
                  <a:lnTo>
                    <a:pt x="8454" y="7834"/>
                  </a:lnTo>
                  <a:cubicBezTo>
                    <a:pt x="8538" y="7834"/>
                    <a:pt x="8621" y="7751"/>
                    <a:pt x="8621" y="7668"/>
                  </a:cubicBezTo>
                  <a:lnTo>
                    <a:pt x="8621" y="1548"/>
                  </a:lnTo>
                  <a:cubicBezTo>
                    <a:pt x="8625" y="1552"/>
                    <a:pt x="8628" y="1553"/>
                    <a:pt x="8629" y="1553"/>
                  </a:cubicBezTo>
                  <a:cubicBezTo>
                    <a:pt x="8633" y="1553"/>
                    <a:pt x="8633" y="1548"/>
                    <a:pt x="8633" y="1548"/>
                  </a:cubicBezTo>
                  <a:cubicBezTo>
                    <a:pt x="8621" y="1477"/>
                    <a:pt x="8561" y="1417"/>
                    <a:pt x="8466" y="1417"/>
                  </a:cubicBezTo>
                  <a:lnTo>
                    <a:pt x="7919" y="1417"/>
                  </a:lnTo>
                  <a:lnTo>
                    <a:pt x="7919" y="167"/>
                  </a:lnTo>
                  <a:cubicBezTo>
                    <a:pt x="7919" y="72"/>
                    <a:pt x="7847" y="0"/>
                    <a:pt x="775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9039" name="Google Shape;9039;p76"/>
          <p:cNvGrpSpPr/>
          <p:nvPr/>
        </p:nvGrpSpPr>
        <p:grpSpPr>
          <a:xfrm>
            <a:off x="14819348" y="6446368"/>
            <a:ext cx="669269" cy="667808"/>
            <a:chOff x="7429366" y="3223183"/>
            <a:chExt cx="334634" cy="333904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9040" name="Google Shape;9040;p76"/>
            <p:cNvSpPr/>
            <p:nvPr/>
          </p:nvSpPr>
          <p:spPr>
            <a:xfrm>
              <a:off x="7429366" y="3223183"/>
              <a:ext cx="334634" cy="333904"/>
            </a:xfrm>
            <a:custGeom>
              <a:avLst/>
              <a:gdLst/>
              <a:ahLst/>
              <a:cxnLst/>
              <a:rect l="l" t="t" r="r" b="b"/>
              <a:pathLst>
                <a:path w="10538" h="10515" extrusionOk="0">
                  <a:moveTo>
                    <a:pt x="6978" y="322"/>
                  </a:moveTo>
                  <a:cubicBezTo>
                    <a:pt x="7930" y="322"/>
                    <a:pt x="8716" y="1096"/>
                    <a:pt x="8716" y="2061"/>
                  </a:cubicBezTo>
                  <a:cubicBezTo>
                    <a:pt x="8716" y="2334"/>
                    <a:pt x="8633" y="2644"/>
                    <a:pt x="8478" y="2942"/>
                  </a:cubicBezTo>
                  <a:cubicBezTo>
                    <a:pt x="8478" y="2954"/>
                    <a:pt x="8466" y="2977"/>
                    <a:pt x="8466" y="2977"/>
                  </a:cubicBezTo>
                  <a:cubicBezTo>
                    <a:pt x="8061" y="3823"/>
                    <a:pt x="7276" y="4704"/>
                    <a:pt x="6978" y="5025"/>
                  </a:cubicBezTo>
                  <a:cubicBezTo>
                    <a:pt x="6680" y="4716"/>
                    <a:pt x="5894" y="3835"/>
                    <a:pt x="5490" y="2989"/>
                  </a:cubicBezTo>
                  <a:cubicBezTo>
                    <a:pt x="5490" y="2977"/>
                    <a:pt x="5478" y="2954"/>
                    <a:pt x="5478" y="2942"/>
                  </a:cubicBezTo>
                  <a:cubicBezTo>
                    <a:pt x="5323" y="2632"/>
                    <a:pt x="5240" y="2334"/>
                    <a:pt x="5240" y="2061"/>
                  </a:cubicBezTo>
                  <a:cubicBezTo>
                    <a:pt x="5240" y="1096"/>
                    <a:pt x="6025" y="322"/>
                    <a:pt x="6978" y="322"/>
                  </a:cubicBezTo>
                  <a:close/>
                  <a:moveTo>
                    <a:pt x="5252" y="3227"/>
                  </a:moveTo>
                  <a:cubicBezTo>
                    <a:pt x="5728" y="4192"/>
                    <a:pt x="6597" y="5121"/>
                    <a:pt x="6811" y="5335"/>
                  </a:cubicBezTo>
                  <a:lnTo>
                    <a:pt x="6811" y="5811"/>
                  </a:lnTo>
                  <a:lnTo>
                    <a:pt x="3751" y="6728"/>
                  </a:lnTo>
                  <a:lnTo>
                    <a:pt x="3751" y="3668"/>
                  </a:lnTo>
                  <a:lnTo>
                    <a:pt x="5252" y="3227"/>
                  </a:lnTo>
                  <a:close/>
                  <a:moveTo>
                    <a:pt x="8704" y="3239"/>
                  </a:moveTo>
                  <a:lnTo>
                    <a:pt x="10205" y="3668"/>
                  </a:lnTo>
                  <a:lnTo>
                    <a:pt x="10205" y="6728"/>
                  </a:lnTo>
                  <a:lnTo>
                    <a:pt x="7145" y="5811"/>
                  </a:lnTo>
                  <a:lnTo>
                    <a:pt x="7145" y="5335"/>
                  </a:lnTo>
                  <a:cubicBezTo>
                    <a:pt x="7371" y="5121"/>
                    <a:pt x="8228" y="4192"/>
                    <a:pt x="8704" y="3239"/>
                  </a:cubicBezTo>
                  <a:close/>
                  <a:moveTo>
                    <a:pt x="358" y="2763"/>
                  </a:moveTo>
                  <a:lnTo>
                    <a:pt x="3418" y="3668"/>
                  </a:lnTo>
                  <a:lnTo>
                    <a:pt x="3418" y="6728"/>
                  </a:lnTo>
                  <a:lnTo>
                    <a:pt x="2263" y="6383"/>
                  </a:lnTo>
                  <a:cubicBezTo>
                    <a:pt x="2244" y="6375"/>
                    <a:pt x="2225" y="6372"/>
                    <a:pt x="2208" y="6372"/>
                  </a:cubicBezTo>
                  <a:cubicBezTo>
                    <a:pt x="2136" y="6372"/>
                    <a:pt x="2077" y="6425"/>
                    <a:pt x="2049" y="6502"/>
                  </a:cubicBezTo>
                  <a:cubicBezTo>
                    <a:pt x="2025" y="6585"/>
                    <a:pt x="2084" y="6680"/>
                    <a:pt x="2168" y="6704"/>
                  </a:cubicBezTo>
                  <a:lnTo>
                    <a:pt x="3418" y="7085"/>
                  </a:lnTo>
                  <a:lnTo>
                    <a:pt x="3418" y="10121"/>
                  </a:lnTo>
                  <a:lnTo>
                    <a:pt x="358" y="9204"/>
                  </a:lnTo>
                  <a:lnTo>
                    <a:pt x="358" y="6168"/>
                  </a:lnTo>
                  <a:lnTo>
                    <a:pt x="1513" y="6514"/>
                  </a:lnTo>
                  <a:lnTo>
                    <a:pt x="1561" y="6514"/>
                  </a:lnTo>
                  <a:cubicBezTo>
                    <a:pt x="1632" y="6514"/>
                    <a:pt x="1692" y="6466"/>
                    <a:pt x="1727" y="6394"/>
                  </a:cubicBezTo>
                  <a:cubicBezTo>
                    <a:pt x="1751" y="6311"/>
                    <a:pt x="1692" y="6216"/>
                    <a:pt x="1608" y="6192"/>
                  </a:cubicBezTo>
                  <a:lnTo>
                    <a:pt x="358" y="5811"/>
                  </a:lnTo>
                  <a:lnTo>
                    <a:pt x="358" y="2763"/>
                  </a:lnTo>
                  <a:close/>
                  <a:moveTo>
                    <a:pt x="7145" y="6156"/>
                  </a:moveTo>
                  <a:lnTo>
                    <a:pt x="10205" y="7061"/>
                  </a:lnTo>
                  <a:lnTo>
                    <a:pt x="10205" y="10121"/>
                  </a:lnTo>
                  <a:lnTo>
                    <a:pt x="7145" y="9204"/>
                  </a:lnTo>
                  <a:lnTo>
                    <a:pt x="7145" y="7990"/>
                  </a:lnTo>
                  <a:cubicBezTo>
                    <a:pt x="7145" y="7895"/>
                    <a:pt x="7073" y="7823"/>
                    <a:pt x="6978" y="7823"/>
                  </a:cubicBezTo>
                  <a:cubicBezTo>
                    <a:pt x="6895" y="7823"/>
                    <a:pt x="6811" y="7895"/>
                    <a:pt x="6811" y="7990"/>
                  </a:cubicBezTo>
                  <a:lnTo>
                    <a:pt x="6811" y="9204"/>
                  </a:lnTo>
                  <a:lnTo>
                    <a:pt x="3751" y="10121"/>
                  </a:lnTo>
                  <a:lnTo>
                    <a:pt x="3751" y="7061"/>
                  </a:lnTo>
                  <a:lnTo>
                    <a:pt x="6811" y="6156"/>
                  </a:lnTo>
                  <a:lnTo>
                    <a:pt x="6811" y="7311"/>
                  </a:lnTo>
                  <a:cubicBezTo>
                    <a:pt x="6811" y="7407"/>
                    <a:pt x="6895" y="7478"/>
                    <a:pt x="6978" y="7478"/>
                  </a:cubicBezTo>
                  <a:cubicBezTo>
                    <a:pt x="7073" y="7478"/>
                    <a:pt x="7145" y="7407"/>
                    <a:pt x="7145" y="7311"/>
                  </a:cubicBezTo>
                  <a:lnTo>
                    <a:pt x="7145" y="6156"/>
                  </a:lnTo>
                  <a:close/>
                  <a:moveTo>
                    <a:pt x="6966" y="1"/>
                  </a:moveTo>
                  <a:cubicBezTo>
                    <a:pt x="5823" y="1"/>
                    <a:pt x="4894" y="918"/>
                    <a:pt x="4894" y="2061"/>
                  </a:cubicBezTo>
                  <a:cubicBezTo>
                    <a:pt x="4894" y="2334"/>
                    <a:pt x="4966" y="2632"/>
                    <a:pt x="5085" y="2930"/>
                  </a:cubicBezTo>
                  <a:lnTo>
                    <a:pt x="3573" y="3370"/>
                  </a:lnTo>
                  <a:lnTo>
                    <a:pt x="215" y="2382"/>
                  </a:lnTo>
                  <a:cubicBezTo>
                    <a:pt x="205" y="2375"/>
                    <a:pt x="192" y="2372"/>
                    <a:pt x="179" y="2372"/>
                  </a:cubicBezTo>
                  <a:cubicBezTo>
                    <a:pt x="146" y="2372"/>
                    <a:pt x="106" y="2389"/>
                    <a:pt x="72" y="2406"/>
                  </a:cubicBezTo>
                  <a:cubicBezTo>
                    <a:pt x="25" y="2442"/>
                    <a:pt x="1" y="2477"/>
                    <a:pt x="1" y="2537"/>
                  </a:cubicBezTo>
                  <a:lnTo>
                    <a:pt x="1" y="5954"/>
                  </a:lnTo>
                  <a:lnTo>
                    <a:pt x="1" y="9335"/>
                  </a:lnTo>
                  <a:cubicBezTo>
                    <a:pt x="1" y="9419"/>
                    <a:pt x="37" y="9478"/>
                    <a:pt x="120" y="9502"/>
                  </a:cubicBezTo>
                  <a:lnTo>
                    <a:pt x="3513" y="10514"/>
                  </a:lnTo>
                  <a:lnTo>
                    <a:pt x="3573" y="10514"/>
                  </a:lnTo>
                  <a:lnTo>
                    <a:pt x="6847" y="9550"/>
                  </a:lnTo>
                  <a:cubicBezTo>
                    <a:pt x="6859" y="9562"/>
                    <a:pt x="6883" y="9562"/>
                    <a:pt x="6918" y="9562"/>
                  </a:cubicBezTo>
                  <a:cubicBezTo>
                    <a:pt x="6942" y="9562"/>
                    <a:pt x="6966" y="9562"/>
                    <a:pt x="6990" y="9550"/>
                  </a:cubicBezTo>
                  <a:lnTo>
                    <a:pt x="10264" y="10514"/>
                  </a:lnTo>
                  <a:lnTo>
                    <a:pt x="10312" y="10514"/>
                  </a:lnTo>
                  <a:cubicBezTo>
                    <a:pt x="10335" y="10514"/>
                    <a:pt x="10383" y="10502"/>
                    <a:pt x="10419" y="10490"/>
                  </a:cubicBezTo>
                  <a:cubicBezTo>
                    <a:pt x="10455" y="10454"/>
                    <a:pt x="10490" y="10407"/>
                    <a:pt x="10490" y="10347"/>
                  </a:cubicBezTo>
                  <a:lnTo>
                    <a:pt x="10538" y="6942"/>
                  </a:lnTo>
                  <a:lnTo>
                    <a:pt x="10538" y="3549"/>
                  </a:lnTo>
                  <a:cubicBezTo>
                    <a:pt x="10538" y="3477"/>
                    <a:pt x="10490" y="3418"/>
                    <a:pt x="10419" y="3394"/>
                  </a:cubicBezTo>
                  <a:lnTo>
                    <a:pt x="8835" y="2930"/>
                  </a:lnTo>
                  <a:cubicBezTo>
                    <a:pt x="8954" y="2632"/>
                    <a:pt x="9038" y="2334"/>
                    <a:pt x="9038" y="2061"/>
                  </a:cubicBezTo>
                  <a:cubicBezTo>
                    <a:pt x="9038" y="918"/>
                    <a:pt x="8109" y="1"/>
                    <a:pt x="69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41" name="Google Shape;9041;p76"/>
            <p:cNvSpPr/>
            <p:nvPr/>
          </p:nvSpPr>
          <p:spPr>
            <a:xfrm>
              <a:off x="7613514" y="3251541"/>
              <a:ext cx="74878" cy="74529"/>
            </a:xfrm>
            <a:custGeom>
              <a:avLst/>
              <a:gdLst/>
              <a:ahLst/>
              <a:cxnLst/>
              <a:rect l="l" t="t" r="r" b="b"/>
              <a:pathLst>
                <a:path w="2358" h="2347" extrusionOk="0">
                  <a:moveTo>
                    <a:pt x="1179" y="322"/>
                  </a:moveTo>
                  <a:cubicBezTo>
                    <a:pt x="1643" y="322"/>
                    <a:pt x="2012" y="691"/>
                    <a:pt x="2012" y="1156"/>
                  </a:cubicBezTo>
                  <a:cubicBezTo>
                    <a:pt x="2012" y="1620"/>
                    <a:pt x="1643" y="1989"/>
                    <a:pt x="1179" y="1989"/>
                  </a:cubicBezTo>
                  <a:cubicBezTo>
                    <a:pt x="715" y="1989"/>
                    <a:pt x="345" y="1620"/>
                    <a:pt x="345" y="1156"/>
                  </a:cubicBezTo>
                  <a:cubicBezTo>
                    <a:pt x="334" y="703"/>
                    <a:pt x="715" y="322"/>
                    <a:pt x="1179" y="322"/>
                  </a:cubicBezTo>
                  <a:close/>
                  <a:moveTo>
                    <a:pt x="1179" y="1"/>
                  </a:moveTo>
                  <a:cubicBezTo>
                    <a:pt x="524" y="1"/>
                    <a:pt x="0" y="513"/>
                    <a:pt x="0" y="1168"/>
                  </a:cubicBezTo>
                  <a:cubicBezTo>
                    <a:pt x="0" y="1811"/>
                    <a:pt x="524" y="2346"/>
                    <a:pt x="1179" y="2346"/>
                  </a:cubicBezTo>
                  <a:cubicBezTo>
                    <a:pt x="1834" y="2346"/>
                    <a:pt x="2358" y="1822"/>
                    <a:pt x="2358" y="1168"/>
                  </a:cubicBezTo>
                  <a:cubicBezTo>
                    <a:pt x="2358" y="513"/>
                    <a:pt x="1834" y="1"/>
                    <a:pt x="11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9042" name="Google Shape;9042;p76"/>
          <p:cNvSpPr/>
          <p:nvPr/>
        </p:nvSpPr>
        <p:spPr>
          <a:xfrm>
            <a:off x="16119209" y="6414614"/>
            <a:ext cx="459812" cy="728270"/>
          </a:xfrm>
          <a:custGeom>
            <a:avLst/>
            <a:gdLst/>
            <a:ahLst/>
            <a:cxnLst/>
            <a:rect l="l" t="t" r="r" b="b"/>
            <a:pathLst>
              <a:path w="7240" h="11467" extrusionOk="0">
                <a:moveTo>
                  <a:pt x="1048" y="346"/>
                </a:moveTo>
                <a:cubicBezTo>
                  <a:pt x="1156" y="346"/>
                  <a:pt x="1239" y="441"/>
                  <a:pt x="1239" y="537"/>
                </a:cubicBezTo>
                <a:cubicBezTo>
                  <a:pt x="1239" y="644"/>
                  <a:pt x="1156" y="727"/>
                  <a:pt x="1048" y="727"/>
                </a:cubicBezTo>
                <a:cubicBezTo>
                  <a:pt x="941" y="727"/>
                  <a:pt x="858" y="644"/>
                  <a:pt x="858" y="537"/>
                </a:cubicBezTo>
                <a:cubicBezTo>
                  <a:pt x="858" y="429"/>
                  <a:pt x="941" y="346"/>
                  <a:pt x="1048" y="346"/>
                </a:cubicBezTo>
                <a:close/>
                <a:moveTo>
                  <a:pt x="3549" y="1203"/>
                </a:moveTo>
                <a:lnTo>
                  <a:pt x="3906" y="1453"/>
                </a:lnTo>
                <a:lnTo>
                  <a:pt x="3549" y="1453"/>
                </a:lnTo>
                <a:lnTo>
                  <a:pt x="3549" y="1203"/>
                </a:lnTo>
                <a:close/>
                <a:moveTo>
                  <a:pt x="6883" y="1060"/>
                </a:moveTo>
                <a:lnTo>
                  <a:pt x="6883" y="1072"/>
                </a:lnTo>
                <a:lnTo>
                  <a:pt x="6097" y="2799"/>
                </a:lnTo>
                <a:cubicBezTo>
                  <a:pt x="6085" y="2846"/>
                  <a:pt x="6085" y="2894"/>
                  <a:pt x="6097" y="2942"/>
                </a:cubicBezTo>
                <a:lnTo>
                  <a:pt x="6883" y="4680"/>
                </a:lnTo>
                <a:lnTo>
                  <a:pt x="4620" y="4680"/>
                </a:lnTo>
                <a:lnTo>
                  <a:pt x="4620" y="1608"/>
                </a:lnTo>
                <a:cubicBezTo>
                  <a:pt x="4620" y="1549"/>
                  <a:pt x="4597" y="1501"/>
                  <a:pt x="4549" y="1477"/>
                </a:cubicBezTo>
                <a:lnTo>
                  <a:pt x="3942" y="1060"/>
                </a:lnTo>
                <a:close/>
                <a:moveTo>
                  <a:pt x="6883" y="4680"/>
                </a:moveTo>
                <a:cubicBezTo>
                  <a:pt x="6883" y="4686"/>
                  <a:pt x="6880" y="4689"/>
                  <a:pt x="6878" y="4689"/>
                </a:cubicBezTo>
                <a:cubicBezTo>
                  <a:pt x="6877" y="4689"/>
                  <a:pt x="6877" y="4686"/>
                  <a:pt x="6883" y="4680"/>
                </a:cubicBezTo>
                <a:close/>
                <a:moveTo>
                  <a:pt x="4299" y="1787"/>
                </a:moveTo>
                <a:lnTo>
                  <a:pt x="4299" y="5394"/>
                </a:lnTo>
                <a:lnTo>
                  <a:pt x="1941" y="5406"/>
                </a:lnTo>
                <a:lnTo>
                  <a:pt x="1941" y="2692"/>
                </a:lnTo>
                <a:cubicBezTo>
                  <a:pt x="1941" y="2608"/>
                  <a:pt x="1870" y="2537"/>
                  <a:pt x="1787" y="2537"/>
                </a:cubicBezTo>
                <a:cubicBezTo>
                  <a:pt x="1691" y="2537"/>
                  <a:pt x="1620" y="2608"/>
                  <a:pt x="1620" y="2692"/>
                </a:cubicBezTo>
                <a:lnTo>
                  <a:pt x="1620" y="5406"/>
                </a:lnTo>
                <a:lnTo>
                  <a:pt x="1227" y="5406"/>
                </a:lnTo>
                <a:lnTo>
                  <a:pt x="1227" y="1787"/>
                </a:lnTo>
                <a:lnTo>
                  <a:pt x="1620" y="1787"/>
                </a:lnTo>
                <a:lnTo>
                  <a:pt x="1620" y="1989"/>
                </a:lnTo>
                <a:cubicBezTo>
                  <a:pt x="1620" y="2072"/>
                  <a:pt x="1691" y="2144"/>
                  <a:pt x="1787" y="2144"/>
                </a:cubicBezTo>
                <a:cubicBezTo>
                  <a:pt x="1870" y="2144"/>
                  <a:pt x="1941" y="2072"/>
                  <a:pt x="1941" y="1989"/>
                </a:cubicBezTo>
                <a:lnTo>
                  <a:pt x="1941" y="1787"/>
                </a:lnTo>
                <a:close/>
                <a:moveTo>
                  <a:pt x="1584" y="10764"/>
                </a:moveTo>
                <a:cubicBezTo>
                  <a:pt x="1691" y="10764"/>
                  <a:pt x="1787" y="10859"/>
                  <a:pt x="1787" y="10954"/>
                </a:cubicBezTo>
                <a:lnTo>
                  <a:pt x="1787" y="11145"/>
                </a:lnTo>
                <a:lnTo>
                  <a:pt x="322" y="11145"/>
                </a:lnTo>
                <a:lnTo>
                  <a:pt x="322" y="10954"/>
                </a:lnTo>
                <a:cubicBezTo>
                  <a:pt x="322" y="10847"/>
                  <a:pt x="417" y="10764"/>
                  <a:pt x="513" y="10764"/>
                </a:cubicBezTo>
                <a:close/>
                <a:moveTo>
                  <a:pt x="1048" y="1"/>
                </a:moveTo>
                <a:cubicBezTo>
                  <a:pt x="775" y="1"/>
                  <a:pt x="536" y="239"/>
                  <a:pt x="536" y="525"/>
                </a:cubicBezTo>
                <a:cubicBezTo>
                  <a:pt x="536" y="763"/>
                  <a:pt x="679" y="953"/>
                  <a:pt x="894" y="1037"/>
                </a:cubicBezTo>
                <a:lnTo>
                  <a:pt x="894" y="10419"/>
                </a:lnTo>
                <a:lnTo>
                  <a:pt x="513" y="10419"/>
                </a:lnTo>
                <a:cubicBezTo>
                  <a:pt x="215" y="10419"/>
                  <a:pt x="1" y="10657"/>
                  <a:pt x="1" y="10943"/>
                </a:cubicBezTo>
                <a:lnTo>
                  <a:pt x="1" y="11300"/>
                </a:lnTo>
                <a:cubicBezTo>
                  <a:pt x="1" y="11395"/>
                  <a:pt x="72" y="11466"/>
                  <a:pt x="155" y="11466"/>
                </a:cubicBezTo>
                <a:lnTo>
                  <a:pt x="1965" y="11466"/>
                </a:lnTo>
                <a:cubicBezTo>
                  <a:pt x="2049" y="11466"/>
                  <a:pt x="2120" y="11395"/>
                  <a:pt x="2120" y="11300"/>
                </a:cubicBezTo>
                <a:lnTo>
                  <a:pt x="2120" y="10943"/>
                </a:lnTo>
                <a:cubicBezTo>
                  <a:pt x="2120" y="10645"/>
                  <a:pt x="1882" y="10419"/>
                  <a:pt x="1608" y="10419"/>
                </a:cubicBezTo>
                <a:lnTo>
                  <a:pt x="1227" y="10419"/>
                </a:lnTo>
                <a:lnTo>
                  <a:pt x="1227" y="5740"/>
                </a:lnTo>
                <a:lnTo>
                  <a:pt x="4299" y="5740"/>
                </a:lnTo>
                <a:cubicBezTo>
                  <a:pt x="4489" y="5740"/>
                  <a:pt x="4632" y="5585"/>
                  <a:pt x="4632" y="5394"/>
                </a:cubicBezTo>
                <a:lnTo>
                  <a:pt x="4632" y="5025"/>
                </a:lnTo>
                <a:lnTo>
                  <a:pt x="6883" y="5025"/>
                </a:lnTo>
                <a:cubicBezTo>
                  <a:pt x="7002" y="5025"/>
                  <a:pt x="7109" y="4966"/>
                  <a:pt x="7180" y="4859"/>
                </a:cubicBezTo>
                <a:cubicBezTo>
                  <a:pt x="7228" y="4763"/>
                  <a:pt x="7240" y="4632"/>
                  <a:pt x="7180" y="4525"/>
                </a:cubicBezTo>
                <a:lnTo>
                  <a:pt x="6442" y="2882"/>
                </a:lnTo>
                <a:lnTo>
                  <a:pt x="7180" y="1227"/>
                </a:lnTo>
                <a:cubicBezTo>
                  <a:pt x="7228" y="1120"/>
                  <a:pt x="7228" y="989"/>
                  <a:pt x="7156" y="894"/>
                </a:cubicBezTo>
                <a:cubicBezTo>
                  <a:pt x="7097" y="787"/>
                  <a:pt x="6978" y="727"/>
                  <a:pt x="6859" y="727"/>
                </a:cubicBezTo>
                <a:lnTo>
                  <a:pt x="3358" y="727"/>
                </a:lnTo>
                <a:cubicBezTo>
                  <a:pt x="3275" y="727"/>
                  <a:pt x="3192" y="810"/>
                  <a:pt x="3192" y="894"/>
                </a:cubicBezTo>
                <a:lnTo>
                  <a:pt x="3192" y="1453"/>
                </a:lnTo>
                <a:lnTo>
                  <a:pt x="1215" y="1453"/>
                </a:lnTo>
                <a:lnTo>
                  <a:pt x="1215" y="1037"/>
                </a:lnTo>
                <a:cubicBezTo>
                  <a:pt x="1429" y="953"/>
                  <a:pt x="1572" y="763"/>
                  <a:pt x="1572" y="525"/>
                </a:cubicBezTo>
                <a:cubicBezTo>
                  <a:pt x="1572" y="227"/>
                  <a:pt x="1334" y="1"/>
                  <a:pt x="1048" y="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rtl="1"/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9043" name="Google Shape;9043;p76"/>
          <p:cNvGrpSpPr/>
          <p:nvPr/>
        </p:nvGrpSpPr>
        <p:grpSpPr>
          <a:xfrm>
            <a:off x="10393529" y="7450970"/>
            <a:ext cx="712392" cy="531263"/>
            <a:chOff x="5216456" y="3725484"/>
            <a:chExt cx="356196" cy="265631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9044" name="Google Shape;9044;p76"/>
            <p:cNvSpPr/>
            <p:nvPr/>
          </p:nvSpPr>
          <p:spPr>
            <a:xfrm>
              <a:off x="5216456" y="3814335"/>
              <a:ext cx="296465" cy="176780"/>
            </a:xfrm>
            <a:custGeom>
              <a:avLst/>
              <a:gdLst/>
              <a:ahLst/>
              <a:cxnLst/>
              <a:rect l="l" t="t" r="r" b="b"/>
              <a:pathLst>
                <a:path w="9336" h="5567" extrusionOk="0">
                  <a:moveTo>
                    <a:pt x="1876" y="0"/>
                  </a:moveTo>
                  <a:cubicBezTo>
                    <a:pt x="1831" y="0"/>
                    <a:pt x="1787" y="18"/>
                    <a:pt x="1751" y="54"/>
                  </a:cubicBezTo>
                  <a:lnTo>
                    <a:pt x="84" y="1721"/>
                  </a:lnTo>
                  <a:cubicBezTo>
                    <a:pt x="1" y="1804"/>
                    <a:pt x="1" y="1899"/>
                    <a:pt x="84" y="1983"/>
                  </a:cubicBezTo>
                  <a:lnTo>
                    <a:pt x="3263" y="5162"/>
                  </a:lnTo>
                  <a:cubicBezTo>
                    <a:pt x="3513" y="5412"/>
                    <a:pt x="3858" y="5566"/>
                    <a:pt x="4215" y="5566"/>
                  </a:cubicBezTo>
                  <a:cubicBezTo>
                    <a:pt x="4573" y="5566"/>
                    <a:pt x="4918" y="5435"/>
                    <a:pt x="5168" y="5162"/>
                  </a:cubicBezTo>
                  <a:lnTo>
                    <a:pt x="9252" y="1090"/>
                  </a:lnTo>
                  <a:cubicBezTo>
                    <a:pt x="9335" y="1006"/>
                    <a:pt x="9335" y="887"/>
                    <a:pt x="9276" y="828"/>
                  </a:cubicBezTo>
                  <a:cubicBezTo>
                    <a:pt x="9240" y="792"/>
                    <a:pt x="9195" y="774"/>
                    <a:pt x="9151" y="774"/>
                  </a:cubicBezTo>
                  <a:cubicBezTo>
                    <a:pt x="9106" y="774"/>
                    <a:pt x="9061" y="792"/>
                    <a:pt x="9026" y="828"/>
                  </a:cubicBezTo>
                  <a:lnTo>
                    <a:pt x="4942" y="4912"/>
                  </a:lnTo>
                  <a:cubicBezTo>
                    <a:pt x="4751" y="5102"/>
                    <a:pt x="4501" y="5209"/>
                    <a:pt x="4227" y="5209"/>
                  </a:cubicBezTo>
                  <a:cubicBezTo>
                    <a:pt x="3965" y="5209"/>
                    <a:pt x="3715" y="5102"/>
                    <a:pt x="3513" y="4912"/>
                  </a:cubicBezTo>
                  <a:lnTo>
                    <a:pt x="453" y="1840"/>
                  </a:lnTo>
                  <a:lnTo>
                    <a:pt x="1870" y="435"/>
                  </a:lnTo>
                  <a:lnTo>
                    <a:pt x="2370" y="935"/>
                  </a:lnTo>
                  <a:cubicBezTo>
                    <a:pt x="2406" y="971"/>
                    <a:pt x="2450" y="988"/>
                    <a:pt x="2495" y="988"/>
                  </a:cubicBezTo>
                  <a:cubicBezTo>
                    <a:pt x="2540" y="988"/>
                    <a:pt x="2584" y="971"/>
                    <a:pt x="2620" y="935"/>
                  </a:cubicBezTo>
                  <a:cubicBezTo>
                    <a:pt x="2703" y="863"/>
                    <a:pt x="2703" y="756"/>
                    <a:pt x="2620" y="685"/>
                  </a:cubicBezTo>
                  <a:lnTo>
                    <a:pt x="2001" y="54"/>
                  </a:lnTo>
                  <a:cubicBezTo>
                    <a:pt x="1965" y="18"/>
                    <a:pt x="1920" y="0"/>
                    <a:pt x="18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45" name="Google Shape;9045;p76"/>
            <p:cNvSpPr/>
            <p:nvPr/>
          </p:nvSpPr>
          <p:spPr>
            <a:xfrm>
              <a:off x="5304925" y="3725484"/>
              <a:ext cx="267726" cy="170715"/>
            </a:xfrm>
            <a:custGeom>
              <a:avLst/>
              <a:gdLst/>
              <a:ahLst/>
              <a:cxnLst/>
              <a:rect l="l" t="t" r="r" b="b"/>
              <a:pathLst>
                <a:path w="8431" h="5376" extrusionOk="0">
                  <a:moveTo>
                    <a:pt x="6585" y="0"/>
                  </a:moveTo>
                  <a:cubicBezTo>
                    <a:pt x="6540" y="0"/>
                    <a:pt x="6495" y="18"/>
                    <a:pt x="6454" y="54"/>
                  </a:cubicBezTo>
                  <a:lnTo>
                    <a:pt x="1548" y="4971"/>
                  </a:lnTo>
                  <a:cubicBezTo>
                    <a:pt x="1513" y="4995"/>
                    <a:pt x="1477" y="5007"/>
                    <a:pt x="1429" y="5007"/>
                  </a:cubicBezTo>
                  <a:cubicBezTo>
                    <a:pt x="1382" y="5007"/>
                    <a:pt x="1346" y="4995"/>
                    <a:pt x="1310" y="4971"/>
                  </a:cubicBezTo>
                  <a:lnTo>
                    <a:pt x="334" y="3983"/>
                  </a:lnTo>
                  <a:cubicBezTo>
                    <a:pt x="292" y="3947"/>
                    <a:pt x="248" y="3929"/>
                    <a:pt x="203" y="3929"/>
                  </a:cubicBezTo>
                  <a:cubicBezTo>
                    <a:pt x="158" y="3929"/>
                    <a:pt x="114" y="3947"/>
                    <a:pt x="72" y="3983"/>
                  </a:cubicBezTo>
                  <a:cubicBezTo>
                    <a:pt x="1" y="4054"/>
                    <a:pt x="1" y="4161"/>
                    <a:pt x="72" y="4245"/>
                  </a:cubicBezTo>
                  <a:lnTo>
                    <a:pt x="1060" y="5221"/>
                  </a:lnTo>
                  <a:cubicBezTo>
                    <a:pt x="1156" y="5328"/>
                    <a:pt x="1275" y="5376"/>
                    <a:pt x="1417" y="5376"/>
                  </a:cubicBezTo>
                  <a:cubicBezTo>
                    <a:pt x="1548" y="5376"/>
                    <a:pt x="1679" y="5316"/>
                    <a:pt x="1775" y="5221"/>
                  </a:cubicBezTo>
                  <a:lnTo>
                    <a:pt x="6549" y="447"/>
                  </a:lnTo>
                  <a:lnTo>
                    <a:pt x="7966" y="1852"/>
                  </a:lnTo>
                  <a:lnTo>
                    <a:pt x="6704" y="3126"/>
                  </a:lnTo>
                  <a:cubicBezTo>
                    <a:pt x="6621" y="3197"/>
                    <a:pt x="6621" y="3304"/>
                    <a:pt x="6704" y="3376"/>
                  </a:cubicBezTo>
                  <a:cubicBezTo>
                    <a:pt x="6740" y="3411"/>
                    <a:pt x="6784" y="3429"/>
                    <a:pt x="6829" y="3429"/>
                  </a:cubicBezTo>
                  <a:cubicBezTo>
                    <a:pt x="6874" y="3429"/>
                    <a:pt x="6918" y="3411"/>
                    <a:pt x="6954" y="3376"/>
                  </a:cubicBezTo>
                  <a:lnTo>
                    <a:pt x="8347" y="1983"/>
                  </a:lnTo>
                  <a:cubicBezTo>
                    <a:pt x="8383" y="1947"/>
                    <a:pt x="8395" y="1899"/>
                    <a:pt x="8395" y="1864"/>
                  </a:cubicBezTo>
                  <a:cubicBezTo>
                    <a:pt x="8430" y="1816"/>
                    <a:pt x="8406" y="1768"/>
                    <a:pt x="8383" y="1721"/>
                  </a:cubicBezTo>
                  <a:lnTo>
                    <a:pt x="6716" y="54"/>
                  </a:lnTo>
                  <a:cubicBezTo>
                    <a:pt x="6674" y="18"/>
                    <a:pt x="6629" y="0"/>
                    <a:pt x="658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9046" name="Google Shape;9046;p76"/>
          <p:cNvGrpSpPr/>
          <p:nvPr/>
        </p:nvGrpSpPr>
        <p:grpSpPr>
          <a:xfrm>
            <a:off x="13659404" y="7467989"/>
            <a:ext cx="710106" cy="496076"/>
            <a:chOff x="6849393" y="3733994"/>
            <a:chExt cx="355053" cy="248038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9047" name="Google Shape;9047;p76"/>
            <p:cNvSpPr/>
            <p:nvPr/>
          </p:nvSpPr>
          <p:spPr>
            <a:xfrm>
              <a:off x="6849393" y="3733994"/>
              <a:ext cx="355053" cy="248038"/>
            </a:xfrm>
            <a:custGeom>
              <a:avLst/>
              <a:gdLst/>
              <a:ahLst/>
              <a:cxnLst/>
              <a:rect l="l" t="t" r="r" b="b"/>
              <a:pathLst>
                <a:path w="11181" h="7811" extrusionOk="0">
                  <a:moveTo>
                    <a:pt x="10800" y="357"/>
                  </a:moveTo>
                  <a:cubicBezTo>
                    <a:pt x="10800" y="357"/>
                    <a:pt x="10823" y="357"/>
                    <a:pt x="10823" y="369"/>
                  </a:cubicBezTo>
                  <a:lnTo>
                    <a:pt x="10823" y="5227"/>
                  </a:lnTo>
                  <a:lnTo>
                    <a:pt x="346" y="5239"/>
                  </a:lnTo>
                  <a:cubicBezTo>
                    <a:pt x="346" y="5239"/>
                    <a:pt x="334" y="5239"/>
                    <a:pt x="334" y="5227"/>
                  </a:cubicBezTo>
                  <a:lnTo>
                    <a:pt x="334" y="369"/>
                  </a:lnTo>
                  <a:cubicBezTo>
                    <a:pt x="334" y="369"/>
                    <a:pt x="334" y="357"/>
                    <a:pt x="346" y="357"/>
                  </a:cubicBezTo>
                  <a:close/>
                  <a:moveTo>
                    <a:pt x="10835" y="5572"/>
                  </a:moveTo>
                  <a:lnTo>
                    <a:pt x="10823" y="5977"/>
                  </a:lnTo>
                  <a:lnTo>
                    <a:pt x="10252" y="5977"/>
                  </a:lnTo>
                  <a:cubicBezTo>
                    <a:pt x="10169" y="5977"/>
                    <a:pt x="10073" y="6060"/>
                    <a:pt x="10073" y="6156"/>
                  </a:cubicBezTo>
                  <a:cubicBezTo>
                    <a:pt x="10073" y="6263"/>
                    <a:pt x="10157" y="6334"/>
                    <a:pt x="10252" y="6334"/>
                  </a:cubicBezTo>
                  <a:lnTo>
                    <a:pt x="10823" y="6334"/>
                  </a:lnTo>
                  <a:lnTo>
                    <a:pt x="10823" y="6739"/>
                  </a:lnTo>
                  <a:lnTo>
                    <a:pt x="8014" y="6739"/>
                  </a:lnTo>
                  <a:cubicBezTo>
                    <a:pt x="7918" y="6739"/>
                    <a:pt x="7823" y="6811"/>
                    <a:pt x="7823" y="6918"/>
                  </a:cubicBezTo>
                  <a:cubicBezTo>
                    <a:pt x="7823" y="7013"/>
                    <a:pt x="7906" y="7096"/>
                    <a:pt x="8014" y="7096"/>
                  </a:cubicBezTo>
                  <a:lnTo>
                    <a:pt x="10823" y="7096"/>
                  </a:lnTo>
                  <a:lnTo>
                    <a:pt x="10823" y="7489"/>
                  </a:lnTo>
                  <a:cubicBezTo>
                    <a:pt x="10823" y="7489"/>
                    <a:pt x="10823" y="7501"/>
                    <a:pt x="10812" y="7501"/>
                  </a:cubicBezTo>
                  <a:lnTo>
                    <a:pt x="358" y="7501"/>
                  </a:lnTo>
                  <a:cubicBezTo>
                    <a:pt x="358" y="7501"/>
                    <a:pt x="346" y="7501"/>
                    <a:pt x="346" y="7489"/>
                  </a:cubicBezTo>
                  <a:lnTo>
                    <a:pt x="346" y="7096"/>
                  </a:lnTo>
                  <a:lnTo>
                    <a:pt x="7263" y="7096"/>
                  </a:lnTo>
                  <a:cubicBezTo>
                    <a:pt x="7359" y="7096"/>
                    <a:pt x="7442" y="7025"/>
                    <a:pt x="7442" y="6918"/>
                  </a:cubicBezTo>
                  <a:cubicBezTo>
                    <a:pt x="7442" y="6834"/>
                    <a:pt x="7371" y="6739"/>
                    <a:pt x="7263" y="6739"/>
                  </a:cubicBezTo>
                  <a:lnTo>
                    <a:pt x="346" y="6739"/>
                  </a:lnTo>
                  <a:lnTo>
                    <a:pt x="346" y="6334"/>
                  </a:lnTo>
                  <a:lnTo>
                    <a:pt x="9514" y="6334"/>
                  </a:lnTo>
                  <a:cubicBezTo>
                    <a:pt x="9597" y="6334"/>
                    <a:pt x="9692" y="6263"/>
                    <a:pt x="9692" y="6156"/>
                  </a:cubicBezTo>
                  <a:cubicBezTo>
                    <a:pt x="9692" y="6072"/>
                    <a:pt x="9621" y="5977"/>
                    <a:pt x="9514" y="5977"/>
                  </a:cubicBezTo>
                  <a:lnTo>
                    <a:pt x="346" y="5977"/>
                  </a:lnTo>
                  <a:lnTo>
                    <a:pt x="346" y="5572"/>
                  </a:lnTo>
                  <a:close/>
                  <a:moveTo>
                    <a:pt x="358" y="0"/>
                  </a:moveTo>
                  <a:cubicBezTo>
                    <a:pt x="167" y="0"/>
                    <a:pt x="1" y="167"/>
                    <a:pt x="1" y="357"/>
                  </a:cubicBezTo>
                  <a:lnTo>
                    <a:pt x="1" y="7453"/>
                  </a:lnTo>
                  <a:cubicBezTo>
                    <a:pt x="1" y="7644"/>
                    <a:pt x="167" y="7811"/>
                    <a:pt x="358" y="7811"/>
                  </a:cubicBezTo>
                  <a:lnTo>
                    <a:pt x="10823" y="7811"/>
                  </a:lnTo>
                  <a:cubicBezTo>
                    <a:pt x="11014" y="7811"/>
                    <a:pt x="11181" y="7644"/>
                    <a:pt x="11181" y="7453"/>
                  </a:cubicBezTo>
                  <a:lnTo>
                    <a:pt x="11181" y="357"/>
                  </a:lnTo>
                  <a:cubicBezTo>
                    <a:pt x="11181" y="167"/>
                    <a:pt x="11014" y="0"/>
                    <a:pt x="108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48" name="Google Shape;9048;p76"/>
            <p:cNvSpPr/>
            <p:nvPr/>
          </p:nvSpPr>
          <p:spPr>
            <a:xfrm>
              <a:off x="7080411" y="3758192"/>
              <a:ext cx="100219" cy="129687"/>
            </a:xfrm>
            <a:custGeom>
              <a:avLst/>
              <a:gdLst/>
              <a:ahLst/>
              <a:cxnLst/>
              <a:rect l="l" t="t" r="r" b="b"/>
              <a:pathLst>
                <a:path w="3156" h="4084" extrusionOk="0">
                  <a:moveTo>
                    <a:pt x="179" y="0"/>
                  </a:moveTo>
                  <a:cubicBezTo>
                    <a:pt x="96" y="0"/>
                    <a:pt x="0" y="72"/>
                    <a:pt x="0" y="179"/>
                  </a:cubicBezTo>
                  <a:cubicBezTo>
                    <a:pt x="0" y="274"/>
                    <a:pt x="84" y="357"/>
                    <a:pt x="179" y="357"/>
                  </a:cubicBezTo>
                  <a:lnTo>
                    <a:pt x="2072" y="357"/>
                  </a:lnTo>
                  <a:cubicBezTo>
                    <a:pt x="2144" y="726"/>
                    <a:pt x="2429" y="1012"/>
                    <a:pt x="2798" y="1084"/>
                  </a:cubicBezTo>
                  <a:lnTo>
                    <a:pt x="2798" y="3001"/>
                  </a:lnTo>
                  <a:cubicBezTo>
                    <a:pt x="2429" y="3072"/>
                    <a:pt x="2144" y="3358"/>
                    <a:pt x="2072" y="3727"/>
                  </a:cubicBezTo>
                  <a:lnTo>
                    <a:pt x="179" y="3727"/>
                  </a:lnTo>
                  <a:cubicBezTo>
                    <a:pt x="96" y="3727"/>
                    <a:pt x="0" y="3810"/>
                    <a:pt x="0" y="3905"/>
                  </a:cubicBezTo>
                  <a:cubicBezTo>
                    <a:pt x="0" y="4013"/>
                    <a:pt x="84" y="4084"/>
                    <a:pt x="179" y="4084"/>
                  </a:cubicBezTo>
                  <a:lnTo>
                    <a:pt x="2239" y="4084"/>
                  </a:lnTo>
                  <a:cubicBezTo>
                    <a:pt x="2322" y="4084"/>
                    <a:pt x="2417" y="4013"/>
                    <a:pt x="2417" y="3905"/>
                  </a:cubicBezTo>
                  <a:cubicBezTo>
                    <a:pt x="2417" y="3596"/>
                    <a:pt x="2667" y="3346"/>
                    <a:pt x="2977" y="3346"/>
                  </a:cubicBezTo>
                  <a:cubicBezTo>
                    <a:pt x="3072" y="3346"/>
                    <a:pt x="3156" y="3274"/>
                    <a:pt x="3156" y="3167"/>
                  </a:cubicBezTo>
                  <a:lnTo>
                    <a:pt x="3156" y="917"/>
                  </a:lnTo>
                  <a:cubicBezTo>
                    <a:pt x="3156" y="810"/>
                    <a:pt x="3072" y="738"/>
                    <a:pt x="2977" y="738"/>
                  </a:cubicBezTo>
                  <a:cubicBezTo>
                    <a:pt x="2667" y="738"/>
                    <a:pt x="2417" y="488"/>
                    <a:pt x="2417" y="179"/>
                  </a:cubicBezTo>
                  <a:cubicBezTo>
                    <a:pt x="2417" y="83"/>
                    <a:pt x="2346" y="0"/>
                    <a:pt x="22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49" name="Google Shape;9049;p76"/>
            <p:cNvSpPr/>
            <p:nvPr/>
          </p:nvSpPr>
          <p:spPr>
            <a:xfrm>
              <a:off x="6873209" y="3757811"/>
              <a:ext cx="100219" cy="130068"/>
            </a:xfrm>
            <a:custGeom>
              <a:avLst/>
              <a:gdLst/>
              <a:ahLst/>
              <a:cxnLst/>
              <a:rect l="l" t="t" r="r" b="b"/>
              <a:pathLst>
                <a:path w="3156" h="4096" extrusionOk="0">
                  <a:moveTo>
                    <a:pt x="918" y="0"/>
                  </a:moveTo>
                  <a:cubicBezTo>
                    <a:pt x="834" y="0"/>
                    <a:pt x="739" y="84"/>
                    <a:pt x="739" y="191"/>
                  </a:cubicBezTo>
                  <a:cubicBezTo>
                    <a:pt x="739" y="500"/>
                    <a:pt x="489" y="750"/>
                    <a:pt x="179" y="750"/>
                  </a:cubicBezTo>
                  <a:cubicBezTo>
                    <a:pt x="84" y="750"/>
                    <a:pt x="1" y="822"/>
                    <a:pt x="1" y="929"/>
                  </a:cubicBezTo>
                  <a:lnTo>
                    <a:pt x="1" y="3179"/>
                  </a:lnTo>
                  <a:cubicBezTo>
                    <a:pt x="1" y="3263"/>
                    <a:pt x="72" y="3358"/>
                    <a:pt x="179" y="3358"/>
                  </a:cubicBezTo>
                  <a:cubicBezTo>
                    <a:pt x="489" y="3358"/>
                    <a:pt x="739" y="3608"/>
                    <a:pt x="739" y="3917"/>
                  </a:cubicBezTo>
                  <a:cubicBezTo>
                    <a:pt x="739" y="4013"/>
                    <a:pt x="810" y="4096"/>
                    <a:pt x="918" y="4096"/>
                  </a:cubicBezTo>
                  <a:lnTo>
                    <a:pt x="2977" y="4096"/>
                  </a:lnTo>
                  <a:cubicBezTo>
                    <a:pt x="3061" y="4096"/>
                    <a:pt x="3156" y="4025"/>
                    <a:pt x="3156" y="3917"/>
                  </a:cubicBezTo>
                  <a:cubicBezTo>
                    <a:pt x="3132" y="3822"/>
                    <a:pt x="3061" y="3739"/>
                    <a:pt x="2977" y="3739"/>
                  </a:cubicBezTo>
                  <a:lnTo>
                    <a:pt x="1084" y="3739"/>
                  </a:lnTo>
                  <a:cubicBezTo>
                    <a:pt x="1013" y="3370"/>
                    <a:pt x="727" y="3084"/>
                    <a:pt x="346" y="3013"/>
                  </a:cubicBezTo>
                  <a:lnTo>
                    <a:pt x="346" y="1096"/>
                  </a:lnTo>
                  <a:cubicBezTo>
                    <a:pt x="727" y="1024"/>
                    <a:pt x="1013" y="738"/>
                    <a:pt x="1084" y="369"/>
                  </a:cubicBezTo>
                  <a:lnTo>
                    <a:pt x="2977" y="369"/>
                  </a:lnTo>
                  <a:cubicBezTo>
                    <a:pt x="3061" y="369"/>
                    <a:pt x="3156" y="286"/>
                    <a:pt x="3156" y="191"/>
                  </a:cubicBezTo>
                  <a:cubicBezTo>
                    <a:pt x="3156" y="95"/>
                    <a:pt x="3073" y="0"/>
                    <a:pt x="29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50" name="Google Shape;9050;p76"/>
            <p:cNvSpPr/>
            <p:nvPr/>
          </p:nvSpPr>
          <p:spPr>
            <a:xfrm>
              <a:off x="6962060" y="3758192"/>
              <a:ext cx="129338" cy="129338"/>
            </a:xfrm>
            <a:custGeom>
              <a:avLst/>
              <a:gdLst/>
              <a:ahLst/>
              <a:cxnLst/>
              <a:rect l="l" t="t" r="r" b="b"/>
              <a:pathLst>
                <a:path w="4073" h="4073" extrusionOk="0">
                  <a:moveTo>
                    <a:pt x="2037" y="334"/>
                  </a:moveTo>
                  <a:cubicBezTo>
                    <a:pt x="2977" y="334"/>
                    <a:pt x="3727" y="1096"/>
                    <a:pt x="3727" y="2036"/>
                  </a:cubicBezTo>
                  <a:cubicBezTo>
                    <a:pt x="3727" y="2977"/>
                    <a:pt x="2977" y="3727"/>
                    <a:pt x="2037" y="3727"/>
                  </a:cubicBezTo>
                  <a:cubicBezTo>
                    <a:pt x="1096" y="3727"/>
                    <a:pt x="334" y="2977"/>
                    <a:pt x="334" y="2036"/>
                  </a:cubicBezTo>
                  <a:cubicBezTo>
                    <a:pt x="334" y="1096"/>
                    <a:pt x="1096" y="334"/>
                    <a:pt x="2037" y="334"/>
                  </a:cubicBezTo>
                  <a:close/>
                  <a:moveTo>
                    <a:pt x="2037" y="0"/>
                  </a:moveTo>
                  <a:cubicBezTo>
                    <a:pt x="906" y="0"/>
                    <a:pt x="1" y="917"/>
                    <a:pt x="1" y="2036"/>
                  </a:cubicBezTo>
                  <a:cubicBezTo>
                    <a:pt x="1" y="3155"/>
                    <a:pt x="918" y="4072"/>
                    <a:pt x="2037" y="4072"/>
                  </a:cubicBezTo>
                  <a:cubicBezTo>
                    <a:pt x="3156" y="4072"/>
                    <a:pt x="4073" y="3155"/>
                    <a:pt x="4073" y="2036"/>
                  </a:cubicBezTo>
                  <a:cubicBezTo>
                    <a:pt x="4073" y="905"/>
                    <a:pt x="3168" y="0"/>
                    <a:pt x="20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51" name="Google Shape;9051;p76"/>
            <p:cNvSpPr/>
            <p:nvPr/>
          </p:nvSpPr>
          <p:spPr>
            <a:xfrm>
              <a:off x="6997244" y="3781627"/>
              <a:ext cx="59382" cy="82436"/>
            </a:xfrm>
            <a:custGeom>
              <a:avLst/>
              <a:gdLst/>
              <a:ahLst/>
              <a:cxnLst/>
              <a:rect l="l" t="t" r="r" b="b"/>
              <a:pathLst>
                <a:path w="1870" h="2596" extrusionOk="0">
                  <a:moveTo>
                    <a:pt x="750" y="536"/>
                  </a:moveTo>
                  <a:lnTo>
                    <a:pt x="750" y="1060"/>
                  </a:lnTo>
                  <a:cubicBezTo>
                    <a:pt x="452" y="965"/>
                    <a:pt x="345" y="881"/>
                    <a:pt x="345" y="762"/>
                  </a:cubicBezTo>
                  <a:cubicBezTo>
                    <a:pt x="345" y="691"/>
                    <a:pt x="500" y="584"/>
                    <a:pt x="750" y="536"/>
                  </a:cubicBezTo>
                  <a:close/>
                  <a:moveTo>
                    <a:pt x="1107" y="1524"/>
                  </a:moveTo>
                  <a:cubicBezTo>
                    <a:pt x="1405" y="1608"/>
                    <a:pt x="1512" y="1703"/>
                    <a:pt x="1512" y="1822"/>
                  </a:cubicBezTo>
                  <a:cubicBezTo>
                    <a:pt x="1512" y="1893"/>
                    <a:pt x="1357" y="2001"/>
                    <a:pt x="1107" y="2036"/>
                  </a:cubicBezTo>
                  <a:lnTo>
                    <a:pt x="1107" y="1524"/>
                  </a:lnTo>
                  <a:close/>
                  <a:moveTo>
                    <a:pt x="941" y="0"/>
                  </a:moveTo>
                  <a:cubicBezTo>
                    <a:pt x="857" y="0"/>
                    <a:pt x="762" y="72"/>
                    <a:pt x="762" y="179"/>
                  </a:cubicBezTo>
                  <a:lnTo>
                    <a:pt x="762" y="191"/>
                  </a:lnTo>
                  <a:cubicBezTo>
                    <a:pt x="333" y="238"/>
                    <a:pt x="24" y="477"/>
                    <a:pt x="24" y="774"/>
                  </a:cubicBezTo>
                  <a:cubicBezTo>
                    <a:pt x="24" y="1191"/>
                    <a:pt x="441" y="1346"/>
                    <a:pt x="762" y="1429"/>
                  </a:cubicBezTo>
                  <a:lnTo>
                    <a:pt x="762" y="2036"/>
                  </a:lnTo>
                  <a:cubicBezTo>
                    <a:pt x="512" y="2001"/>
                    <a:pt x="357" y="1893"/>
                    <a:pt x="357" y="1822"/>
                  </a:cubicBezTo>
                  <a:cubicBezTo>
                    <a:pt x="357" y="1727"/>
                    <a:pt x="286" y="1643"/>
                    <a:pt x="179" y="1643"/>
                  </a:cubicBezTo>
                  <a:cubicBezTo>
                    <a:pt x="83" y="1643"/>
                    <a:pt x="0" y="1715"/>
                    <a:pt x="0" y="1822"/>
                  </a:cubicBezTo>
                  <a:cubicBezTo>
                    <a:pt x="0" y="2120"/>
                    <a:pt x="310" y="2334"/>
                    <a:pt x="750" y="2393"/>
                  </a:cubicBezTo>
                  <a:lnTo>
                    <a:pt x="750" y="2417"/>
                  </a:lnTo>
                  <a:cubicBezTo>
                    <a:pt x="750" y="2501"/>
                    <a:pt x="822" y="2596"/>
                    <a:pt x="929" y="2596"/>
                  </a:cubicBezTo>
                  <a:cubicBezTo>
                    <a:pt x="1036" y="2596"/>
                    <a:pt x="1107" y="2513"/>
                    <a:pt x="1107" y="2417"/>
                  </a:cubicBezTo>
                  <a:lnTo>
                    <a:pt x="1107" y="2393"/>
                  </a:lnTo>
                  <a:cubicBezTo>
                    <a:pt x="1536" y="2358"/>
                    <a:pt x="1845" y="2120"/>
                    <a:pt x="1845" y="1822"/>
                  </a:cubicBezTo>
                  <a:cubicBezTo>
                    <a:pt x="1845" y="1417"/>
                    <a:pt x="1453" y="1250"/>
                    <a:pt x="1107" y="1167"/>
                  </a:cubicBezTo>
                  <a:lnTo>
                    <a:pt x="1107" y="548"/>
                  </a:lnTo>
                  <a:cubicBezTo>
                    <a:pt x="1357" y="596"/>
                    <a:pt x="1512" y="703"/>
                    <a:pt x="1512" y="774"/>
                  </a:cubicBezTo>
                  <a:cubicBezTo>
                    <a:pt x="1512" y="869"/>
                    <a:pt x="1584" y="953"/>
                    <a:pt x="1691" y="953"/>
                  </a:cubicBezTo>
                  <a:cubicBezTo>
                    <a:pt x="1774" y="953"/>
                    <a:pt x="1869" y="881"/>
                    <a:pt x="1869" y="774"/>
                  </a:cubicBezTo>
                  <a:cubicBezTo>
                    <a:pt x="1869" y="477"/>
                    <a:pt x="1548" y="250"/>
                    <a:pt x="1119" y="191"/>
                  </a:cubicBezTo>
                  <a:lnTo>
                    <a:pt x="1119" y="179"/>
                  </a:lnTo>
                  <a:cubicBezTo>
                    <a:pt x="1119" y="84"/>
                    <a:pt x="1048" y="0"/>
                    <a:pt x="9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9052" name="Google Shape;9052;p76"/>
          <p:cNvGrpSpPr/>
          <p:nvPr/>
        </p:nvGrpSpPr>
        <p:grpSpPr>
          <a:xfrm>
            <a:off x="15798611" y="7429374"/>
            <a:ext cx="784223" cy="560412"/>
            <a:chOff x="7918997" y="3714687"/>
            <a:chExt cx="392111" cy="280206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9053" name="Google Shape;9053;p76"/>
            <p:cNvSpPr/>
            <p:nvPr/>
          </p:nvSpPr>
          <p:spPr>
            <a:xfrm>
              <a:off x="7918997" y="3781246"/>
              <a:ext cx="309675" cy="213648"/>
            </a:xfrm>
            <a:custGeom>
              <a:avLst/>
              <a:gdLst/>
              <a:ahLst/>
              <a:cxnLst/>
              <a:rect l="l" t="t" r="r" b="b"/>
              <a:pathLst>
                <a:path w="9752" h="6728" extrusionOk="0">
                  <a:moveTo>
                    <a:pt x="774" y="3644"/>
                  </a:moveTo>
                  <a:cubicBezTo>
                    <a:pt x="965" y="3644"/>
                    <a:pt x="1132" y="3810"/>
                    <a:pt x="1132" y="4001"/>
                  </a:cubicBezTo>
                  <a:cubicBezTo>
                    <a:pt x="1132" y="4191"/>
                    <a:pt x="965" y="4358"/>
                    <a:pt x="774" y="4358"/>
                  </a:cubicBezTo>
                  <a:cubicBezTo>
                    <a:pt x="560" y="4358"/>
                    <a:pt x="417" y="4191"/>
                    <a:pt x="417" y="4001"/>
                  </a:cubicBezTo>
                  <a:cubicBezTo>
                    <a:pt x="417" y="3810"/>
                    <a:pt x="584" y="3644"/>
                    <a:pt x="774" y="3644"/>
                  </a:cubicBezTo>
                  <a:close/>
                  <a:moveTo>
                    <a:pt x="715" y="0"/>
                  </a:moveTo>
                  <a:cubicBezTo>
                    <a:pt x="310" y="0"/>
                    <a:pt x="0" y="322"/>
                    <a:pt x="0" y="715"/>
                  </a:cubicBezTo>
                  <a:cubicBezTo>
                    <a:pt x="0" y="1072"/>
                    <a:pt x="250" y="1370"/>
                    <a:pt x="596" y="1429"/>
                  </a:cubicBezTo>
                  <a:lnTo>
                    <a:pt x="596" y="3346"/>
                  </a:lnTo>
                  <a:cubicBezTo>
                    <a:pt x="298" y="3429"/>
                    <a:pt x="72" y="3703"/>
                    <a:pt x="72" y="4025"/>
                  </a:cubicBezTo>
                  <a:cubicBezTo>
                    <a:pt x="72" y="4358"/>
                    <a:pt x="298" y="4644"/>
                    <a:pt x="596" y="4715"/>
                  </a:cubicBezTo>
                  <a:lnTo>
                    <a:pt x="596" y="5442"/>
                  </a:lnTo>
                  <a:cubicBezTo>
                    <a:pt x="322" y="5513"/>
                    <a:pt x="120" y="5775"/>
                    <a:pt x="120" y="6073"/>
                  </a:cubicBezTo>
                  <a:cubicBezTo>
                    <a:pt x="120" y="6430"/>
                    <a:pt x="417" y="6727"/>
                    <a:pt x="774" y="6727"/>
                  </a:cubicBezTo>
                  <a:lnTo>
                    <a:pt x="2215" y="6727"/>
                  </a:lnTo>
                  <a:cubicBezTo>
                    <a:pt x="2322" y="6727"/>
                    <a:pt x="2394" y="6644"/>
                    <a:pt x="2394" y="6549"/>
                  </a:cubicBezTo>
                  <a:cubicBezTo>
                    <a:pt x="2394" y="6442"/>
                    <a:pt x="2286" y="6335"/>
                    <a:pt x="2191" y="6335"/>
                  </a:cubicBezTo>
                  <a:lnTo>
                    <a:pt x="739" y="6335"/>
                  </a:lnTo>
                  <a:cubicBezTo>
                    <a:pt x="584" y="6335"/>
                    <a:pt x="441" y="6204"/>
                    <a:pt x="441" y="6037"/>
                  </a:cubicBezTo>
                  <a:cubicBezTo>
                    <a:pt x="441" y="5882"/>
                    <a:pt x="584" y="5739"/>
                    <a:pt x="739" y="5739"/>
                  </a:cubicBezTo>
                  <a:lnTo>
                    <a:pt x="9561" y="5739"/>
                  </a:lnTo>
                  <a:cubicBezTo>
                    <a:pt x="9668" y="5739"/>
                    <a:pt x="9752" y="5668"/>
                    <a:pt x="9752" y="5561"/>
                  </a:cubicBezTo>
                  <a:cubicBezTo>
                    <a:pt x="9752" y="5465"/>
                    <a:pt x="9668" y="5382"/>
                    <a:pt x="9561" y="5382"/>
                  </a:cubicBezTo>
                  <a:lnTo>
                    <a:pt x="929" y="5382"/>
                  </a:lnTo>
                  <a:lnTo>
                    <a:pt x="929" y="4703"/>
                  </a:lnTo>
                  <a:cubicBezTo>
                    <a:pt x="1251" y="4632"/>
                    <a:pt x="1489" y="4346"/>
                    <a:pt x="1489" y="4001"/>
                  </a:cubicBezTo>
                  <a:cubicBezTo>
                    <a:pt x="1489" y="3656"/>
                    <a:pt x="1251" y="3370"/>
                    <a:pt x="929" y="3298"/>
                  </a:cubicBezTo>
                  <a:lnTo>
                    <a:pt x="929" y="1215"/>
                  </a:lnTo>
                  <a:cubicBezTo>
                    <a:pt x="929" y="1167"/>
                    <a:pt x="917" y="1108"/>
                    <a:pt x="870" y="1084"/>
                  </a:cubicBezTo>
                  <a:cubicBezTo>
                    <a:pt x="834" y="1060"/>
                    <a:pt x="786" y="1036"/>
                    <a:pt x="739" y="1036"/>
                  </a:cubicBezTo>
                  <a:lnTo>
                    <a:pt x="715" y="1036"/>
                  </a:lnTo>
                  <a:cubicBezTo>
                    <a:pt x="512" y="1036"/>
                    <a:pt x="358" y="870"/>
                    <a:pt x="358" y="679"/>
                  </a:cubicBezTo>
                  <a:cubicBezTo>
                    <a:pt x="358" y="489"/>
                    <a:pt x="512" y="322"/>
                    <a:pt x="715" y="322"/>
                  </a:cubicBezTo>
                  <a:cubicBezTo>
                    <a:pt x="905" y="322"/>
                    <a:pt x="1072" y="489"/>
                    <a:pt x="1072" y="679"/>
                  </a:cubicBezTo>
                  <a:cubicBezTo>
                    <a:pt x="1072" y="715"/>
                    <a:pt x="1072" y="762"/>
                    <a:pt x="1048" y="786"/>
                  </a:cubicBezTo>
                  <a:cubicBezTo>
                    <a:pt x="1036" y="858"/>
                    <a:pt x="1048" y="941"/>
                    <a:pt x="1120" y="977"/>
                  </a:cubicBezTo>
                  <a:lnTo>
                    <a:pt x="2906" y="2525"/>
                  </a:lnTo>
                  <a:cubicBezTo>
                    <a:pt x="2940" y="2553"/>
                    <a:pt x="2985" y="2568"/>
                    <a:pt x="3029" y="2568"/>
                  </a:cubicBezTo>
                  <a:cubicBezTo>
                    <a:pt x="3077" y="2568"/>
                    <a:pt x="3124" y="2550"/>
                    <a:pt x="3156" y="2513"/>
                  </a:cubicBezTo>
                  <a:lnTo>
                    <a:pt x="4287" y="1274"/>
                  </a:lnTo>
                  <a:cubicBezTo>
                    <a:pt x="4358" y="1203"/>
                    <a:pt x="4346" y="1084"/>
                    <a:pt x="4275" y="1024"/>
                  </a:cubicBezTo>
                  <a:cubicBezTo>
                    <a:pt x="4237" y="992"/>
                    <a:pt x="4191" y="976"/>
                    <a:pt x="4147" y="976"/>
                  </a:cubicBezTo>
                  <a:cubicBezTo>
                    <a:pt x="4095" y="976"/>
                    <a:pt x="4045" y="998"/>
                    <a:pt x="4013" y="1036"/>
                  </a:cubicBezTo>
                  <a:lnTo>
                    <a:pt x="3001" y="2155"/>
                  </a:lnTo>
                  <a:lnTo>
                    <a:pt x="1429" y="798"/>
                  </a:lnTo>
                  <a:lnTo>
                    <a:pt x="1429" y="715"/>
                  </a:lnTo>
                  <a:cubicBezTo>
                    <a:pt x="1429" y="310"/>
                    <a:pt x="1096" y="0"/>
                    <a:pt x="7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54" name="Google Shape;9054;p76"/>
            <p:cNvSpPr/>
            <p:nvPr/>
          </p:nvSpPr>
          <p:spPr>
            <a:xfrm>
              <a:off x="8080439" y="3862920"/>
              <a:ext cx="68083" cy="68083"/>
            </a:xfrm>
            <a:custGeom>
              <a:avLst/>
              <a:gdLst/>
              <a:ahLst/>
              <a:cxnLst/>
              <a:rect l="l" t="t" r="r" b="b"/>
              <a:pathLst>
                <a:path w="2144" h="2144" extrusionOk="0">
                  <a:moveTo>
                    <a:pt x="1072" y="357"/>
                  </a:moveTo>
                  <a:cubicBezTo>
                    <a:pt x="1465" y="357"/>
                    <a:pt x="1786" y="691"/>
                    <a:pt x="1786" y="1072"/>
                  </a:cubicBezTo>
                  <a:cubicBezTo>
                    <a:pt x="1786" y="1465"/>
                    <a:pt x="1465" y="1786"/>
                    <a:pt x="1072" y="1786"/>
                  </a:cubicBezTo>
                  <a:cubicBezTo>
                    <a:pt x="691" y="1786"/>
                    <a:pt x="358" y="1465"/>
                    <a:pt x="358" y="1072"/>
                  </a:cubicBezTo>
                  <a:cubicBezTo>
                    <a:pt x="358" y="691"/>
                    <a:pt x="691" y="357"/>
                    <a:pt x="1072" y="357"/>
                  </a:cubicBezTo>
                  <a:close/>
                  <a:moveTo>
                    <a:pt x="1072" y="0"/>
                  </a:moveTo>
                  <a:cubicBezTo>
                    <a:pt x="477" y="0"/>
                    <a:pt x="0" y="476"/>
                    <a:pt x="0" y="1072"/>
                  </a:cubicBezTo>
                  <a:cubicBezTo>
                    <a:pt x="0" y="1667"/>
                    <a:pt x="477" y="2143"/>
                    <a:pt x="1072" y="2143"/>
                  </a:cubicBezTo>
                  <a:cubicBezTo>
                    <a:pt x="1667" y="2143"/>
                    <a:pt x="2144" y="1655"/>
                    <a:pt x="2144" y="1072"/>
                  </a:cubicBezTo>
                  <a:cubicBezTo>
                    <a:pt x="2144" y="476"/>
                    <a:pt x="1667" y="0"/>
                    <a:pt x="10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55" name="Google Shape;9055;p76"/>
            <p:cNvSpPr/>
            <p:nvPr/>
          </p:nvSpPr>
          <p:spPr>
            <a:xfrm>
              <a:off x="8000290" y="3885593"/>
              <a:ext cx="45410" cy="45410"/>
            </a:xfrm>
            <a:custGeom>
              <a:avLst/>
              <a:gdLst/>
              <a:ahLst/>
              <a:cxnLst/>
              <a:rect l="l" t="t" r="r" b="b"/>
              <a:pathLst>
                <a:path w="1430" h="1430" extrusionOk="0">
                  <a:moveTo>
                    <a:pt x="727" y="358"/>
                  </a:moveTo>
                  <a:cubicBezTo>
                    <a:pt x="917" y="358"/>
                    <a:pt x="1084" y="524"/>
                    <a:pt x="1084" y="715"/>
                  </a:cubicBezTo>
                  <a:cubicBezTo>
                    <a:pt x="1084" y="905"/>
                    <a:pt x="917" y="1072"/>
                    <a:pt x="727" y="1072"/>
                  </a:cubicBezTo>
                  <a:cubicBezTo>
                    <a:pt x="536" y="1072"/>
                    <a:pt x="369" y="905"/>
                    <a:pt x="369" y="715"/>
                  </a:cubicBezTo>
                  <a:cubicBezTo>
                    <a:pt x="369" y="524"/>
                    <a:pt x="536" y="358"/>
                    <a:pt x="727" y="358"/>
                  </a:cubicBezTo>
                  <a:close/>
                  <a:moveTo>
                    <a:pt x="694" y="0"/>
                  </a:moveTo>
                  <a:cubicBezTo>
                    <a:pt x="310" y="0"/>
                    <a:pt x="0" y="317"/>
                    <a:pt x="0" y="715"/>
                  </a:cubicBezTo>
                  <a:cubicBezTo>
                    <a:pt x="0" y="1120"/>
                    <a:pt x="322" y="1429"/>
                    <a:pt x="715" y="1429"/>
                  </a:cubicBezTo>
                  <a:cubicBezTo>
                    <a:pt x="1096" y="1429"/>
                    <a:pt x="1429" y="1096"/>
                    <a:pt x="1429" y="715"/>
                  </a:cubicBezTo>
                  <a:cubicBezTo>
                    <a:pt x="1429" y="310"/>
                    <a:pt x="1096" y="1"/>
                    <a:pt x="715" y="1"/>
                  </a:cubicBezTo>
                  <a:cubicBezTo>
                    <a:pt x="708" y="0"/>
                    <a:pt x="701" y="0"/>
                    <a:pt x="69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56" name="Google Shape;9056;p76"/>
            <p:cNvSpPr/>
            <p:nvPr/>
          </p:nvSpPr>
          <p:spPr>
            <a:xfrm>
              <a:off x="8006323" y="3714687"/>
              <a:ext cx="304784" cy="277920"/>
            </a:xfrm>
            <a:custGeom>
              <a:avLst/>
              <a:gdLst/>
              <a:ahLst/>
              <a:cxnLst/>
              <a:rect l="l" t="t" r="r" b="b"/>
              <a:pathLst>
                <a:path w="9598" h="8752" extrusionOk="0">
                  <a:moveTo>
                    <a:pt x="8800" y="5740"/>
                  </a:moveTo>
                  <a:cubicBezTo>
                    <a:pt x="8990" y="5740"/>
                    <a:pt x="9157" y="5906"/>
                    <a:pt x="9157" y="6097"/>
                  </a:cubicBezTo>
                  <a:cubicBezTo>
                    <a:pt x="9157" y="6287"/>
                    <a:pt x="9002" y="6454"/>
                    <a:pt x="8800" y="6454"/>
                  </a:cubicBezTo>
                  <a:cubicBezTo>
                    <a:pt x="8609" y="6454"/>
                    <a:pt x="8442" y="6287"/>
                    <a:pt x="8442" y="6097"/>
                  </a:cubicBezTo>
                  <a:cubicBezTo>
                    <a:pt x="8442" y="5906"/>
                    <a:pt x="8597" y="5740"/>
                    <a:pt x="8800" y="5740"/>
                  </a:cubicBezTo>
                  <a:close/>
                  <a:moveTo>
                    <a:pt x="3430" y="1"/>
                  </a:moveTo>
                  <a:cubicBezTo>
                    <a:pt x="2989" y="1"/>
                    <a:pt x="2632" y="358"/>
                    <a:pt x="2632" y="787"/>
                  </a:cubicBezTo>
                  <a:cubicBezTo>
                    <a:pt x="2632" y="989"/>
                    <a:pt x="2727" y="1203"/>
                    <a:pt x="2858" y="1334"/>
                  </a:cubicBezTo>
                  <a:lnTo>
                    <a:pt x="1739" y="2561"/>
                  </a:lnTo>
                  <a:cubicBezTo>
                    <a:pt x="1668" y="2632"/>
                    <a:pt x="1680" y="2751"/>
                    <a:pt x="1763" y="2811"/>
                  </a:cubicBezTo>
                  <a:cubicBezTo>
                    <a:pt x="1796" y="2844"/>
                    <a:pt x="1838" y="2859"/>
                    <a:pt x="1881" y="2859"/>
                  </a:cubicBezTo>
                  <a:cubicBezTo>
                    <a:pt x="1931" y="2859"/>
                    <a:pt x="1981" y="2838"/>
                    <a:pt x="2013" y="2799"/>
                  </a:cubicBezTo>
                  <a:lnTo>
                    <a:pt x="3251" y="1430"/>
                  </a:lnTo>
                  <a:cubicBezTo>
                    <a:pt x="3287" y="1382"/>
                    <a:pt x="3311" y="1323"/>
                    <a:pt x="3287" y="1275"/>
                  </a:cubicBezTo>
                  <a:cubicBezTo>
                    <a:pt x="3275" y="1215"/>
                    <a:pt x="3251" y="1168"/>
                    <a:pt x="3204" y="1144"/>
                  </a:cubicBezTo>
                  <a:cubicBezTo>
                    <a:pt x="3073" y="1072"/>
                    <a:pt x="2977" y="918"/>
                    <a:pt x="2977" y="775"/>
                  </a:cubicBezTo>
                  <a:cubicBezTo>
                    <a:pt x="2977" y="537"/>
                    <a:pt x="3168" y="334"/>
                    <a:pt x="3406" y="334"/>
                  </a:cubicBezTo>
                  <a:cubicBezTo>
                    <a:pt x="3644" y="334"/>
                    <a:pt x="3847" y="537"/>
                    <a:pt x="3847" y="775"/>
                  </a:cubicBezTo>
                  <a:cubicBezTo>
                    <a:pt x="3847" y="918"/>
                    <a:pt x="3751" y="1072"/>
                    <a:pt x="3620" y="1144"/>
                  </a:cubicBezTo>
                  <a:cubicBezTo>
                    <a:pt x="3573" y="1168"/>
                    <a:pt x="3525" y="1215"/>
                    <a:pt x="3525" y="1275"/>
                  </a:cubicBezTo>
                  <a:cubicBezTo>
                    <a:pt x="3513" y="1334"/>
                    <a:pt x="3525" y="1382"/>
                    <a:pt x="3573" y="1430"/>
                  </a:cubicBezTo>
                  <a:lnTo>
                    <a:pt x="6430" y="4561"/>
                  </a:lnTo>
                  <a:cubicBezTo>
                    <a:pt x="6462" y="4606"/>
                    <a:pt x="6512" y="4627"/>
                    <a:pt x="6562" y="4627"/>
                  </a:cubicBezTo>
                  <a:cubicBezTo>
                    <a:pt x="6605" y="4627"/>
                    <a:pt x="6647" y="4612"/>
                    <a:pt x="6680" y="4585"/>
                  </a:cubicBezTo>
                  <a:lnTo>
                    <a:pt x="8466" y="3037"/>
                  </a:lnTo>
                  <a:cubicBezTo>
                    <a:pt x="8526" y="2989"/>
                    <a:pt x="8549" y="2918"/>
                    <a:pt x="8526" y="2835"/>
                  </a:cubicBezTo>
                  <a:cubicBezTo>
                    <a:pt x="8514" y="2811"/>
                    <a:pt x="8514" y="2763"/>
                    <a:pt x="8514" y="2739"/>
                  </a:cubicBezTo>
                  <a:cubicBezTo>
                    <a:pt x="8514" y="2537"/>
                    <a:pt x="8680" y="2382"/>
                    <a:pt x="8871" y="2382"/>
                  </a:cubicBezTo>
                  <a:cubicBezTo>
                    <a:pt x="9061" y="2382"/>
                    <a:pt x="9228" y="2537"/>
                    <a:pt x="9228" y="2739"/>
                  </a:cubicBezTo>
                  <a:cubicBezTo>
                    <a:pt x="9228" y="2930"/>
                    <a:pt x="9061" y="3097"/>
                    <a:pt x="8871" y="3097"/>
                  </a:cubicBezTo>
                  <a:lnTo>
                    <a:pt x="8847" y="3097"/>
                  </a:lnTo>
                  <a:cubicBezTo>
                    <a:pt x="8800" y="3097"/>
                    <a:pt x="8740" y="3108"/>
                    <a:pt x="8704" y="3132"/>
                  </a:cubicBezTo>
                  <a:cubicBezTo>
                    <a:pt x="8680" y="3168"/>
                    <a:pt x="8645" y="3228"/>
                    <a:pt x="8645" y="3275"/>
                  </a:cubicBezTo>
                  <a:lnTo>
                    <a:pt x="8645" y="5359"/>
                  </a:lnTo>
                  <a:cubicBezTo>
                    <a:pt x="8335" y="5430"/>
                    <a:pt x="8097" y="5716"/>
                    <a:pt x="8097" y="6049"/>
                  </a:cubicBezTo>
                  <a:cubicBezTo>
                    <a:pt x="8097" y="6395"/>
                    <a:pt x="8335" y="6680"/>
                    <a:pt x="8645" y="6752"/>
                  </a:cubicBezTo>
                  <a:lnTo>
                    <a:pt x="8645" y="7442"/>
                  </a:lnTo>
                  <a:lnTo>
                    <a:pt x="7561" y="7442"/>
                  </a:lnTo>
                  <a:cubicBezTo>
                    <a:pt x="7454" y="7442"/>
                    <a:pt x="7383" y="7514"/>
                    <a:pt x="7383" y="7621"/>
                  </a:cubicBezTo>
                  <a:cubicBezTo>
                    <a:pt x="7383" y="7716"/>
                    <a:pt x="7454" y="7800"/>
                    <a:pt x="7561" y="7800"/>
                  </a:cubicBezTo>
                  <a:lnTo>
                    <a:pt x="8823" y="7800"/>
                  </a:lnTo>
                  <a:cubicBezTo>
                    <a:pt x="8990" y="7800"/>
                    <a:pt x="9121" y="7930"/>
                    <a:pt x="9121" y="8097"/>
                  </a:cubicBezTo>
                  <a:cubicBezTo>
                    <a:pt x="9121" y="8252"/>
                    <a:pt x="8990" y="8395"/>
                    <a:pt x="8823" y="8395"/>
                  </a:cubicBezTo>
                  <a:lnTo>
                    <a:pt x="179" y="8395"/>
                  </a:lnTo>
                  <a:cubicBezTo>
                    <a:pt x="72" y="8395"/>
                    <a:pt x="1" y="8466"/>
                    <a:pt x="1" y="8573"/>
                  </a:cubicBezTo>
                  <a:cubicBezTo>
                    <a:pt x="1" y="8669"/>
                    <a:pt x="72" y="8752"/>
                    <a:pt x="179" y="8752"/>
                  </a:cubicBezTo>
                  <a:lnTo>
                    <a:pt x="8823" y="8752"/>
                  </a:lnTo>
                  <a:cubicBezTo>
                    <a:pt x="9181" y="8752"/>
                    <a:pt x="9478" y="8454"/>
                    <a:pt x="9478" y="8097"/>
                  </a:cubicBezTo>
                  <a:cubicBezTo>
                    <a:pt x="9478" y="7800"/>
                    <a:pt x="9276" y="7538"/>
                    <a:pt x="9002" y="7466"/>
                  </a:cubicBezTo>
                  <a:lnTo>
                    <a:pt x="9002" y="6752"/>
                  </a:lnTo>
                  <a:cubicBezTo>
                    <a:pt x="9300" y="6704"/>
                    <a:pt x="9526" y="6430"/>
                    <a:pt x="9526" y="6097"/>
                  </a:cubicBezTo>
                  <a:cubicBezTo>
                    <a:pt x="9526" y="5775"/>
                    <a:pt x="9300" y="5490"/>
                    <a:pt x="9002" y="5394"/>
                  </a:cubicBezTo>
                  <a:lnTo>
                    <a:pt x="9002" y="3478"/>
                  </a:lnTo>
                  <a:cubicBezTo>
                    <a:pt x="9347" y="3418"/>
                    <a:pt x="9597" y="3120"/>
                    <a:pt x="9597" y="2763"/>
                  </a:cubicBezTo>
                  <a:cubicBezTo>
                    <a:pt x="9597" y="2358"/>
                    <a:pt x="9276" y="2049"/>
                    <a:pt x="8883" y="2049"/>
                  </a:cubicBezTo>
                  <a:cubicBezTo>
                    <a:pt x="8502" y="2049"/>
                    <a:pt x="8168" y="2382"/>
                    <a:pt x="8168" y="2763"/>
                  </a:cubicBezTo>
                  <a:lnTo>
                    <a:pt x="8168" y="2858"/>
                  </a:lnTo>
                  <a:lnTo>
                    <a:pt x="6597" y="4204"/>
                  </a:lnTo>
                  <a:lnTo>
                    <a:pt x="3989" y="1334"/>
                  </a:lnTo>
                  <a:cubicBezTo>
                    <a:pt x="4144" y="1192"/>
                    <a:pt x="4216" y="989"/>
                    <a:pt x="4216" y="787"/>
                  </a:cubicBezTo>
                  <a:cubicBezTo>
                    <a:pt x="4216" y="358"/>
                    <a:pt x="3858" y="1"/>
                    <a:pt x="34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57" name="Google Shape;9057;p76"/>
            <p:cNvSpPr/>
            <p:nvPr/>
          </p:nvSpPr>
          <p:spPr>
            <a:xfrm>
              <a:off x="8183643" y="3885593"/>
              <a:ext cx="45410" cy="45410"/>
            </a:xfrm>
            <a:custGeom>
              <a:avLst/>
              <a:gdLst/>
              <a:ahLst/>
              <a:cxnLst/>
              <a:rect l="l" t="t" r="r" b="b"/>
              <a:pathLst>
                <a:path w="1430" h="1430" extrusionOk="0">
                  <a:moveTo>
                    <a:pt x="703" y="358"/>
                  </a:moveTo>
                  <a:cubicBezTo>
                    <a:pt x="894" y="358"/>
                    <a:pt x="1060" y="524"/>
                    <a:pt x="1060" y="715"/>
                  </a:cubicBezTo>
                  <a:cubicBezTo>
                    <a:pt x="1060" y="905"/>
                    <a:pt x="894" y="1072"/>
                    <a:pt x="703" y="1072"/>
                  </a:cubicBezTo>
                  <a:cubicBezTo>
                    <a:pt x="501" y="1072"/>
                    <a:pt x="346" y="905"/>
                    <a:pt x="346" y="715"/>
                  </a:cubicBezTo>
                  <a:cubicBezTo>
                    <a:pt x="346" y="524"/>
                    <a:pt x="501" y="358"/>
                    <a:pt x="703" y="358"/>
                  </a:cubicBezTo>
                  <a:close/>
                  <a:moveTo>
                    <a:pt x="715" y="1"/>
                  </a:moveTo>
                  <a:cubicBezTo>
                    <a:pt x="310" y="1"/>
                    <a:pt x="1" y="334"/>
                    <a:pt x="1" y="715"/>
                  </a:cubicBezTo>
                  <a:cubicBezTo>
                    <a:pt x="1" y="1120"/>
                    <a:pt x="322" y="1429"/>
                    <a:pt x="715" y="1429"/>
                  </a:cubicBezTo>
                  <a:cubicBezTo>
                    <a:pt x="1096" y="1429"/>
                    <a:pt x="1430" y="1108"/>
                    <a:pt x="1430" y="715"/>
                  </a:cubicBezTo>
                  <a:cubicBezTo>
                    <a:pt x="1430" y="310"/>
                    <a:pt x="1096" y="1"/>
                    <a:pt x="7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9058" name="Google Shape;9058;p76"/>
          <p:cNvSpPr/>
          <p:nvPr/>
        </p:nvSpPr>
        <p:spPr>
          <a:xfrm>
            <a:off x="1695324" y="7388729"/>
            <a:ext cx="710868" cy="653963"/>
          </a:xfrm>
          <a:custGeom>
            <a:avLst/>
            <a:gdLst/>
            <a:ahLst/>
            <a:cxnLst/>
            <a:rect l="l" t="t" r="r" b="b"/>
            <a:pathLst>
              <a:path w="11193" h="10297" extrusionOk="0">
                <a:moveTo>
                  <a:pt x="6014" y="2129"/>
                </a:moveTo>
                <a:lnTo>
                  <a:pt x="6014" y="3034"/>
                </a:lnTo>
                <a:lnTo>
                  <a:pt x="5097" y="3034"/>
                </a:lnTo>
                <a:lnTo>
                  <a:pt x="5097" y="2129"/>
                </a:lnTo>
                <a:close/>
                <a:moveTo>
                  <a:pt x="8704" y="347"/>
                </a:moveTo>
                <a:cubicBezTo>
                  <a:pt x="8745" y="347"/>
                  <a:pt x="8785" y="350"/>
                  <a:pt x="8824" y="355"/>
                </a:cubicBezTo>
                <a:cubicBezTo>
                  <a:pt x="9133" y="403"/>
                  <a:pt x="9371" y="617"/>
                  <a:pt x="9550" y="1058"/>
                </a:cubicBezTo>
                <a:cubicBezTo>
                  <a:pt x="9824" y="1689"/>
                  <a:pt x="9847" y="2201"/>
                  <a:pt x="9645" y="2558"/>
                </a:cubicBezTo>
                <a:cubicBezTo>
                  <a:pt x="9419" y="2939"/>
                  <a:pt x="8966" y="3034"/>
                  <a:pt x="8907" y="3046"/>
                </a:cubicBezTo>
                <a:lnTo>
                  <a:pt x="6335" y="3046"/>
                </a:lnTo>
                <a:lnTo>
                  <a:pt x="6335" y="2034"/>
                </a:lnTo>
                <a:cubicBezTo>
                  <a:pt x="6442" y="1903"/>
                  <a:pt x="6764" y="1498"/>
                  <a:pt x="7204" y="1141"/>
                </a:cubicBezTo>
                <a:cubicBezTo>
                  <a:pt x="7798" y="612"/>
                  <a:pt x="8304" y="347"/>
                  <a:pt x="8704" y="347"/>
                </a:cubicBezTo>
                <a:close/>
                <a:moveTo>
                  <a:pt x="4585" y="3356"/>
                </a:moveTo>
                <a:lnTo>
                  <a:pt x="4585" y="4653"/>
                </a:lnTo>
                <a:lnTo>
                  <a:pt x="299" y="4653"/>
                </a:lnTo>
                <a:lnTo>
                  <a:pt x="299" y="3356"/>
                </a:lnTo>
                <a:close/>
                <a:moveTo>
                  <a:pt x="6204" y="3356"/>
                </a:moveTo>
                <a:lnTo>
                  <a:pt x="6204" y="9987"/>
                </a:lnTo>
                <a:lnTo>
                  <a:pt x="4906" y="9987"/>
                </a:lnTo>
                <a:lnTo>
                  <a:pt x="4906" y="3356"/>
                </a:lnTo>
                <a:close/>
                <a:moveTo>
                  <a:pt x="10812" y="3356"/>
                </a:moveTo>
                <a:lnTo>
                  <a:pt x="10812" y="4653"/>
                </a:lnTo>
                <a:lnTo>
                  <a:pt x="9074" y="4653"/>
                </a:lnTo>
                <a:cubicBezTo>
                  <a:pt x="8990" y="4653"/>
                  <a:pt x="8907" y="4725"/>
                  <a:pt x="8907" y="4820"/>
                </a:cubicBezTo>
                <a:cubicBezTo>
                  <a:pt x="8907" y="4903"/>
                  <a:pt x="8990" y="4987"/>
                  <a:pt x="9074" y="4987"/>
                </a:cubicBezTo>
                <a:lnTo>
                  <a:pt x="10002" y="4987"/>
                </a:lnTo>
                <a:lnTo>
                  <a:pt x="10002" y="9594"/>
                </a:lnTo>
                <a:cubicBezTo>
                  <a:pt x="10002" y="9809"/>
                  <a:pt x="9824" y="9987"/>
                  <a:pt x="9609" y="9987"/>
                </a:cubicBezTo>
                <a:lnTo>
                  <a:pt x="6526" y="9987"/>
                </a:lnTo>
                <a:lnTo>
                  <a:pt x="6526" y="4987"/>
                </a:lnTo>
                <a:lnTo>
                  <a:pt x="8419" y="4987"/>
                </a:lnTo>
                <a:cubicBezTo>
                  <a:pt x="8514" y="4987"/>
                  <a:pt x="8585" y="4903"/>
                  <a:pt x="8585" y="4820"/>
                </a:cubicBezTo>
                <a:cubicBezTo>
                  <a:pt x="8585" y="4725"/>
                  <a:pt x="8514" y="4653"/>
                  <a:pt x="8419" y="4653"/>
                </a:cubicBezTo>
                <a:lnTo>
                  <a:pt x="6526" y="4653"/>
                </a:lnTo>
                <a:lnTo>
                  <a:pt x="6526" y="3356"/>
                </a:lnTo>
                <a:close/>
                <a:moveTo>
                  <a:pt x="2416" y="1"/>
                </a:moveTo>
                <a:cubicBezTo>
                  <a:pt x="2282" y="1"/>
                  <a:pt x="2156" y="24"/>
                  <a:pt x="2037" y="69"/>
                </a:cubicBezTo>
                <a:cubicBezTo>
                  <a:pt x="1727" y="188"/>
                  <a:pt x="1465" y="474"/>
                  <a:pt x="1287" y="903"/>
                </a:cubicBezTo>
                <a:cubicBezTo>
                  <a:pt x="977" y="1653"/>
                  <a:pt x="965" y="2248"/>
                  <a:pt x="1215" y="2689"/>
                </a:cubicBezTo>
                <a:cubicBezTo>
                  <a:pt x="1287" y="2820"/>
                  <a:pt x="1382" y="2927"/>
                  <a:pt x="1489" y="3022"/>
                </a:cubicBezTo>
                <a:lnTo>
                  <a:pt x="156" y="3022"/>
                </a:lnTo>
                <a:cubicBezTo>
                  <a:pt x="72" y="3022"/>
                  <a:pt x="1" y="3094"/>
                  <a:pt x="1" y="3177"/>
                </a:cubicBezTo>
                <a:lnTo>
                  <a:pt x="1" y="4808"/>
                </a:lnTo>
                <a:cubicBezTo>
                  <a:pt x="1" y="4891"/>
                  <a:pt x="72" y="4963"/>
                  <a:pt x="156" y="4963"/>
                </a:cubicBezTo>
                <a:lnTo>
                  <a:pt x="834" y="4963"/>
                </a:lnTo>
                <a:lnTo>
                  <a:pt x="834" y="9583"/>
                </a:lnTo>
                <a:cubicBezTo>
                  <a:pt x="834" y="9964"/>
                  <a:pt x="1156" y="10297"/>
                  <a:pt x="1549" y="10297"/>
                </a:cubicBezTo>
                <a:lnTo>
                  <a:pt x="2656" y="10297"/>
                </a:lnTo>
                <a:cubicBezTo>
                  <a:pt x="2751" y="10297"/>
                  <a:pt x="2823" y="10225"/>
                  <a:pt x="2823" y="10130"/>
                </a:cubicBezTo>
                <a:cubicBezTo>
                  <a:pt x="2823" y="10047"/>
                  <a:pt x="2751" y="9964"/>
                  <a:pt x="2656" y="9964"/>
                </a:cubicBezTo>
                <a:lnTo>
                  <a:pt x="1549" y="9964"/>
                </a:lnTo>
                <a:cubicBezTo>
                  <a:pt x="1334" y="9964"/>
                  <a:pt x="1156" y="9785"/>
                  <a:pt x="1156" y="9583"/>
                </a:cubicBezTo>
                <a:lnTo>
                  <a:pt x="1156" y="4963"/>
                </a:lnTo>
                <a:lnTo>
                  <a:pt x="4609" y="4963"/>
                </a:lnTo>
                <a:lnTo>
                  <a:pt x="4609" y="9964"/>
                </a:lnTo>
                <a:lnTo>
                  <a:pt x="3311" y="9964"/>
                </a:lnTo>
                <a:cubicBezTo>
                  <a:pt x="3228" y="9964"/>
                  <a:pt x="3156" y="10047"/>
                  <a:pt x="3156" y="10130"/>
                </a:cubicBezTo>
                <a:cubicBezTo>
                  <a:pt x="3156" y="10225"/>
                  <a:pt x="3228" y="10297"/>
                  <a:pt x="3311" y="10297"/>
                </a:cubicBezTo>
                <a:lnTo>
                  <a:pt x="9645" y="10297"/>
                </a:lnTo>
                <a:cubicBezTo>
                  <a:pt x="10026" y="10297"/>
                  <a:pt x="10359" y="9964"/>
                  <a:pt x="10359" y="9583"/>
                </a:cubicBezTo>
                <a:lnTo>
                  <a:pt x="10359" y="4963"/>
                </a:lnTo>
                <a:lnTo>
                  <a:pt x="11026" y="4963"/>
                </a:lnTo>
                <a:cubicBezTo>
                  <a:pt x="11110" y="4963"/>
                  <a:pt x="11193" y="4891"/>
                  <a:pt x="11193" y="4808"/>
                </a:cubicBezTo>
                <a:lnTo>
                  <a:pt x="11193" y="3177"/>
                </a:lnTo>
                <a:cubicBezTo>
                  <a:pt x="11145" y="3106"/>
                  <a:pt x="11074" y="3034"/>
                  <a:pt x="10979" y="3034"/>
                </a:cubicBezTo>
                <a:lnTo>
                  <a:pt x="9657" y="3034"/>
                </a:lnTo>
                <a:cubicBezTo>
                  <a:pt x="9752" y="2939"/>
                  <a:pt x="9847" y="2844"/>
                  <a:pt x="9919" y="2701"/>
                </a:cubicBezTo>
                <a:cubicBezTo>
                  <a:pt x="10181" y="2260"/>
                  <a:pt x="10157" y="1641"/>
                  <a:pt x="9847" y="915"/>
                </a:cubicBezTo>
                <a:cubicBezTo>
                  <a:pt x="9621" y="379"/>
                  <a:pt x="9300" y="81"/>
                  <a:pt x="8871" y="22"/>
                </a:cubicBezTo>
                <a:cubicBezTo>
                  <a:pt x="8824" y="16"/>
                  <a:pt x="8776" y="13"/>
                  <a:pt x="8728" y="13"/>
                </a:cubicBezTo>
                <a:cubicBezTo>
                  <a:pt x="7648" y="13"/>
                  <a:pt x="6371" y="1489"/>
                  <a:pt x="6097" y="1808"/>
                </a:cubicBezTo>
                <a:lnTo>
                  <a:pt x="5025" y="1808"/>
                </a:lnTo>
                <a:cubicBezTo>
                  <a:pt x="4859" y="1617"/>
                  <a:pt x="4359" y="1022"/>
                  <a:pt x="3751" y="581"/>
                </a:cubicBezTo>
                <a:cubicBezTo>
                  <a:pt x="3715" y="556"/>
                  <a:pt x="3677" y="543"/>
                  <a:pt x="3642" y="543"/>
                </a:cubicBezTo>
                <a:cubicBezTo>
                  <a:pt x="3595" y="543"/>
                  <a:pt x="3552" y="565"/>
                  <a:pt x="3525" y="605"/>
                </a:cubicBezTo>
                <a:cubicBezTo>
                  <a:pt x="3466" y="677"/>
                  <a:pt x="3478" y="784"/>
                  <a:pt x="3549" y="831"/>
                </a:cubicBezTo>
                <a:cubicBezTo>
                  <a:pt x="4144" y="1260"/>
                  <a:pt x="4656" y="1855"/>
                  <a:pt x="4787" y="2022"/>
                </a:cubicBezTo>
                <a:lnTo>
                  <a:pt x="4787" y="3034"/>
                </a:lnTo>
                <a:lnTo>
                  <a:pt x="2216" y="3034"/>
                </a:lnTo>
                <a:cubicBezTo>
                  <a:pt x="2144" y="3022"/>
                  <a:pt x="1692" y="2927"/>
                  <a:pt x="1489" y="2546"/>
                </a:cubicBezTo>
                <a:cubicBezTo>
                  <a:pt x="1275" y="2189"/>
                  <a:pt x="1323" y="1677"/>
                  <a:pt x="1573" y="1034"/>
                </a:cubicBezTo>
                <a:cubicBezTo>
                  <a:pt x="1727" y="700"/>
                  <a:pt x="1906" y="474"/>
                  <a:pt x="2144" y="379"/>
                </a:cubicBezTo>
                <a:cubicBezTo>
                  <a:pt x="2224" y="348"/>
                  <a:pt x="2314" y="332"/>
                  <a:pt x="2413" y="332"/>
                </a:cubicBezTo>
                <a:cubicBezTo>
                  <a:pt x="2578" y="332"/>
                  <a:pt x="2769" y="377"/>
                  <a:pt x="2978" y="474"/>
                </a:cubicBezTo>
                <a:cubicBezTo>
                  <a:pt x="3001" y="488"/>
                  <a:pt x="3025" y="493"/>
                  <a:pt x="3049" y="493"/>
                </a:cubicBezTo>
                <a:cubicBezTo>
                  <a:pt x="3109" y="493"/>
                  <a:pt x="3166" y="454"/>
                  <a:pt x="3192" y="403"/>
                </a:cubicBezTo>
                <a:cubicBezTo>
                  <a:pt x="3239" y="308"/>
                  <a:pt x="3192" y="224"/>
                  <a:pt x="3120" y="177"/>
                </a:cubicBezTo>
                <a:cubicBezTo>
                  <a:pt x="2864" y="59"/>
                  <a:pt x="2630" y="1"/>
                  <a:pt x="2416" y="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rtl="1"/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9059" name="Google Shape;9059;p76"/>
          <p:cNvGrpSpPr/>
          <p:nvPr/>
        </p:nvGrpSpPr>
        <p:grpSpPr>
          <a:xfrm>
            <a:off x="2778170" y="7361929"/>
            <a:ext cx="715440" cy="710297"/>
            <a:chOff x="1408777" y="3680964"/>
            <a:chExt cx="357720" cy="355148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9060" name="Google Shape;9060;p76"/>
            <p:cNvSpPr/>
            <p:nvPr/>
          </p:nvSpPr>
          <p:spPr>
            <a:xfrm>
              <a:off x="1510488" y="3814144"/>
              <a:ext cx="37852" cy="49188"/>
            </a:xfrm>
            <a:custGeom>
              <a:avLst/>
              <a:gdLst/>
              <a:ahLst/>
              <a:cxnLst/>
              <a:rect l="l" t="t" r="r" b="b"/>
              <a:pathLst>
                <a:path w="1192" h="1549" extrusionOk="0">
                  <a:moveTo>
                    <a:pt x="596" y="0"/>
                  </a:moveTo>
                  <a:cubicBezTo>
                    <a:pt x="262" y="0"/>
                    <a:pt x="1" y="274"/>
                    <a:pt x="1" y="596"/>
                  </a:cubicBezTo>
                  <a:lnTo>
                    <a:pt x="1" y="953"/>
                  </a:lnTo>
                  <a:cubicBezTo>
                    <a:pt x="1" y="1286"/>
                    <a:pt x="262" y="1548"/>
                    <a:pt x="596" y="1548"/>
                  </a:cubicBezTo>
                  <a:cubicBezTo>
                    <a:pt x="917" y="1548"/>
                    <a:pt x="1191" y="1286"/>
                    <a:pt x="1191" y="953"/>
                  </a:cubicBezTo>
                  <a:lnTo>
                    <a:pt x="1191" y="691"/>
                  </a:lnTo>
                  <a:cubicBezTo>
                    <a:pt x="1191" y="596"/>
                    <a:pt x="1108" y="524"/>
                    <a:pt x="1024" y="524"/>
                  </a:cubicBezTo>
                  <a:cubicBezTo>
                    <a:pt x="941" y="524"/>
                    <a:pt x="858" y="596"/>
                    <a:pt x="858" y="691"/>
                  </a:cubicBezTo>
                  <a:lnTo>
                    <a:pt x="858" y="953"/>
                  </a:lnTo>
                  <a:cubicBezTo>
                    <a:pt x="858" y="1108"/>
                    <a:pt x="739" y="1227"/>
                    <a:pt x="596" y="1227"/>
                  </a:cubicBezTo>
                  <a:cubicBezTo>
                    <a:pt x="441" y="1227"/>
                    <a:pt x="322" y="1108"/>
                    <a:pt x="322" y="953"/>
                  </a:cubicBezTo>
                  <a:lnTo>
                    <a:pt x="322" y="596"/>
                  </a:lnTo>
                  <a:cubicBezTo>
                    <a:pt x="322" y="453"/>
                    <a:pt x="441" y="334"/>
                    <a:pt x="596" y="334"/>
                  </a:cubicBezTo>
                  <a:cubicBezTo>
                    <a:pt x="679" y="334"/>
                    <a:pt x="763" y="262"/>
                    <a:pt x="763" y="167"/>
                  </a:cubicBezTo>
                  <a:cubicBezTo>
                    <a:pt x="763" y="84"/>
                    <a:pt x="679" y="0"/>
                    <a:pt x="5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61" name="Google Shape;9061;p76"/>
            <p:cNvSpPr/>
            <p:nvPr/>
          </p:nvSpPr>
          <p:spPr>
            <a:xfrm>
              <a:off x="1627315" y="3814144"/>
              <a:ext cx="37852" cy="49188"/>
            </a:xfrm>
            <a:custGeom>
              <a:avLst/>
              <a:gdLst/>
              <a:ahLst/>
              <a:cxnLst/>
              <a:rect l="l" t="t" r="r" b="b"/>
              <a:pathLst>
                <a:path w="1192" h="1549" extrusionOk="0">
                  <a:moveTo>
                    <a:pt x="596" y="0"/>
                  </a:moveTo>
                  <a:cubicBezTo>
                    <a:pt x="262" y="0"/>
                    <a:pt x="1" y="274"/>
                    <a:pt x="1" y="596"/>
                  </a:cubicBezTo>
                  <a:lnTo>
                    <a:pt x="1" y="953"/>
                  </a:lnTo>
                  <a:cubicBezTo>
                    <a:pt x="1" y="1286"/>
                    <a:pt x="262" y="1548"/>
                    <a:pt x="596" y="1548"/>
                  </a:cubicBezTo>
                  <a:cubicBezTo>
                    <a:pt x="917" y="1548"/>
                    <a:pt x="1191" y="1286"/>
                    <a:pt x="1191" y="953"/>
                  </a:cubicBezTo>
                  <a:lnTo>
                    <a:pt x="1191" y="691"/>
                  </a:lnTo>
                  <a:cubicBezTo>
                    <a:pt x="1191" y="596"/>
                    <a:pt x="1108" y="524"/>
                    <a:pt x="1024" y="524"/>
                  </a:cubicBezTo>
                  <a:cubicBezTo>
                    <a:pt x="929" y="524"/>
                    <a:pt x="858" y="596"/>
                    <a:pt x="858" y="691"/>
                  </a:cubicBezTo>
                  <a:lnTo>
                    <a:pt x="858" y="953"/>
                  </a:lnTo>
                  <a:cubicBezTo>
                    <a:pt x="858" y="1108"/>
                    <a:pt x="739" y="1227"/>
                    <a:pt x="596" y="1227"/>
                  </a:cubicBezTo>
                  <a:cubicBezTo>
                    <a:pt x="441" y="1227"/>
                    <a:pt x="322" y="1108"/>
                    <a:pt x="322" y="953"/>
                  </a:cubicBezTo>
                  <a:lnTo>
                    <a:pt x="322" y="596"/>
                  </a:lnTo>
                  <a:cubicBezTo>
                    <a:pt x="322" y="453"/>
                    <a:pt x="441" y="334"/>
                    <a:pt x="596" y="334"/>
                  </a:cubicBezTo>
                  <a:cubicBezTo>
                    <a:pt x="679" y="334"/>
                    <a:pt x="751" y="262"/>
                    <a:pt x="751" y="167"/>
                  </a:cubicBezTo>
                  <a:cubicBezTo>
                    <a:pt x="751" y="84"/>
                    <a:pt x="679" y="0"/>
                    <a:pt x="5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62" name="Google Shape;9062;p76"/>
            <p:cNvSpPr/>
            <p:nvPr/>
          </p:nvSpPr>
          <p:spPr>
            <a:xfrm>
              <a:off x="1525604" y="3908806"/>
              <a:ext cx="123305" cy="33152"/>
            </a:xfrm>
            <a:custGeom>
              <a:avLst/>
              <a:gdLst/>
              <a:ahLst/>
              <a:cxnLst/>
              <a:rect l="l" t="t" r="r" b="b"/>
              <a:pathLst>
                <a:path w="3883" h="1044" extrusionOk="0">
                  <a:moveTo>
                    <a:pt x="3714" y="0"/>
                  </a:moveTo>
                  <a:cubicBezTo>
                    <a:pt x="3669" y="0"/>
                    <a:pt x="3622" y="18"/>
                    <a:pt x="3585" y="55"/>
                  </a:cubicBezTo>
                  <a:cubicBezTo>
                    <a:pt x="3215" y="460"/>
                    <a:pt x="2596" y="710"/>
                    <a:pt x="1953" y="710"/>
                  </a:cubicBezTo>
                  <a:cubicBezTo>
                    <a:pt x="1299" y="710"/>
                    <a:pt x="679" y="472"/>
                    <a:pt x="310" y="55"/>
                  </a:cubicBezTo>
                  <a:cubicBezTo>
                    <a:pt x="278" y="23"/>
                    <a:pt x="231" y="4"/>
                    <a:pt x="183" y="4"/>
                  </a:cubicBezTo>
                  <a:cubicBezTo>
                    <a:pt x="144" y="4"/>
                    <a:pt x="104" y="17"/>
                    <a:pt x="72" y="43"/>
                  </a:cubicBezTo>
                  <a:cubicBezTo>
                    <a:pt x="13" y="103"/>
                    <a:pt x="1" y="210"/>
                    <a:pt x="60" y="282"/>
                  </a:cubicBezTo>
                  <a:cubicBezTo>
                    <a:pt x="489" y="758"/>
                    <a:pt x="1191" y="1044"/>
                    <a:pt x="1930" y="1044"/>
                  </a:cubicBezTo>
                  <a:cubicBezTo>
                    <a:pt x="2680" y="1044"/>
                    <a:pt x="3370" y="758"/>
                    <a:pt x="3811" y="282"/>
                  </a:cubicBezTo>
                  <a:cubicBezTo>
                    <a:pt x="3882" y="210"/>
                    <a:pt x="3882" y="103"/>
                    <a:pt x="3823" y="43"/>
                  </a:cubicBezTo>
                  <a:cubicBezTo>
                    <a:pt x="3794" y="15"/>
                    <a:pt x="3755" y="0"/>
                    <a:pt x="37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63" name="Google Shape;9063;p76"/>
            <p:cNvSpPr/>
            <p:nvPr/>
          </p:nvSpPr>
          <p:spPr>
            <a:xfrm>
              <a:off x="1408777" y="3680964"/>
              <a:ext cx="298338" cy="296528"/>
            </a:xfrm>
            <a:custGeom>
              <a:avLst/>
              <a:gdLst/>
              <a:ahLst/>
              <a:cxnLst/>
              <a:rect l="l" t="t" r="r" b="b"/>
              <a:pathLst>
                <a:path w="9395" h="9338" extrusionOk="0">
                  <a:moveTo>
                    <a:pt x="5655" y="0"/>
                  </a:moveTo>
                  <a:cubicBezTo>
                    <a:pt x="5592" y="0"/>
                    <a:pt x="5529" y="1"/>
                    <a:pt x="5466" y="3"/>
                  </a:cubicBezTo>
                  <a:cubicBezTo>
                    <a:pt x="4037" y="51"/>
                    <a:pt x="2692" y="622"/>
                    <a:pt x="1680" y="1634"/>
                  </a:cubicBezTo>
                  <a:cubicBezTo>
                    <a:pt x="667" y="2646"/>
                    <a:pt x="96" y="3992"/>
                    <a:pt x="48" y="5421"/>
                  </a:cubicBezTo>
                  <a:cubicBezTo>
                    <a:pt x="1" y="6849"/>
                    <a:pt x="489" y="8219"/>
                    <a:pt x="1429" y="9278"/>
                  </a:cubicBezTo>
                  <a:cubicBezTo>
                    <a:pt x="1465" y="9302"/>
                    <a:pt x="1501" y="9338"/>
                    <a:pt x="1549" y="9338"/>
                  </a:cubicBezTo>
                  <a:cubicBezTo>
                    <a:pt x="1596" y="9338"/>
                    <a:pt x="1620" y="9314"/>
                    <a:pt x="1656" y="9290"/>
                  </a:cubicBezTo>
                  <a:cubicBezTo>
                    <a:pt x="1727" y="9231"/>
                    <a:pt x="1727" y="9123"/>
                    <a:pt x="1668" y="9052"/>
                  </a:cubicBezTo>
                  <a:cubicBezTo>
                    <a:pt x="787" y="8052"/>
                    <a:pt x="310" y="6754"/>
                    <a:pt x="358" y="5421"/>
                  </a:cubicBezTo>
                  <a:cubicBezTo>
                    <a:pt x="406" y="4075"/>
                    <a:pt x="941" y="2813"/>
                    <a:pt x="1894" y="1861"/>
                  </a:cubicBezTo>
                  <a:cubicBezTo>
                    <a:pt x="2846" y="908"/>
                    <a:pt x="4108" y="360"/>
                    <a:pt x="5454" y="325"/>
                  </a:cubicBezTo>
                  <a:cubicBezTo>
                    <a:pt x="5500" y="323"/>
                    <a:pt x="5547" y="323"/>
                    <a:pt x="5594" y="323"/>
                  </a:cubicBezTo>
                  <a:cubicBezTo>
                    <a:pt x="6878" y="323"/>
                    <a:pt x="8120" y="796"/>
                    <a:pt x="9085" y="1634"/>
                  </a:cubicBezTo>
                  <a:cubicBezTo>
                    <a:pt x="9119" y="1663"/>
                    <a:pt x="9162" y="1678"/>
                    <a:pt x="9203" y="1678"/>
                  </a:cubicBezTo>
                  <a:cubicBezTo>
                    <a:pt x="9248" y="1678"/>
                    <a:pt x="9292" y="1660"/>
                    <a:pt x="9323" y="1623"/>
                  </a:cubicBezTo>
                  <a:cubicBezTo>
                    <a:pt x="9395" y="1551"/>
                    <a:pt x="9395" y="1444"/>
                    <a:pt x="9323" y="1384"/>
                  </a:cubicBezTo>
                  <a:cubicBezTo>
                    <a:pt x="8300" y="486"/>
                    <a:pt x="7004" y="0"/>
                    <a:pt x="56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64" name="Google Shape;9064;p76"/>
            <p:cNvSpPr/>
            <p:nvPr/>
          </p:nvSpPr>
          <p:spPr>
            <a:xfrm>
              <a:off x="1468508" y="3739075"/>
              <a:ext cx="297989" cy="297036"/>
            </a:xfrm>
            <a:custGeom>
              <a:avLst/>
              <a:gdLst/>
              <a:ahLst/>
              <a:cxnLst/>
              <a:rect l="l" t="t" r="r" b="b"/>
              <a:pathLst>
                <a:path w="9384" h="9354" extrusionOk="0">
                  <a:moveTo>
                    <a:pt x="7834" y="1"/>
                  </a:moveTo>
                  <a:cubicBezTo>
                    <a:pt x="7795" y="1"/>
                    <a:pt x="7754" y="15"/>
                    <a:pt x="7716" y="43"/>
                  </a:cubicBezTo>
                  <a:cubicBezTo>
                    <a:pt x="7645" y="102"/>
                    <a:pt x="7645" y="209"/>
                    <a:pt x="7704" y="281"/>
                  </a:cubicBezTo>
                  <a:cubicBezTo>
                    <a:pt x="8585" y="1281"/>
                    <a:pt x="9062" y="2579"/>
                    <a:pt x="9014" y="3912"/>
                  </a:cubicBezTo>
                  <a:cubicBezTo>
                    <a:pt x="8966" y="5257"/>
                    <a:pt x="8431" y="6520"/>
                    <a:pt x="7478" y="7472"/>
                  </a:cubicBezTo>
                  <a:cubicBezTo>
                    <a:pt x="6526" y="8425"/>
                    <a:pt x="5263" y="8972"/>
                    <a:pt x="3918" y="9008"/>
                  </a:cubicBezTo>
                  <a:cubicBezTo>
                    <a:pt x="3870" y="9009"/>
                    <a:pt x="3823" y="9010"/>
                    <a:pt x="3775" y="9010"/>
                  </a:cubicBezTo>
                  <a:cubicBezTo>
                    <a:pt x="2492" y="9010"/>
                    <a:pt x="1251" y="8548"/>
                    <a:pt x="299" y="7698"/>
                  </a:cubicBezTo>
                  <a:cubicBezTo>
                    <a:pt x="259" y="7670"/>
                    <a:pt x="216" y="7655"/>
                    <a:pt x="175" y="7655"/>
                  </a:cubicBezTo>
                  <a:cubicBezTo>
                    <a:pt x="130" y="7655"/>
                    <a:pt x="86" y="7673"/>
                    <a:pt x="49" y="7710"/>
                  </a:cubicBezTo>
                  <a:cubicBezTo>
                    <a:pt x="1" y="7782"/>
                    <a:pt x="1" y="7889"/>
                    <a:pt x="72" y="7948"/>
                  </a:cubicBezTo>
                  <a:cubicBezTo>
                    <a:pt x="1096" y="8853"/>
                    <a:pt x="2394" y="9353"/>
                    <a:pt x="3763" y="9353"/>
                  </a:cubicBezTo>
                  <a:lnTo>
                    <a:pt x="3930" y="9353"/>
                  </a:lnTo>
                  <a:cubicBezTo>
                    <a:pt x="5359" y="9306"/>
                    <a:pt x="6692" y="8722"/>
                    <a:pt x="7704" y="7710"/>
                  </a:cubicBezTo>
                  <a:cubicBezTo>
                    <a:pt x="8716" y="6698"/>
                    <a:pt x="9300" y="5365"/>
                    <a:pt x="9347" y="3936"/>
                  </a:cubicBezTo>
                  <a:cubicBezTo>
                    <a:pt x="9383" y="2507"/>
                    <a:pt x="8895" y="1126"/>
                    <a:pt x="7954" y="66"/>
                  </a:cubicBezTo>
                  <a:cubicBezTo>
                    <a:pt x="7922" y="21"/>
                    <a:pt x="7879" y="1"/>
                    <a:pt x="78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9065" name="Google Shape;9065;p76"/>
          <p:cNvGrpSpPr/>
          <p:nvPr/>
        </p:nvGrpSpPr>
        <p:grpSpPr>
          <a:xfrm>
            <a:off x="3866288" y="7361929"/>
            <a:ext cx="715440" cy="710297"/>
            <a:chOff x="1952836" y="3680964"/>
            <a:chExt cx="357720" cy="355148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9066" name="Google Shape;9066;p76"/>
            <p:cNvSpPr/>
            <p:nvPr/>
          </p:nvSpPr>
          <p:spPr>
            <a:xfrm>
              <a:off x="2054166" y="3814144"/>
              <a:ext cx="38233" cy="49188"/>
            </a:xfrm>
            <a:custGeom>
              <a:avLst/>
              <a:gdLst/>
              <a:ahLst/>
              <a:cxnLst/>
              <a:rect l="l" t="t" r="r" b="b"/>
              <a:pathLst>
                <a:path w="1204" h="1549" extrusionOk="0">
                  <a:moveTo>
                    <a:pt x="596" y="0"/>
                  </a:moveTo>
                  <a:cubicBezTo>
                    <a:pt x="275" y="0"/>
                    <a:pt x="1" y="274"/>
                    <a:pt x="1" y="596"/>
                  </a:cubicBezTo>
                  <a:lnTo>
                    <a:pt x="1" y="953"/>
                  </a:lnTo>
                  <a:cubicBezTo>
                    <a:pt x="1" y="1286"/>
                    <a:pt x="275" y="1548"/>
                    <a:pt x="596" y="1548"/>
                  </a:cubicBezTo>
                  <a:cubicBezTo>
                    <a:pt x="929" y="1548"/>
                    <a:pt x="1191" y="1286"/>
                    <a:pt x="1191" y="953"/>
                  </a:cubicBezTo>
                  <a:lnTo>
                    <a:pt x="1191" y="691"/>
                  </a:lnTo>
                  <a:cubicBezTo>
                    <a:pt x="1203" y="596"/>
                    <a:pt x="1120" y="524"/>
                    <a:pt x="1037" y="524"/>
                  </a:cubicBezTo>
                  <a:cubicBezTo>
                    <a:pt x="941" y="524"/>
                    <a:pt x="870" y="596"/>
                    <a:pt x="870" y="691"/>
                  </a:cubicBezTo>
                  <a:lnTo>
                    <a:pt x="870" y="953"/>
                  </a:lnTo>
                  <a:cubicBezTo>
                    <a:pt x="870" y="1108"/>
                    <a:pt x="751" y="1227"/>
                    <a:pt x="596" y="1227"/>
                  </a:cubicBezTo>
                  <a:cubicBezTo>
                    <a:pt x="453" y="1227"/>
                    <a:pt x="334" y="1108"/>
                    <a:pt x="334" y="953"/>
                  </a:cubicBezTo>
                  <a:lnTo>
                    <a:pt x="334" y="596"/>
                  </a:lnTo>
                  <a:cubicBezTo>
                    <a:pt x="334" y="453"/>
                    <a:pt x="453" y="334"/>
                    <a:pt x="596" y="334"/>
                  </a:cubicBezTo>
                  <a:cubicBezTo>
                    <a:pt x="691" y="334"/>
                    <a:pt x="763" y="262"/>
                    <a:pt x="763" y="167"/>
                  </a:cubicBezTo>
                  <a:cubicBezTo>
                    <a:pt x="763" y="84"/>
                    <a:pt x="691" y="0"/>
                    <a:pt x="5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67" name="Google Shape;9067;p76"/>
            <p:cNvSpPr/>
            <p:nvPr/>
          </p:nvSpPr>
          <p:spPr>
            <a:xfrm>
              <a:off x="2170992" y="3814144"/>
              <a:ext cx="37852" cy="49188"/>
            </a:xfrm>
            <a:custGeom>
              <a:avLst/>
              <a:gdLst/>
              <a:ahLst/>
              <a:cxnLst/>
              <a:rect l="l" t="t" r="r" b="b"/>
              <a:pathLst>
                <a:path w="1192" h="1549" extrusionOk="0">
                  <a:moveTo>
                    <a:pt x="596" y="0"/>
                  </a:moveTo>
                  <a:cubicBezTo>
                    <a:pt x="275" y="0"/>
                    <a:pt x="1" y="274"/>
                    <a:pt x="1" y="596"/>
                  </a:cubicBezTo>
                  <a:lnTo>
                    <a:pt x="1" y="953"/>
                  </a:lnTo>
                  <a:cubicBezTo>
                    <a:pt x="1" y="1286"/>
                    <a:pt x="275" y="1548"/>
                    <a:pt x="596" y="1548"/>
                  </a:cubicBezTo>
                  <a:cubicBezTo>
                    <a:pt x="929" y="1548"/>
                    <a:pt x="1191" y="1286"/>
                    <a:pt x="1191" y="953"/>
                  </a:cubicBezTo>
                  <a:lnTo>
                    <a:pt x="1191" y="691"/>
                  </a:lnTo>
                  <a:cubicBezTo>
                    <a:pt x="1191" y="596"/>
                    <a:pt x="1120" y="524"/>
                    <a:pt x="1037" y="524"/>
                  </a:cubicBezTo>
                  <a:cubicBezTo>
                    <a:pt x="941" y="524"/>
                    <a:pt x="870" y="596"/>
                    <a:pt x="870" y="691"/>
                  </a:cubicBezTo>
                  <a:lnTo>
                    <a:pt x="870" y="953"/>
                  </a:lnTo>
                  <a:cubicBezTo>
                    <a:pt x="870" y="1108"/>
                    <a:pt x="751" y="1227"/>
                    <a:pt x="596" y="1227"/>
                  </a:cubicBezTo>
                  <a:cubicBezTo>
                    <a:pt x="453" y="1227"/>
                    <a:pt x="334" y="1108"/>
                    <a:pt x="334" y="953"/>
                  </a:cubicBezTo>
                  <a:lnTo>
                    <a:pt x="334" y="596"/>
                  </a:lnTo>
                  <a:cubicBezTo>
                    <a:pt x="334" y="453"/>
                    <a:pt x="453" y="334"/>
                    <a:pt x="596" y="334"/>
                  </a:cubicBezTo>
                  <a:cubicBezTo>
                    <a:pt x="691" y="334"/>
                    <a:pt x="763" y="262"/>
                    <a:pt x="763" y="167"/>
                  </a:cubicBezTo>
                  <a:cubicBezTo>
                    <a:pt x="763" y="84"/>
                    <a:pt x="691" y="0"/>
                    <a:pt x="5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68" name="Google Shape;9068;p76"/>
            <p:cNvSpPr/>
            <p:nvPr/>
          </p:nvSpPr>
          <p:spPr>
            <a:xfrm>
              <a:off x="2070043" y="3908647"/>
              <a:ext cx="122924" cy="33311"/>
            </a:xfrm>
            <a:custGeom>
              <a:avLst/>
              <a:gdLst/>
              <a:ahLst/>
              <a:cxnLst/>
              <a:rect l="l" t="t" r="r" b="b"/>
              <a:pathLst>
                <a:path w="3871" h="1049" extrusionOk="0">
                  <a:moveTo>
                    <a:pt x="1930" y="1"/>
                  </a:moveTo>
                  <a:cubicBezTo>
                    <a:pt x="1191" y="1"/>
                    <a:pt x="489" y="287"/>
                    <a:pt x="60" y="763"/>
                  </a:cubicBezTo>
                  <a:cubicBezTo>
                    <a:pt x="1" y="822"/>
                    <a:pt x="1" y="930"/>
                    <a:pt x="72" y="1001"/>
                  </a:cubicBezTo>
                  <a:cubicBezTo>
                    <a:pt x="101" y="1029"/>
                    <a:pt x="140" y="1044"/>
                    <a:pt x="181" y="1044"/>
                  </a:cubicBezTo>
                  <a:cubicBezTo>
                    <a:pt x="226" y="1044"/>
                    <a:pt x="273" y="1026"/>
                    <a:pt x="310" y="989"/>
                  </a:cubicBezTo>
                  <a:cubicBezTo>
                    <a:pt x="679" y="584"/>
                    <a:pt x="1299" y="334"/>
                    <a:pt x="1953" y="334"/>
                  </a:cubicBezTo>
                  <a:cubicBezTo>
                    <a:pt x="2596" y="334"/>
                    <a:pt x="3215" y="572"/>
                    <a:pt x="3585" y="989"/>
                  </a:cubicBezTo>
                  <a:cubicBezTo>
                    <a:pt x="3620" y="1013"/>
                    <a:pt x="3656" y="1049"/>
                    <a:pt x="3704" y="1049"/>
                  </a:cubicBezTo>
                  <a:cubicBezTo>
                    <a:pt x="3751" y="1049"/>
                    <a:pt x="3775" y="1037"/>
                    <a:pt x="3811" y="1001"/>
                  </a:cubicBezTo>
                  <a:cubicBezTo>
                    <a:pt x="3870" y="930"/>
                    <a:pt x="3870" y="822"/>
                    <a:pt x="3811" y="763"/>
                  </a:cubicBezTo>
                  <a:cubicBezTo>
                    <a:pt x="3382" y="287"/>
                    <a:pt x="2680" y="1"/>
                    <a:pt x="19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69" name="Google Shape;9069;p76"/>
            <p:cNvSpPr/>
            <p:nvPr/>
          </p:nvSpPr>
          <p:spPr>
            <a:xfrm>
              <a:off x="1952836" y="3680964"/>
              <a:ext cx="298338" cy="296528"/>
            </a:xfrm>
            <a:custGeom>
              <a:avLst/>
              <a:gdLst/>
              <a:ahLst/>
              <a:cxnLst/>
              <a:rect l="l" t="t" r="r" b="b"/>
              <a:pathLst>
                <a:path w="9395" h="9338" extrusionOk="0">
                  <a:moveTo>
                    <a:pt x="5654" y="0"/>
                  </a:moveTo>
                  <a:cubicBezTo>
                    <a:pt x="5591" y="0"/>
                    <a:pt x="5528" y="1"/>
                    <a:pt x="5466" y="3"/>
                  </a:cubicBezTo>
                  <a:cubicBezTo>
                    <a:pt x="4037" y="51"/>
                    <a:pt x="2692" y="622"/>
                    <a:pt x="1680" y="1634"/>
                  </a:cubicBezTo>
                  <a:cubicBezTo>
                    <a:pt x="668" y="2646"/>
                    <a:pt x="84" y="3992"/>
                    <a:pt x="48" y="5421"/>
                  </a:cubicBezTo>
                  <a:cubicBezTo>
                    <a:pt x="1" y="6849"/>
                    <a:pt x="489" y="8219"/>
                    <a:pt x="1430" y="9278"/>
                  </a:cubicBezTo>
                  <a:cubicBezTo>
                    <a:pt x="1453" y="9302"/>
                    <a:pt x="1501" y="9338"/>
                    <a:pt x="1549" y="9338"/>
                  </a:cubicBezTo>
                  <a:cubicBezTo>
                    <a:pt x="1596" y="9338"/>
                    <a:pt x="1620" y="9314"/>
                    <a:pt x="1656" y="9290"/>
                  </a:cubicBezTo>
                  <a:cubicBezTo>
                    <a:pt x="1727" y="9231"/>
                    <a:pt x="1727" y="9123"/>
                    <a:pt x="1668" y="9052"/>
                  </a:cubicBezTo>
                  <a:cubicBezTo>
                    <a:pt x="787" y="8052"/>
                    <a:pt x="310" y="6754"/>
                    <a:pt x="358" y="5421"/>
                  </a:cubicBezTo>
                  <a:cubicBezTo>
                    <a:pt x="406" y="4075"/>
                    <a:pt x="941" y="2813"/>
                    <a:pt x="1894" y="1861"/>
                  </a:cubicBezTo>
                  <a:cubicBezTo>
                    <a:pt x="2846" y="908"/>
                    <a:pt x="4108" y="360"/>
                    <a:pt x="5442" y="325"/>
                  </a:cubicBezTo>
                  <a:cubicBezTo>
                    <a:pt x="5489" y="323"/>
                    <a:pt x="5536" y="323"/>
                    <a:pt x="5583" y="323"/>
                  </a:cubicBezTo>
                  <a:cubicBezTo>
                    <a:pt x="6878" y="323"/>
                    <a:pt x="8120" y="796"/>
                    <a:pt x="9073" y="1634"/>
                  </a:cubicBezTo>
                  <a:cubicBezTo>
                    <a:pt x="9113" y="1663"/>
                    <a:pt x="9156" y="1678"/>
                    <a:pt x="9196" y="1678"/>
                  </a:cubicBezTo>
                  <a:cubicBezTo>
                    <a:pt x="9239" y="1678"/>
                    <a:pt x="9280" y="1660"/>
                    <a:pt x="9312" y="1623"/>
                  </a:cubicBezTo>
                  <a:cubicBezTo>
                    <a:pt x="9395" y="1551"/>
                    <a:pt x="9395" y="1444"/>
                    <a:pt x="9312" y="1384"/>
                  </a:cubicBezTo>
                  <a:cubicBezTo>
                    <a:pt x="8288" y="486"/>
                    <a:pt x="6992" y="0"/>
                    <a:pt x="56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70" name="Google Shape;9070;p76"/>
            <p:cNvSpPr/>
            <p:nvPr/>
          </p:nvSpPr>
          <p:spPr>
            <a:xfrm>
              <a:off x="2012217" y="3739075"/>
              <a:ext cx="298338" cy="297036"/>
            </a:xfrm>
            <a:custGeom>
              <a:avLst/>
              <a:gdLst/>
              <a:ahLst/>
              <a:cxnLst/>
              <a:rect l="l" t="t" r="r" b="b"/>
              <a:pathLst>
                <a:path w="9395" h="9354" extrusionOk="0">
                  <a:moveTo>
                    <a:pt x="7840" y="1"/>
                  </a:moveTo>
                  <a:cubicBezTo>
                    <a:pt x="7800" y="1"/>
                    <a:pt x="7760" y="15"/>
                    <a:pt x="7727" y="43"/>
                  </a:cubicBezTo>
                  <a:cubicBezTo>
                    <a:pt x="7656" y="102"/>
                    <a:pt x="7656" y="209"/>
                    <a:pt x="7715" y="281"/>
                  </a:cubicBezTo>
                  <a:cubicBezTo>
                    <a:pt x="8585" y="1281"/>
                    <a:pt x="9073" y="2579"/>
                    <a:pt x="9025" y="3912"/>
                  </a:cubicBezTo>
                  <a:cubicBezTo>
                    <a:pt x="8977" y="5257"/>
                    <a:pt x="8442" y="6520"/>
                    <a:pt x="7489" y="7472"/>
                  </a:cubicBezTo>
                  <a:cubicBezTo>
                    <a:pt x="6537" y="8425"/>
                    <a:pt x="5275" y="8972"/>
                    <a:pt x="3929" y="9008"/>
                  </a:cubicBezTo>
                  <a:cubicBezTo>
                    <a:pt x="3881" y="9009"/>
                    <a:pt x="3834" y="9010"/>
                    <a:pt x="3786" y="9010"/>
                  </a:cubicBezTo>
                  <a:cubicBezTo>
                    <a:pt x="2503" y="9010"/>
                    <a:pt x="1262" y="8548"/>
                    <a:pt x="298" y="7698"/>
                  </a:cubicBezTo>
                  <a:cubicBezTo>
                    <a:pt x="264" y="7670"/>
                    <a:pt x="221" y="7655"/>
                    <a:pt x="180" y="7655"/>
                  </a:cubicBezTo>
                  <a:cubicBezTo>
                    <a:pt x="135" y="7655"/>
                    <a:pt x="91" y="7673"/>
                    <a:pt x="60" y="7710"/>
                  </a:cubicBezTo>
                  <a:cubicBezTo>
                    <a:pt x="0" y="7782"/>
                    <a:pt x="0" y="7889"/>
                    <a:pt x="83" y="7948"/>
                  </a:cubicBezTo>
                  <a:cubicBezTo>
                    <a:pt x="1107" y="8853"/>
                    <a:pt x="2405" y="9353"/>
                    <a:pt x="3774" y="9353"/>
                  </a:cubicBezTo>
                  <a:lnTo>
                    <a:pt x="3929" y="9353"/>
                  </a:lnTo>
                  <a:cubicBezTo>
                    <a:pt x="5358" y="9306"/>
                    <a:pt x="6703" y="8722"/>
                    <a:pt x="7715" y="7710"/>
                  </a:cubicBezTo>
                  <a:cubicBezTo>
                    <a:pt x="8727" y="6698"/>
                    <a:pt x="9311" y="5365"/>
                    <a:pt x="9347" y="3936"/>
                  </a:cubicBezTo>
                  <a:cubicBezTo>
                    <a:pt x="9394" y="2507"/>
                    <a:pt x="8906" y="1126"/>
                    <a:pt x="7965" y="66"/>
                  </a:cubicBezTo>
                  <a:cubicBezTo>
                    <a:pt x="7933" y="21"/>
                    <a:pt x="7887" y="1"/>
                    <a:pt x="78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9071" name="Google Shape;9071;p76"/>
          <p:cNvGrpSpPr/>
          <p:nvPr/>
        </p:nvGrpSpPr>
        <p:grpSpPr>
          <a:xfrm>
            <a:off x="4954404" y="7361929"/>
            <a:ext cx="715440" cy="710297"/>
            <a:chOff x="2496894" y="3680964"/>
            <a:chExt cx="357720" cy="355148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9072" name="Google Shape;9072;p76"/>
            <p:cNvSpPr/>
            <p:nvPr/>
          </p:nvSpPr>
          <p:spPr>
            <a:xfrm>
              <a:off x="2598224" y="3786549"/>
              <a:ext cx="37852" cy="59763"/>
            </a:xfrm>
            <a:custGeom>
              <a:avLst/>
              <a:gdLst/>
              <a:ahLst/>
              <a:cxnLst/>
              <a:rect l="l" t="t" r="r" b="b"/>
              <a:pathLst>
                <a:path w="1192" h="1882" extrusionOk="0">
                  <a:moveTo>
                    <a:pt x="596" y="0"/>
                  </a:moveTo>
                  <a:cubicBezTo>
                    <a:pt x="275" y="0"/>
                    <a:pt x="1" y="262"/>
                    <a:pt x="1" y="595"/>
                  </a:cubicBezTo>
                  <a:lnTo>
                    <a:pt x="1" y="1286"/>
                  </a:lnTo>
                  <a:cubicBezTo>
                    <a:pt x="1" y="1619"/>
                    <a:pt x="275" y="1881"/>
                    <a:pt x="596" y="1881"/>
                  </a:cubicBezTo>
                  <a:cubicBezTo>
                    <a:pt x="929" y="1881"/>
                    <a:pt x="1191" y="1619"/>
                    <a:pt x="1191" y="1286"/>
                  </a:cubicBezTo>
                  <a:lnTo>
                    <a:pt x="1191" y="679"/>
                  </a:lnTo>
                  <a:cubicBezTo>
                    <a:pt x="1191" y="595"/>
                    <a:pt x="1120" y="512"/>
                    <a:pt x="1037" y="512"/>
                  </a:cubicBezTo>
                  <a:cubicBezTo>
                    <a:pt x="941" y="512"/>
                    <a:pt x="870" y="595"/>
                    <a:pt x="870" y="679"/>
                  </a:cubicBezTo>
                  <a:lnTo>
                    <a:pt x="870" y="1286"/>
                  </a:lnTo>
                  <a:cubicBezTo>
                    <a:pt x="870" y="1441"/>
                    <a:pt x="751" y="1560"/>
                    <a:pt x="596" y="1560"/>
                  </a:cubicBezTo>
                  <a:cubicBezTo>
                    <a:pt x="453" y="1560"/>
                    <a:pt x="334" y="1441"/>
                    <a:pt x="334" y="1286"/>
                  </a:cubicBezTo>
                  <a:lnTo>
                    <a:pt x="334" y="595"/>
                  </a:lnTo>
                  <a:cubicBezTo>
                    <a:pt x="334" y="441"/>
                    <a:pt x="453" y="322"/>
                    <a:pt x="596" y="322"/>
                  </a:cubicBezTo>
                  <a:cubicBezTo>
                    <a:pt x="691" y="322"/>
                    <a:pt x="763" y="250"/>
                    <a:pt x="763" y="155"/>
                  </a:cubicBezTo>
                  <a:cubicBezTo>
                    <a:pt x="763" y="72"/>
                    <a:pt x="691" y="0"/>
                    <a:pt x="5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73" name="Google Shape;9073;p76"/>
            <p:cNvSpPr/>
            <p:nvPr/>
          </p:nvSpPr>
          <p:spPr>
            <a:xfrm>
              <a:off x="2715051" y="3786549"/>
              <a:ext cx="37852" cy="59763"/>
            </a:xfrm>
            <a:custGeom>
              <a:avLst/>
              <a:gdLst/>
              <a:ahLst/>
              <a:cxnLst/>
              <a:rect l="l" t="t" r="r" b="b"/>
              <a:pathLst>
                <a:path w="1192" h="1882" extrusionOk="0">
                  <a:moveTo>
                    <a:pt x="596" y="0"/>
                  </a:moveTo>
                  <a:cubicBezTo>
                    <a:pt x="275" y="0"/>
                    <a:pt x="1" y="262"/>
                    <a:pt x="1" y="595"/>
                  </a:cubicBezTo>
                  <a:lnTo>
                    <a:pt x="1" y="1286"/>
                  </a:lnTo>
                  <a:cubicBezTo>
                    <a:pt x="1" y="1619"/>
                    <a:pt x="275" y="1881"/>
                    <a:pt x="596" y="1881"/>
                  </a:cubicBezTo>
                  <a:cubicBezTo>
                    <a:pt x="930" y="1881"/>
                    <a:pt x="1191" y="1619"/>
                    <a:pt x="1191" y="1286"/>
                  </a:cubicBezTo>
                  <a:lnTo>
                    <a:pt x="1191" y="679"/>
                  </a:lnTo>
                  <a:cubicBezTo>
                    <a:pt x="1191" y="595"/>
                    <a:pt x="1120" y="512"/>
                    <a:pt x="1025" y="512"/>
                  </a:cubicBezTo>
                  <a:cubicBezTo>
                    <a:pt x="941" y="512"/>
                    <a:pt x="870" y="595"/>
                    <a:pt x="870" y="679"/>
                  </a:cubicBezTo>
                  <a:lnTo>
                    <a:pt x="870" y="1286"/>
                  </a:lnTo>
                  <a:cubicBezTo>
                    <a:pt x="870" y="1441"/>
                    <a:pt x="751" y="1560"/>
                    <a:pt x="596" y="1560"/>
                  </a:cubicBezTo>
                  <a:cubicBezTo>
                    <a:pt x="453" y="1560"/>
                    <a:pt x="334" y="1441"/>
                    <a:pt x="334" y="1286"/>
                  </a:cubicBezTo>
                  <a:lnTo>
                    <a:pt x="334" y="595"/>
                  </a:lnTo>
                  <a:cubicBezTo>
                    <a:pt x="334" y="441"/>
                    <a:pt x="453" y="322"/>
                    <a:pt x="596" y="322"/>
                  </a:cubicBezTo>
                  <a:cubicBezTo>
                    <a:pt x="691" y="322"/>
                    <a:pt x="763" y="250"/>
                    <a:pt x="763" y="155"/>
                  </a:cubicBezTo>
                  <a:cubicBezTo>
                    <a:pt x="763" y="72"/>
                    <a:pt x="691" y="0"/>
                    <a:pt x="5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74" name="Google Shape;9074;p76"/>
            <p:cNvSpPr/>
            <p:nvPr/>
          </p:nvSpPr>
          <p:spPr>
            <a:xfrm>
              <a:off x="2496894" y="3680964"/>
              <a:ext cx="297989" cy="296528"/>
            </a:xfrm>
            <a:custGeom>
              <a:avLst/>
              <a:gdLst/>
              <a:ahLst/>
              <a:cxnLst/>
              <a:rect l="l" t="t" r="r" b="b"/>
              <a:pathLst>
                <a:path w="9384" h="9338" extrusionOk="0">
                  <a:moveTo>
                    <a:pt x="5643" y="0"/>
                  </a:moveTo>
                  <a:cubicBezTo>
                    <a:pt x="5580" y="0"/>
                    <a:pt x="5517" y="1"/>
                    <a:pt x="5454" y="3"/>
                  </a:cubicBezTo>
                  <a:cubicBezTo>
                    <a:pt x="4025" y="51"/>
                    <a:pt x="2692" y="622"/>
                    <a:pt x="1680" y="1634"/>
                  </a:cubicBezTo>
                  <a:cubicBezTo>
                    <a:pt x="668" y="2646"/>
                    <a:pt x="84" y="3992"/>
                    <a:pt x="37" y="5421"/>
                  </a:cubicBezTo>
                  <a:cubicBezTo>
                    <a:pt x="1" y="6849"/>
                    <a:pt x="489" y="8219"/>
                    <a:pt x="1430" y="9278"/>
                  </a:cubicBezTo>
                  <a:cubicBezTo>
                    <a:pt x="1453" y="9302"/>
                    <a:pt x="1501" y="9338"/>
                    <a:pt x="1549" y="9338"/>
                  </a:cubicBezTo>
                  <a:cubicBezTo>
                    <a:pt x="1584" y="9338"/>
                    <a:pt x="1620" y="9314"/>
                    <a:pt x="1644" y="9290"/>
                  </a:cubicBezTo>
                  <a:cubicBezTo>
                    <a:pt x="1727" y="9231"/>
                    <a:pt x="1727" y="9123"/>
                    <a:pt x="1668" y="9052"/>
                  </a:cubicBezTo>
                  <a:cubicBezTo>
                    <a:pt x="787" y="8052"/>
                    <a:pt x="310" y="6754"/>
                    <a:pt x="358" y="5421"/>
                  </a:cubicBezTo>
                  <a:cubicBezTo>
                    <a:pt x="394" y="4075"/>
                    <a:pt x="930" y="2813"/>
                    <a:pt x="1882" y="1861"/>
                  </a:cubicBezTo>
                  <a:cubicBezTo>
                    <a:pt x="2835" y="908"/>
                    <a:pt x="4109" y="360"/>
                    <a:pt x="5442" y="325"/>
                  </a:cubicBezTo>
                  <a:cubicBezTo>
                    <a:pt x="5489" y="323"/>
                    <a:pt x="5536" y="323"/>
                    <a:pt x="5583" y="323"/>
                  </a:cubicBezTo>
                  <a:cubicBezTo>
                    <a:pt x="6877" y="323"/>
                    <a:pt x="8108" y="796"/>
                    <a:pt x="9073" y="1634"/>
                  </a:cubicBezTo>
                  <a:cubicBezTo>
                    <a:pt x="9108" y="1663"/>
                    <a:pt x="9150" y="1678"/>
                    <a:pt x="9191" y="1678"/>
                  </a:cubicBezTo>
                  <a:cubicBezTo>
                    <a:pt x="9236" y="1678"/>
                    <a:pt x="9280" y="1660"/>
                    <a:pt x="9312" y="1623"/>
                  </a:cubicBezTo>
                  <a:cubicBezTo>
                    <a:pt x="9383" y="1551"/>
                    <a:pt x="9383" y="1444"/>
                    <a:pt x="9312" y="1384"/>
                  </a:cubicBezTo>
                  <a:cubicBezTo>
                    <a:pt x="8288" y="486"/>
                    <a:pt x="6992" y="0"/>
                    <a:pt x="56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75" name="Google Shape;9075;p76"/>
            <p:cNvSpPr/>
            <p:nvPr/>
          </p:nvSpPr>
          <p:spPr>
            <a:xfrm>
              <a:off x="2555895" y="3739075"/>
              <a:ext cx="298719" cy="297036"/>
            </a:xfrm>
            <a:custGeom>
              <a:avLst/>
              <a:gdLst/>
              <a:ahLst/>
              <a:cxnLst/>
              <a:rect l="l" t="t" r="r" b="b"/>
              <a:pathLst>
                <a:path w="9407" h="9354" extrusionOk="0">
                  <a:moveTo>
                    <a:pt x="7840" y="1"/>
                  </a:moveTo>
                  <a:cubicBezTo>
                    <a:pt x="7800" y="1"/>
                    <a:pt x="7760" y="15"/>
                    <a:pt x="7727" y="43"/>
                  </a:cubicBezTo>
                  <a:cubicBezTo>
                    <a:pt x="7644" y="102"/>
                    <a:pt x="7644" y="209"/>
                    <a:pt x="7704" y="281"/>
                  </a:cubicBezTo>
                  <a:cubicBezTo>
                    <a:pt x="8585" y="1281"/>
                    <a:pt x="9061" y="2579"/>
                    <a:pt x="9013" y="3912"/>
                  </a:cubicBezTo>
                  <a:cubicBezTo>
                    <a:pt x="8978" y="5257"/>
                    <a:pt x="8430" y="6520"/>
                    <a:pt x="7489" y="7472"/>
                  </a:cubicBezTo>
                  <a:cubicBezTo>
                    <a:pt x="6537" y="8425"/>
                    <a:pt x="5263" y="8972"/>
                    <a:pt x="3929" y="9008"/>
                  </a:cubicBezTo>
                  <a:cubicBezTo>
                    <a:pt x="3881" y="9009"/>
                    <a:pt x="3833" y="9010"/>
                    <a:pt x="3785" y="9010"/>
                  </a:cubicBezTo>
                  <a:cubicBezTo>
                    <a:pt x="2491" y="9010"/>
                    <a:pt x="1251" y="8548"/>
                    <a:pt x="298" y="7698"/>
                  </a:cubicBezTo>
                  <a:cubicBezTo>
                    <a:pt x="264" y="7670"/>
                    <a:pt x="222" y="7655"/>
                    <a:pt x="180" y="7655"/>
                  </a:cubicBezTo>
                  <a:cubicBezTo>
                    <a:pt x="135" y="7655"/>
                    <a:pt x="91" y="7673"/>
                    <a:pt x="60" y="7710"/>
                  </a:cubicBezTo>
                  <a:cubicBezTo>
                    <a:pt x="0" y="7782"/>
                    <a:pt x="0" y="7889"/>
                    <a:pt x="72" y="7948"/>
                  </a:cubicBezTo>
                  <a:cubicBezTo>
                    <a:pt x="1096" y="8853"/>
                    <a:pt x="2393" y="9353"/>
                    <a:pt x="3763" y="9353"/>
                  </a:cubicBezTo>
                  <a:lnTo>
                    <a:pt x="3929" y="9353"/>
                  </a:lnTo>
                  <a:cubicBezTo>
                    <a:pt x="5358" y="9306"/>
                    <a:pt x="6692" y="8722"/>
                    <a:pt x="7704" y="7710"/>
                  </a:cubicBezTo>
                  <a:cubicBezTo>
                    <a:pt x="8716" y="6698"/>
                    <a:pt x="9299" y="5365"/>
                    <a:pt x="9347" y="3936"/>
                  </a:cubicBezTo>
                  <a:cubicBezTo>
                    <a:pt x="9406" y="2507"/>
                    <a:pt x="8894" y="1126"/>
                    <a:pt x="7966" y="66"/>
                  </a:cubicBezTo>
                  <a:cubicBezTo>
                    <a:pt x="7933" y="21"/>
                    <a:pt x="7887" y="1"/>
                    <a:pt x="78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76" name="Google Shape;9076;p76"/>
            <p:cNvSpPr/>
            <p:nvPr/>
          </p:nvSpPr>
          <p:spPr>
            <a:xfrm>
              <a:off x="2569867" y="3875336"/>
              <a:ext cx="211393" cy="99139"/>
            </a:xfrm>
            <a:custGeom>
              <a:avLst/>
              <a:gdLst/>
              <a:ahLst/>
              <a:cxnLst/>
              <a:rect l="l" t="t" r="r" b="b"/>
              <a:pathLst>
                <a:path w="6657" h="3122" extrusionOk="0">
                  <a:moveTo>
                    <a:pt x="5692" y="478"/>
                  </a:moveTo>
                  <a:lnTo>
                    <a:pt x="5692" y="478"/>
                  </a:lnTo>
                  <a:cubicBezTo>
                    <a:pt x="5644" y="562"/>
                    <a:pt x="5597" y="657"/>
                    <a:pt x="5537" y="728"/>
                  </a:cubicBezTo>
                  <a:cubicBezTo>
                    <a:pt x="5466" y="859"/>
                    <a:pt x="5311" y="931"/>
                    <a:pt x="5156" y="966"/>
                  </a:cubicBezTo>
                  <a:cubicBezTo>
                    <a:pt x="4537" y="1038"/>
                    <a:pt x="3918" y="1074"/>
                    <a:pt x="3323" y="1074"/>
                  </a:cubicBezTo>
                  <a:cubicBezTo>
                    <a:pt x="2715" y="1074"/>
                    <a:pt x="2096" y="1038"/>
                    <a:pt x="1489" y="966"/>
                  </a:cubicBezTo>
                  <a:cubicBezTo>
                    <a:pt x="1334" y="955"/>
                    <a:pt x="1191" y="859"/>
                    <a:pt x="1108" y="740"/>
                  </a:cubicBezTo>
                  <a:cubicBezTo>
                    <a:pt x="1049" y="657"/>
                    <a:pt x="1001" y="574"/>
                    <a:pt x="953" y="490"/>
                  </a:cubicBezTo>
                  <a:lnTo>
                    <a:pt x="953" y="490"/>
                  </a:lnTo>
                  <a:cubicBezTo>
                    <a:pt x="1727" y="609"/>
                    <a:pt x="2525" y="681"/>
                    <a:pt x="3323" y="681"/>
                  </a:cubicBezTo>
                  <a:cubicBezTo>
                    <a:pt x="4120" y="681"/>
                    <a:pt x="4918" y="609"/>
                    <a:pt x="5692" y="478"/>
                  </a:cubicBezTo>
                  <a:close/>
                  <a:moveTo>
                    <a:pt x="6347" y="324"/>
                  </a:moveTo>
                  <a:cubicBezTo>
                    <a:pt x="6311" y="335"/>
                    <a:pt x="6311" y="335"/>
                    <a:pt x="6311" y="359"/>
                  </a:cubicBezTo>
                  <a:cubicBezTo>
                    <a:pt x="6121" y="1050"/>
                    <a:pt x="5716" y="1681"/>
                    <a:pt x="5180" y="2121"/>
                  </a:cubicBezTo>
                  <a:cubicBezTo>
                    <a:pt x="4644" y="2574"/>
                    <a:pt x="3989" y="2812"/>
                    <a:pt x="3323" y="2812"/>
                  </a:cubicBezTo>
                  <a:cubicBezTo>
                    <a:pt x="2656" y="2812"/>
                    <a:pt x="2001" y="2574"/>
                    <a:pt x="1465" y="2121"/>
                  </a:cubicBezTo>
                  <a:cubicBezTo>
                    <a:pt x="941" y="1693"/>
                    <a:pt x="537" y="1050"/>
                    <a:pt x="334" y="359"/>
                  </a:cubicBezTo>
                  <a:lnTo>
                    <a:pt x="334" y="335"/>
                  </a:lnTo>
                  <a:cubicBezTo>
                    <a:pt x="406" y="359"/>
                    <a:pt x="477" y="371"/>
                    <a:pt x="572" y="395"/>
                  </a:cubicBezTo>
                  <a:cubicBezTo>
                    <a:pt x="644" y="574"/>
                    <a:pt x="739" y="752"/>
                    <a:pt x="834" y="907"/>
                  </a:cubicBezTo>
                  <a:cubicBezTo>
                    <a:pt x="965" y="1109"/>
                    <a:pt x="1203" y="1264"/>
                    <a:pt x="1465" y="1276"/>
                  </a:cubicBezTo>
                  <a:cubicBezTo>
                    <a:pt x="2084" y="1347"/>
                    <a:pt x="2715" y="1383"/>
                    <a:pt x="3335" y="1383"/>
                  </a:cubicBezTo>
                  <a:cubicBezTo>
                    <a:pt x="3954" y="1383"/>
                    <a:pt x="4585" y="1347"/>
                    <a:pt x="5216" y="1276"/>
                  </a:cubicBezTo>
                  <a:cubicBezTo>
                    <a:pt x="5466" y="1240"/>
                    <a:pt x="5704" y="1109"/>
                    <a:pt x="5835" y="883"/>
                  </a:cubicBezTo>
                  <a:cubicBezTo>
                    <a:pt x="5942" y="728"/>
                    <a:pt x="6037" y="562"/>
                    <a:pt x="6109" y="383"/>
                  </a:cubicBezTo>
                  <a:cubicBezTo>
                    <a:pt x="6180" y="371"/>
                    <a:pt x="6252" y="347"/>
                    <a:pt x="6347" y="324"/>
                  </a:cubicBezTo>
                  <a:close/>
                  <a:moveTo>
                    <a:pt x="334" y="0"/>
                  </a:moveTo>
                  <a:cubicBezTo>
                    <a:pt x="256" y="0"/>
                    <a:pt x="181" y="36"/>
                    <a:pt x="120" y="97"/>
                  </a:cubicBezTo>
                  <a:cubicBezTo>
                    <a:pt x="37" y="193"/>
                    <a:pt x="1" y="324"/>
                    <a:pt x="37" y="443"/>
                  </a:cubicBezTo>
                  <a:cubicBezTo>
                    <a:pt x="251" y="1217"/>
                    <a:pt x="668" y="1883"/>
                    <a:pt x="1263" y="2360"/>
                  </a:cubicBezTo>
                  <a:cubicBezTo>
                    <a:pt x="1858" y="2871"/>
                    <a:pt x="2596" y="3122"/>
                    <a:pt x="3335" y="3122"/>
                  </a:cubicBezTo>
                  <a:cubicBezTo>
                    <a:pt x="4097" y="3122"/>
                    <a:pt x="4811" y="2860"/>
                    <a:pt x="5406" y="2360"/>
                  </a:cubicBezTo>
                  <a:cubicBezTo>
                    <a:pt x="5990" y="1871"/>
                    <a:pt x="6418" y="1205"/>
                    <a:pt x="6645" y="443"/>
                  </a:cubicBezTo>
                  <a:cubicBezTo>
                    <a:pt x="6656" y="324"/>
                    <a:pt x="6633" y="193"/>
                    <a:pt x="6549" y="97"/>
                  </a:cubicBezTo>
                  <a:cubicBezTo>
                    <a:pt x="6495" y="43"/>
                    <a:pt x="6412" y="2"/>
                    <a:pt x="6328" y="2"/>
                  </a:cubicBezTo>
                  <a:cubicBezTo>
                    <a:pt x="6302" y="2"/>
                    <a:pt x="6277" y="6"/>
                    <a:pt x="6252" y="14"/>
                  </a:cubicBezTo>
                  <a:cubicBezTo>
                    <a:pt x="5323" y="240"/>
                    <a:pt x="4335" y="359"/>
                    <a:pt x="3335" y="359"/>
                  </a:cubicBezTo>
                  <a:cubicBezTo>
                    <a:pt x="2334" y="359"/>
                    <a:pt x="1346" y="240"/>
                    <a:pt x="418" y="14"/>
                  </a:cubicBezTo>
                  <a:cubicBezTo>
                    <a:pt x="390" y="5"/>
                    <a:pt x="362" y="0"/>
                    <a:pt x="3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9077" name="Google Shape;9077;p76"/>
          <p:cNvGrpSpPr/>
          <p:nvPr/>
        </p:nvGrpSpPr>
        <p:grpSpPr>
          <a:xfrm>
            <a:off x="6042586" y="7362119"/>
            <a:ext cx="712328" cy="711630"/>
            <a:chOff x="3040984" y="3681059"/>
            <a:chExt cx="356164" cy="355815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9078" name="Google Shape;9078;p76"/>
            <p:cNvSpPr/>
            <p:nvPr/>
          </p:nvSpPr>
          <p:spPr>
            <a:xfrm>
              <a:off x="3040984" y="3681059"/>
              <a:ext cx="356164" cy="355815"/>
            </a:xfrm>
            <a:custGeom>
              <a:avLst/>
              <a:gdLst/>
              <a:ahLst/>
              <a:cxnLst/>
              <a:rect l="l" t="t" r="r" b="b"/>
              <a:pathLst>
                <a:path w="11216" h="11205" extrusionOk="0">
                  <a:moveTo>
                    <a:pt x="5620" y="0"/>
                  </a:moveTo>
                  <a:cubicBezTo>
                    <a:pt x="4274" y="0"/>
                    <a:pt x="2965" y="488"/>
                    <a:pt x="1953" y="1369"/>
                  </a:cubicBezTo>
                  <a:cubicBezTo>
                    <a:pt x="1881" y="1429"/>
                    <a:pt x="1881" y="1536"/>
                    <a:pt x="1941" y="1608"/>
                  </a:cubicBezTo>
                  <a:cubicBezTo>
                    <a:pt x="1972" y="1645"/>
                    <a:pt x="2016" y="1663"/>
                    <a:pt x="2061" y="1663"/>
                  </a:cubicBezTo>
                  <a:cubicBezTo>
                    <a:pt x="2103" y="1663"/>
                    <a:pt x="2145" y="1648"/>
                    <a:pt x="2179" y="1620"/>
                  </a:cubicBezTo>
                  <a:cubicBezTo>
                    <a:pt x="3131" y="786"/>
                    <a:pt x="4358" y="346"/>
                    <a:pt x="5620" y="346"/>
                  </a:cubicBezTo>
                  <a:cubicBezTo>
                    <a:pt x="7013" y="346"/>
                    <a:pt x="8346" y="893"/>
                    <a:pt x="9335" y="1893"/>
                  </a:cubicBezTo>
                  <a:cubicBezTo>
                    <a:pt x="10335" y="2882"/>
                    <a:pt x="10882" y="4215"/>
                    <a:pt x="10882" y="5608"/>
                  </a:cubicBezTo>
                  <a:cubicBezTo>
                    <a:pt x="10882" y="7013"/>
                    <a:pt x="10335" y="8335"/>
                    <a:pt x="9335" y="9335"/>
                  </a:cubicBezTo>
                  <a:cubicBezTo>
                    <a:pt x="8346" y="10323"/>
                    <a:pt x="7013" y="10883"/>
                    <a:pt x="5620" y="10883"/>
                  </a:cubicBezTo>
                  <a:cubicBezTo>
                    <a:pt x="4215" y="10883"/>
                    <a:pt x="2893" y="10323"/>
                    <a:pt x="1893" y="9335"/>
                  </a:cubicBezTo>
                  <a:cubicBezTo>
                    <a:pt x="893" y="8335"/>
                    <a:pt x="345" y="7013"/>
                    <a:pt x="345" y="5608"/>
                  </a:cubicBezTo>
                  <a:cubicBezTo>
                    <a:pt x="345" y="4298"/>
                    <a:pt x="822" y="3048"/>
                    <a:pt x="1703" y="2084"/>
                  </a:cubicBezTo>
                  <a:cubicBezTo>
                    <a:pt x="1762" y="2012"/>
                    <a:pt x="1762" y="1905"/>
                    <a:pt x="1691" y="1846"/>
                  </a:cubicBezTo>
                  <a:cubicBezTo>
                    <a:pt x="1657" y="1817"/>
                    <a:pt x="1614" y="1802"/>
                    <a:pt x="1573" y="1802"/>
                  </a:cubicBezTo>
                  <a:cubicBezTo>
                    <a:pt x="1528" y="1802"/>
                    <a:pt x="1484" y="1820"/>
                    <a:pt x="1453" y="1858"/>
                  </a:cubicBezTo>
                  <a:cubicBezTo>
                    <a:pt x="512" y="2882"/>
                    <a:pt x="0" y="4227"/>
                    <a:pt x="0" y="5608"/>
                  </a:cubicBezTo>
                  <a:cubicBezTo>
                    <a:pt x="0" y="7096"/>
                    <a:pt x="583" y="8513"/>
                    <a:pt x="1643" y="9573"/>
                  </a:cubicBezTo>
                  <a:cubicBezTo>
                    <a:pt x="2703" y="10621"/>
                    <a:pt x="4096" y="11204"/>
                    <a:pt x="5608" y="11204"/>
                  </a:cubicBezTo>
                  <a:cubicBezTo>
                    <a:pt x="7108" y="11204"/>
                    <a:pt x="8501" y="10621"/>
                    <a:pt x="9561" y="9573"/>
                  </a:cubicBezTo>
                  <a:cubicBezTo>
                    <a:pt x="10620" y="8513"/>
                    <a:pt x="11204" y="7108"/>
                    <a:pt x="11204" y="5608"/>
                  </a:cubicBezTo>
                  <a:cubicBezTo>
                    <a:pt x="11216" y="4096"/>
                    <a:pt x="10632" y="2691"/>
                    <a:pt x="9573" y="1631"/>
                  </a:cubicBezTo>
                  <a:cubicBezTo>
                    <a:pt x="8525" y="572"/>
                    <a:pt x="7120" y="0"/>
                    <a:pt x="56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79" name="Google Shape;9079;p76"/>
            <p:cNvSpPr/>
            <p:nvPr/>
          </p:nvSpPr>
          <p:spPr>
            <a:xfrm>
              <a:off x="3183120" y="3921508"/>
              <a:ext cx="59414" cy="59382"/>
            </a:xfrm>
            <a:custGeom>
              <a:avLst/>
              <a:gdLst/>
              <a:ahLst/>
              <a:cxnLst/>
              <a:rect l="l" t="t" r="r" b="b"/>
              <a:pathLst>
                <a:path w="1871" h="1870" extrusionOk="0">
                  <a:moveTo>
                    <a:pt x="929" y="334"/>
                  </a:moveTo>
                  <a:cubicBezTo>
                    <a:pt x="1263" y="334"/>
                    <a:pt x="1549" y="608"/>
                    <a:pt x="1549" y="941"/>
                  </a:cubicBezTo>
                  <a:cubicBezTo>
                    <a:pt x="1549" y="1263"/>
                    <a:pt x="1263" y="1548"/>
                    <a:pt x="929" y="1548"/>
                  </a:cubicBezTo>
                  <a:cubicBezTo>
                    <a:pt x="608" y="1548"/>
                    <a:pt x="334" y="1287"/>
                    <a:pt x="334" y="941"/>
                  </a:cubicBezTo>
                  <a:cubicBezTo>
                    <a:pt x="334" y="596"/>
                    <a:pt x="608" y="334"/>
                    <a:pt x="929" y="334"/>
                  </a:cubicBezTo>
                  <a:close/>
                  <a:moveTo>
                    <a:pt x="929" y="1"/>
                  </a:moveTo>
                  <a:cubicBezTo>
                    <a:pt x="429" y="1"/>
                    <a:pt x="1" y="417"/>
                    <a:pt x="1" y="941"/>
                  </a:cubicBezTo>
                  <a:cubicBezTo>
                    <a:pt x="1" y="1453"/>
                    <a:pt x="417" y="1870"/>
                    <a:pt x="929" y="1870"/>
                  </a:cubicBezTo>
                  <a:cubicBezTo>
                    <a:pt x="1191" y="1870"/>
                    <a:pt x="1430" y="1775"/>
                    <a:pt x="1608" y="1596"/>
                  </a:cubicBezTo>
                  <a:cubicBezTo>
                    <a:pt x="1787" y="1417"/>
                    <a:pt x="1870" y="1179"/>
                    <a:pt x="1870" y="941"/>
                  </a:cubicBezTo>
                  <a:cubicBezTo>
                    <a:pt x="1870" y="679"/>
                    <a:pt x="1763" y="453"/>
                    <a:pt x="1584" y="263"/>
                  </a:cubicBezTo>
                  <a:cubicBezTo>
                    <a:pt x="1406" y="108"/>
                    <a:pt x="1191" y="1"/>
                    <a:pt x="9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80" name="Google Shape;9080;p76"/>
            <p:cNvSpPr/>
            <p:nvPr/>
          </p:nvSpPr>
          <p:spPr>
            <a:xfrm>
              <a:off x="3149110" y="3735868"/>
              <a:ext cx="141056" cy="174716"/>
            </a:xfrm>
            <a:custGeom>
              <a:avLst/>
              <a:gdLst/>
              <a:ahLst/>
              <a:cxnLst/>
              <a:rect l="l" t="t" r="r" b="b"/>
              <a:pathLst>
                <a:path w="4442" h="5502" extrusionOk="0">
                  <a:moveTo>
                    <a:pt x="2143" y="1"/>
                  </a:moveTo>
                  <a:cubicBezTo>
                    <a:pt x="1322" y="1"/>
                    <a:pt x="810" y="286"/>
                    <a:pt x="536" y="501"/>
                  </a:cubicBezTo>
                  <a:cubicBezTo>
                    <a:pt x="191" y="786"/>
                    <a:pt x="0" y="1156"/>
                    <a:pt x="0" y="1513"/>
                  </a:cubicBezTo>
                  <a:cubicBezTo>
                    <a:pt x="0" y="1739"/>
                    <a:pt x="84" y="1941"/>
                    <a:pt x="262" y="2084"/>
                  </a:cubicBezTo>
                  <a:cubicBezTo>
                    <a:pt x="393" y="2203"/>
                    <a:pt x="596" y="2263"/>
                    <a:pt x="774" y="2263"/>
                  </a:cubicBezTo>
                  <a:cubicBezTo>
                    <a:pt x="1084" y="2263"/>
                    <a:pt x="1227" y="2049"/>
                    <a:pt x="1334" y="1894"/>
                  </a:cubicBezTo>
                  <a:cubicBezTo>
                    <a:pt x="1465" y="1679"/>
                    <a:pt x="1596" y="1489"/>
                    <a:pt x="2108" y="1489"/>
                  </a:cubicBezTo>
                  <a:cubicBezTo>
                    <a:pt x="2286" y="1489"/>
                    <a:pt x="2858" y="1525"/>
                    <a:pt x="2858" y="2001"/>
                  </a:cubicBezTo>
                  <a:cubicBezTo>
                    <a:pt x="2858" y="2358"/>
                    <a:pt x="2512" y="2632"/>
                    <a:pt x="2227" y="2858"/>
                  </a:cubicBezTo>
                  <a:cubicBezTo>
                    <a:pt x="2155" y="2918"/>
                    <a:pt x="2072" y="2965"/>
                    <a:pt x="2024" y="3025"/>
                  </a:cubicBezTo>
                  <a:cubicBezTo>
                    <a:pt x="1679" y="3323"/>
                    <a:pt x="1286" y="3763"/>
                    <a:pt x="1286" y="4668"/>
                  </a:cubicBezTo>
                  <a:cubicBezTo>
                    <a:pt x="1286" y="5180"/>
                    <a:pt x="1405" y="5501"/>
                    <a:pt x="2000" y="5501"/>
                  </a:cubicBezTo>
                  <a:cubicBezTo>
                    <a:pt x="2274" y="5501"/>
                    <a:pt x="2465" y="5442"/>
                    <a:pt x="2596" y="5323"/>
                  </a:cubicBezTo>
                  <a:cubicBezTo>
                    <a:pt x="2703" y="5216"/>
                    <a:pt x="2762" y="5085"/>
                    <a:pt x="2762" y="4918"/>
                  </a:cubicBezTo>
                  <a:cubicBezTo>
                    <a:pt x="2762" y="4430"/>
                    <a:pt x="2762" y="4192"/>
                    <a:pt x="3263" y="3787"/>
                  </a:cubicBezTo>
                  <a:lnTo>
                    <a:pt x="3286" y="3787"/>
                  </a:lnTo>
                  <a:cubicBezTo>
                    <a:pt x="3298" y="3775"/>
                    <a:pt x="3322" y="3763"/>
                    <a:pt x="3358" y="3727"/>
                  </a:cubicBezTo>
                  <a:cubicBezTo>
                    <a:pt x="3429" y="3680"/>
                    <a:pt x="3453" y="3573"/>
                    <a:pt x="3393" y="3489"/>
                  </a:cubicBezTo>
                  <a:cubicBezTo>
                    <a:pt x="3360" y="3449"/>
                    <a:pt x="3311" y="3427"/>
                    <a:pt x="3261" y="3427"/>
                  </a:cubicBezTo>
                  <a:cubicBezTo>
                    <a:pt x="3224" y="3427"/>
                    <a:pt x="3186" y="3440"/>
                    <a:pt x="3155" y="3465"/>
                  </a:cubicBezTo>
                  <a:cubicBezTo>
                    <a:pt x="3120" y="3477"/>
                    <a:pt x="3108" y="3513"/>
                    <a:pt x="3072" y="3525"/>
                  </a:cubicBezTo>
                  <a:lnTo>
                    <a:pt x="3060" y="3525"/>
                  </a:lnTo>
                  <a:cubicBezTo>
                    <a:pt x="2465" y="3989"/>
                    <a:pt x="2429" y="4346"/>
                    <a:pt x="2429" y="4906"/>
                  </a:cubicBezTo>
                  <a:cubicBezTo>
                    <a:pt x="2429" y="4977"/>
                    <a:pt x="2429" y="5156"/>
                    <a:pt x="2000" y="5156"/>
                  </a:cubicBezTo>
                  <a:cubicBezTo>
                    <a:pt x="1798" y="5156"/>
                    <a:pt x="1739" y="5120"/>
                    <a:pt x="1703" y="5085"/>
                  </a:cubicBezTo>
                  <a:cubicBezTo>
                    <a:pt x="1643" y="5025"/>
                    <a:pt x="1619" y="4882"/>
                    <a:pt x="1619" y="4656"/>
                  </a:cubicBezTo>
                  <a:cubicBezTo>
                    <a:pt x="1619" y="3882"/>
                    <a:pt x="1929" y="3513"/>
                    <a:pt x="2227" y="3251"/>
                  </a:cubicBezTo>
                  <a:cubicBezTo>
                    <a:pt x="2286" y="3215"/>
                    <a:pt x="2346" y="3156"/>
                    <a:pt x="2417" y="3108"/>
                  </a:cubicBezTo>
                  <a:cubicBezTo>
                    <a:pt x="2762" y="2858"/>
                    <a:pt x="3179" y="2525"/>
                    <a:pt x="3179" y="1989"/>
                  </a:cubicBezTo>
                  <a:cubicBezTo>
                    <a:pt x="3179" y="1465"/>
                    <a:pt x="2762" y="1144"/>
                    <a:pt x="2108" y="1144"/>
                  </a:cubicBezTo>
                  <a:cubicBezTo>
                    <a:pt x="1417" y="1144"/>
                    <a:pt x="1215" y="1453"/>
                    <a:pt x="1048" y="1691"/>
                  </a:cubicBezTo>
                  <a:cubicBezTo>
                    <a:pt x="941" y="1858"/>
                    <a:pt x="881" y="1918"/>
                    <a:pt x="750" y="1918"/>
                  </a:cubicBezTo>
                  <a:cubicBezTo>
                    <a:pt x="572" y="1918"/>
                    <a:pt x="322" y="1810"/>
                    <a:pt x="322" y="1513"/>
                  </a:cubicBezTo>
                  <a:cubicBezTo>
                    <a:pt x="322" y="1322"/>
                    <a:pt x="429" y="1025"/>
                    <a:pt x="738" y="775"/>
                  </a:cubicBezTo>
                  <a:cubicBezTo>
                    <a:pt x="977" y="572"/>
                    <a:pt x="1405" y="334"/>
                    <a:pt x="2131" y="334"/>
                  </a:cubicBezTo>
                  <a:cubicBezTo>
                    <a:pt x="3298" y="334"/>
                    <a:pt x="4120" y="953"/>
                    <a:pt x="4120" y="1822"/>
                  </a:cubicBezTo>
                  <a:cubicBezTo>
                    <a:pt x="4120" y="2227"/>
                    <a:pt x="3941" y="2644"/>
                    <a:pt x="3596" y="3037"/>
                  </a:cubicBezTo>
                  <a:cubicBezTo>
                    <a:pt x="3524" y="3096"/>
                    <a:pt x="3536" y="3203"/>
                    <a:pt x="3596" y="3263"/>
                  </a:cubicBezTo>
                  <a:cubicBezTo>
                    <a:pt x="3629" y="3290"/>
                    <a:pt x="3669" y="3305"/>
                    <a:pt x="3709" y="3305"/>
                  </a:cubicBezTo>
                  <a:cubicBezTo>
                    <a:pt x="3755" y="3305"/>
                    <a:pt x="3802" y="3284"/>
                    <a:pt x="3834" y="3239"/>
                  </a:cubicBezTo>
                  <a:cubicBezTo>
                    <a:pt x="4239" y="2787"/>
                    <a:pt x="4441" y="2310"/>
                    <a:pt x="4441" y="1810"/>
                  </a:cubicBezTo>
                  <a:cubicBezTo>
                    <a:pt x="4441" y="1287"/>
                    <a:pt x="4203" y="834"/>
                    <a:pt x="3786" y="501"/>
                  </a:cubicBezTo>
                  <a:cubicBezTo>
                    <a:pt x="3370" y="179"/>
                    <a:pt x="2798" y="1"/>
                    <a:pt x="214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9081" name="Google Shape;9081;p76"/>
          <p:cNvGrpSpPr/>
          <p:nvPr/>
        </p:nvGrpSpPr>
        <p:grpSpPr>
          <a:xfrm>
            <a:off x="7129180" y="7398385"/>
            <a:ext cx="716138" cy="635990"/>
            <a:chOff x="3584280" y="3699191"/>
            <a:chExt cx="358069" cy="317995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9082" name="Google Shape;9082;p76"/>
            <p:cNvSpPr/>
            <p:nvPr/>
          </p:nvSpPr>
          <p:spPr>
            <a:xfrm>
              <a:off x="3584280" y="3699191"/>
              <a:ext cx="358069" cy="317995"/>
            </a:xfrm>
            <a:custGeom>
              <a:avLst/>
              <a:gdLst/>
              <a:ahLst/>
              <a:cxnLst/>
              <a:rect l="l" t="t" r="r" b="b"/>
              <a:pathLst>
                <a:path w="11276" h="10014" extrusionOk="0">
                  <a:moveTo>
                    <a:pt x="5644" y="1"/>
                  </a:moveTo>
                  <a:cubicBezTo>
                    <a:pt x="5203" y="1"/>
                    <a:pt x="4810" y="227"/>
                    <a:pt x="4596" y="620"/>
                  </a:cubicBezTo>
                  <a:lnTo>
                    <a:pt x="822" y="7168"/>
                  </a:lnTo>
                  <a:cubicBezTo>
                    <a:pt x="774" y="7240"/>
                    <a:pt x="798" y="7347"/>
                    <a:pt x="881" y="7395"/>
                  </a:cubicBezTo>
                  <a:cubicBezTo>
                    <a:pt x="903" y="7406"/>
                    <a:pt x="929" y="7411"/>
                    <a:pt x="955" y="7411"/>
                  </a:cubicBezTo>
                  <a:cubicBezTo>
                    <a:pt x="1012" y="7411"/>
                    <a:pt x="1071" y="7384"/>
                    <a:pt x="1096" y="7335"/>
                  </a:cubicBezTo>
                  <a:lnTo>
                    <a:pt x="4882" y="787"/>
                  </a:lnTo>
                  <a:cubicBezTo>
                    <a:pt x="5049" y="513"/>
                    <a:pt x="5322" y="346"/>
                    <a:pt x="5644" y="346"/>
                  </a:cubicBezTo>
                  <a:cubicBezTo>
                    <a:pt x="5953" y="346"/>
                    <a:pt x="6239" y="513"/>
                    <a:pt x="6394" y="787"/>
                  </a:cubicBezTo>
                  <a:lnTo>
                    <a:pt x="10775" y="8359"/>
                  </a:lnTo>
                  <a:cubicBezTo>
                    <a:pt x="10942" y="8621"/>
                    <a:pt x="10942" y="8954"/>
                    <a:pt x="10775" y="9240"/>
                  </a:cubicBezTo>
                  <a:cubicBezTo>
                    <a:pt x="10609" y="9502"/>
                    <a:pt x="10323" y="9669"/>
                    <a:pt x="10013" y="9669"/>
                  </a:cubicBezTo>
                  <a:lnTo>
                    <a:pt x="1262" y="9669"/>
                  </a:lnTo>
                  <a:cubicBezTo>
                    <a:pt x="953" y="9669"/>
                    <a:pt x="667" y="9502"/>
                    <a:pt x="500" y="9240"/>
                  </a:cubicBezTo>
                  <a:cubicBezTo>
                    <a:pt x="346" y="8966"/>
                    <a:pt x="346" y="8645"/>
                    <a:pt x="500" y="8359"/>
                  </a:cubicBezTo>
                  <a:lnTo>
                    <a:pt x="774" y="7895"/>
                  </a:lnTo>
                  <a:cubicBezTo>
                    <a:pt x="822" y="7823"/>
                    <a:pt x="786" y="7716"/>
                    <a:pt x="715" y="7668"/>
                  </a:cubicBezTo>
                  <a:cubicBezTo>
                    <a:pt x="693" y="7657"/>
                    <a:pt x="667" y="7652"/>
                    <a:pt x="641" y="7652"/>
                  </a:cubicBezTo>
                  <a:cubicBezTo>
                    <a:pt x="583" y="7652"/>
                    <a:pt x="521" y="7679"/>
                    <a:pt x="488" y="7728"/>
                  </a:cubicBezTo>
                  <a:lnTo>
                    <a:pt x="227" y="8192"/>
                  </a:lnTo>
                  <a:cubicBezTo>
                    <a:pt x="0" y="8561"/>
                    <a:pt x="0" y="9026"/>
                    <a:pt x="227" y="9395"/>
                  </a:cubicBezTo>
                  <a:cubicBezTo>
                    <a:pt x="441" y="9776"/>
                    <a:pt x="834" y="10014"/>
                    <a:pt x="1262" y="10014"/>
                  </a:cubicBezTo>
                  <a:lnTo>
                    <a:pt x="10013" y="10014"/>
                  </a:lnTo>
                  <a:cubicBezTo>
                    <a:pt x="10442" y="10014"/>
                    <a:pt x="10847" y="9788"/>
                    <a:pt x="11061" y="9395"/>
                  </a:cubicBezTo>
                  <a:cubicBezTo>
                    <a:pt x="11276" y="9026"/>
                    <a:pt x="11276" y="8585"/>
                    <a:pt x="11061" y="8192"/>
                  </a:cubicBezTo>
                  <a:lnTo>
                    <a:pt x="6680" y="620"/>
                  </a:lnTo>
                  <a:cubicBezTo>
                    <a:pt x="6453" y="251"/>
                    <a:pt x="6072" y="1"/>
                    <a:pt x="56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83" name="Google Shape;9083;p76"/>
            <p:cNvSpPr/>
            <p:nvPr/>
          </p:nvSpPr>
          <p:spPr>
            <a:xfrm>
              <a:off x="3613400" y="3727167"/>
              <a:ext cx="299831" cy="261661"/>
            </a:xfrm>
            <a:custGeom>
              <a:avLst/>
              <a:gdLst/>
              <a:ahLst/>
              <a:cxnLst/>
              <a:rect l="l" t="t" r="r" b="b"/>
              <a:pathLst>
                <a:path w="9442" h="8240" extrusionOk="0">
                  <a:moveTo>
                    <a:pt x="4727" y="358"/>
                  </a:moveTo>
                  <a:lnTo>
                    <a:pt x="9085" y="7907"/>
                  </a:lnTo>
                  <a:lnTo>
                    <a:pt x="381" y="7907"/>
                  </a:lnTo>
                  <a:lnTo>
                    <a:pt x="4727" y="358"/>
                  </a:lnTo>
                  <a:close/>
                  <a:moveTo>
                    <a:pt x="4727" y="1"/>
                  </a:moveTo>
                  <a:cubicBezTo>
                    <a:pt x="4608" y="1"/>
                    <a:pt x="4501" y="60"/>
                    <a:pt x="4441" y="168"/>
                  </a:cubicBezTo>
                  <a:lnTo>
                    <a:pt x="60" y="7740"/>
                  </a:lnTo>
                  <a:cubicBezTo>
                    <a:pt x="0" y="7847"/>
                    <a:pt x="0" y="7966"/>
                    <a:pt x="60" y="8073"/>
                  </a:cubicBezTo>
                  <a:cubicBezTo>
                    <a:pt x="119" y="8192"/>
                    <a:pt x="226" y="8240"/>
                    <a:pt x="345" y="8240"/>
                  </a:cubicBezTo>
                  <a:lnTo>
                    <a:pt x="9096" y="8240"/>
                  </a:lnTo>
                  <a:cubicBezTo>
                    <a:pt x="9216" y="8240"/>
                    <a:pt x="9323" y="8180"/>
                    <a:pt x="9382" y="8073"/>
                  </a:cubicBezTo>
                  <a:cubicBezTo>
                    <a:pt x="9442" y="7966"/>
                    <a:pt x="9442" y="7847"/>
                    <a:pt x="9382" y="7740"/>
                  </a:cubicBezTo>
                  <a:lnTo>
                    <a:pt x="5001" y="168"/>
                  </a:lnTo>
                  <a:cubicBezTo>
                    <a:pt x="4941" y="60"/>
                    <a:pt x="4846" y="1"/>
                    <a:pt x="47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84" name="Google Shape;9084;p76"/>
            <p:cNvSpPr/>
            <p:nvPr/>
          </p:nvSpPr>
          <p:spPr>
            <a:xfrm>
              <a:off x="3735879" y="3910171"/>
              <a:ext cx="54873" cy="54841"/>
            </a:xfrm>
            <a:custGeom>
              <a:avLst/>
              <a:gdLst/>
              <a:ahLst/>
              <a:cxnLst/>
              <a:rect l="l" t="t" r="r" b="b"/>
              <a:pathLst>
                <a:path w="1728" h="1727" extrusionOk="0">
                  <a:moveTo>
                    <a:pt x="870" y="322"/>
                  </a:moveTo>
                  <a:cubicBezTo>
                    <a:pt x="1168" y="322"/>
                    <a:pt x="1406" y="572"/>
                    <a:pt x="1406" y="870"/>
                  </a:cubicBezTo>
                  <a:cubicBezTo>
                    <a:pt x="1406" y="1167"/>
                    <a:pt x="1168" y="1405"/>
                    <a:pt x="870" y="1405"/>
                  </a:cubicBezTo>
                  <a:cubicBezTo>
                    <a:pt x="572" y="1405"/>
                    <a:pt x="334" y="1167"/>
                    <a:pt x="334" y="870"/>
                  </a:cubicBezTo>
                  <a:cubicBezTo>
                    <a:pt x="334" y="572"/>
                    <a:pt x="572" y="322"/>
                    <a:pt x="870" y="322"/>
                  </a:cubicBezTo>
                  <a:close/>
                  <a:moveTo>
                    <a:pt x="870" y="0"/>
                  </a:moveTo>
                  <a:cubicBezTo>
                    <a:pt x="394" y="0"/>
                    <a:pt x="1" y="393"/>
                    <a:pt x="1" y="870"/>
                  </a:cubicBezTo>
                  <a:cubicBezTo>
                    <a:pt x="1" y="1346"/>
                    <a:pt x="394" y="1727"/>
                    <a:pt x="870" y="1727"/>
                  </a:cubicBezTo>
                  <a:cubicBezTo>
                    <a:pt x="1346" y="1727"/>
                    <a:pt x="1727" y="1334"/>
                    <a:pt x="1727" y="870"/>
                  </a:cubicBezTo>
                  <a:cubicBezTo>
                    <a:pt x="1727" y="393"/>
                    <a:pt x="1346" y="0"/>
                    <a:pt x="87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85" name="Google Shape;9085;p76"/>
            <p:cNvSpPr/>
            <p:nvPr/>
          </p:nvSpPr>
          <p:spPr>
            <a:xfrm>
              <a:off x="3738896" y="3788422"/>
              <a:ext cx="49188" cy="114604"/>
            </a:xfrm>
            <a:custGeom>
              <a:avLst/>
              <a:gdLst/>
              <a:ahLst/>
              <a:cxnLst/>
              <a:rect l="l" t="t" r="r" b="b"/>
              <a:pathLst>
                <a:path w="1549" h="3609" extrusionOk="0">
                  <a:moveTo>
                    <a:pt x="572" y="1"/>
                  </a:moveTo>
                  <a:cubicBezTo>
                    <a:pt x="263" y="1"/>
                    <a:pt x="1" y="251"/>
                    <a:pt x="1" y="572"/>
                  </a:cubicBezTo>
                  <a:lnTo>
                    <a:pt x="1" y="3037"/>
                  </a:lnTo>
                  <a:cubicBezTo>
                    <a:pt x="1" y="3346"/>
                    <a:pt x="263" y="3608"/>
                    <a:pt x="572" y="3608"/>
                  </a:cubicBezTo>
                  <a:lnTo>
                    <a:pt x="965" y="3608"/>
                  </a:lnTo>
                  <a:cubicBezTo>
                    <a:pt x="1275" y="3608"/>
                    <a:pt x="1549" y="3358"/>
                    <a:pt x="1549" y="3037"/>
                  </a:cubicBezTo>
                  <a:lnTo>
                    <a:pt x="1549" y="1560"/>
                  </a:lnTo>
                  <a:cubicBezTo>
                    <a:pt x="1549" y="1465"/>
                    <a:pt x="1465" y="1394"/>
                    <a:pt x="1382" y="1394"/>
                  </a:cubicBezTo>
                  <a:cubicBezTo>
                    <a:pt x="1287" y="1394"/>
                    <a:pt x="1215" y="1465"/>
                    <a:pt x="1215" y="1560"/>
                  </a:cubicBezTo>
                  <a:lnTo>
                    <a:pt x="1215" y="3037"/>
                  </a:lnTo>
                  <a:cubicBezTo>
                    <a:pt x="1215" y="3168"/>
                    <a:pt x="1108" y="3275"/>
                    <a:pt x="977" y="3275"/>
                  </a:cubicBezTo>
                  <a:lnTo>
                    <a:pt x="584" y="3275"/>
                  </a:lnTo>
                  <a:cubicBezTo>
                    <a:pt x="453" y="3275"/>
                    <a:pt x="346" y="3168"/>
                    <a:pt x="346" y="3037"/>
                  </a:cubicBezTo>
                  <a:lnTo>
                    <a:pt x="346" y="572"/>
                  </a:lnTo>
                  <a:cubicBezTo>
                    <a:pt x="346" y="441"/>
                    <a:pt x="453" y="334"/>
                    <a:pt x="584" y="334"/>
                  </a:cubicBezTo>
                  <a:lnTo>
                    <a:pt x="977" y="334"/>
                  </a:lnTo>
                  <a:cubicBezTo>
                    <a:pt x="1108" y="334"/>
                    <a:pt x="1215" y="441"/>
                    <a:pt x="1215" y="572"/>
                  </a:cubicBezTo>
                  <a:lnTo>
                    <a:pt x="1215" y="906"/>
                  </a:lnTo>
                  <a:cubicBezTo>
                    <a:pt x="1215" y="989"/>
                    <a:pt x="1287" y="1072"/>
                    <a:pt x="1382" y="1072"/>
                  </a:cubicBezTo>
                  <a:cubicBezTo>
                    <a:pt x="1465" y="1072"/>
                    <a:pt x="1549" y="989"/>
                    <a:pt x="1549" y="906"/>
                  </a:cubicBezTo>
                  <a:lnTo>
                    <a:pt x="1549" y="572"/>
                  </a:lnTo>
                  <a:cubicBezTo>
                    <a:pt x="1549" y="263"/>
                    <a:pt x="1287" y="1"/>
                    <a:pt x="9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9086" name="Google Shape;9086;p76"/>
          <p:cNvGrpSpPr/>
          <p:nvPr/>
        </p:nvGrpSpPr>
        <p:grpSpPr>
          <a:xfrm>
            <a:off x="8219581" y="7362119"/>
            <a:ext cx="710804" cy="708582"/>
            <a:chOff x="4129482" y="3681059"/>
            <a:chExt cx="355402" cy="354291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9087" name="Google Shape;9087;p76"/>
            <p:cNvSpPr/>
            <p:nvPr/>
          </p:nvSpPr>
          <p:spPr>
            <a:xfrm>
              <a:off x="4313979" y="3719578"/>
              <a:ext cx="133117" cy="225016"/>
            </a:xfrm>
            <a:custGeom>
              <a:avLst/>
              <a:gdLst/>
              <a:ahLst/>
              <a:cxnLst/>
              <a:rect l="l" t="t" r="r" b="b"/>
              <a:pathLst>
                <a:path w="4192" h="7086" extrusionOk="0">
                  <a:moveTo>
                    <a:pt x="173" y="0"/>
                  </a:moveTo>
                  <a:cubicBezTo>
                    <a:pt x="96" y="0"/>
                    <a:pt x="23" y="68"/>
                    <a:pt x="12" y="156"/>
                  </a:cubicBezTo>
                  <a:cubicBezTo>
                    <a:pt x="0" y="240"/>
                    <a:pt x="72" y="323"/>
                    <a:pt x="167" y="335"/>
                  </a:cubicBezTo>
                  <a:cubicBezTo>
                    <a:pt x="1167" y="418"/>
                    <a:pt x="2108" y="883"/>
                    <a:pt x="2798" y="1633"/>
                  </a:cubicBezTo>
                  <a:cubicBezTo>
                    <a:pt x="3501" y="2383"/>
                    <a:pt x="3870" y="3359"/>
                    <a:pt x="3870" y="4383"/>
                  </a:cubicBezTo>
                  <a:cubicBezTo>
                    <a:pt x="3870" y="5217"/>
                    <a:pt x="3620" y="6002"/>
                    <a:pt x="3156" y="6693"/>
                  </a:cubicBezTo>
                  <a:lnTo>
                    <a:pt x="893" y="4407"/>
                  </a:lnTo>
                  <a:cubicBezTo>
                    <a:pt x="864" y="4377"/>
                    <a:pt x="822" y="4362"/>
                    <a:pt x="779" y="4362"/>
                  </a:cubicBezTo>
                  <a:cubicBezTo>
                    <a:pt x="736" y="4362"/>
                    <a:pt x="691" y="4377"/>
                    <a:pt x="655" y="4407"/>
                  </a:cubicBezTo>
                  <a:cubicBezTo>
                    <a:pt x="596" y="4467"/>
                    <a:pt x="596" y="4574"/>
                    <a:pt x="655" y="4645"/>
                  </a:cubicBezTo>
                  <a:lnTo>
                    <a:pt x="3048" y="7050"/>
                  </a:lnTo>
                  <a:cubicBezTo>
                    <a:pt x="3084" y="7074"/>
                    <a:pt x="3120" y="7086"/>
                    <a:pt x="3167" y="7086"/>
                  </a:cubicBezTo>
                  <a:lnTo>
                    <a:pt x="3179" y="7086"/>
                  </a:lnTo>
                  <a:cubicBezTo>
                    <a:pt x="3227" y="7086"/>
                    <a:pt x="3275" y="7062"/>
                    <a:pt x="3298" y="7026"/>
                  </a:cubicBezTo>
                  <a:cubicBezTo>
                    <a:pt x="3882" y="6252"/>
                    <a:pt x="4191" y="5348"/>
                    <a:pt x="4191" y="4383"/>
                  </a:cubicBezTo>
                  <a:cubicBezTo>
                    <a:pt x="4191" y="3276"/>
                    <a:pt x="3775" y="2228"/>
                    <a:pt x="3036" y="1407"/>
                  </a:cubicBezTo>
                  <a:cubicBezTo>
                    <a:pt x="2286" y="597"/>
                    <a:pt x="1274" y="97"/>
                    <a:pt x="191" y="2"/>
                  </a:cubicBezTo>
                  <a:cubicBezTo>
                    <a:pt x="185" y="1"/>
                    <a:pt x="179" y="0"/>
                    <a:pt x="1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88" name="Google Shape;9088;p76"/>
            <p:cNvSpPr/>
            <p:nvPr/>
          </p:nvSpPr>
          <p:spPr>
            <a:xfrm>
              <a:off x="4220968" y="3719197"/>
              <a:ext cx="106284" cy="132387"/>
            </a:xfrm>
            <a:custGeom>
              <a:avLst/>
              <a:gdLst/>
              <a:ahLst/>
              <a:cxnLst/>
              <a:rect l="l" t="t" r="r" b="b"/>
              <a:pathLst>
                <a:path w="3347" h="4169" extrusionOk="0">
                  <a:moveTo>
                    <a:pt x="2340" y="1"/>
                  </a:moveTo>
                  <a:cubicBezTo>
                    <a:pt x="2334" y="1"/>
                    <a:pt x="2328" y="1"/>
                    <a:pt x="2322" y="2"/>
                  </a:cubicBezTo>
                  <a:cubicBezTo>
                    <a:pt x="1501" y="73"/>
                    <a:pt x="715" y="371"/>
                    <a:pt x="60" y="883"/>
                  </a:cubicBezTo>
                  <a:cubicBezTo>
                    <a:pt x="12" y="907"/>
                    <a:pt x="0" y="954"/>
                    <a:pt x="0" y="1002"/>
                  </a:cubicBezTo>
                  <a:cubicBezTo>
                    <a:pt x="0" y="1038"/>
                    <a:pt x="12" y="1085"/>
                    <a:pt x="36" y="1133"/>
                  </a:cubicBezTo>
                  <a:lnTo>
                    <a:pt x="3048" y="4121"/>
                  </a:lnTo>
                  <a:cubicBezTo>
                    <a:pt x="3072" y="4157"/>
                    <a:pt x="3120" y="4169"/>
                    <a:pt x="3167" y="4169"/>
                  </a:cubicBezTo>
                  <a:cubicBezTo>
                    <a:pt x="3203" y="4169"/>
                    <a:pt x="3251" y="4157"/>
                    <a:pt x="3287" y="4121"/>
                  </a:cubicBezTo>
                  <a:cubicBezTo>
                    <a:pt x="3346" y="4062"/>
                    <a:pt x="3346" y="3955"/>
                    <a:pt x="3287" y="3883"/>
                  </a:cubicBezTo>
                  <a:lnTo>
                    <a:pt x="429" y="1026"/>
                  </a:lnTo>
                  <a:cubicBezTo>
                    <a:pt x="1001" y="645"/>
                    <a:pt x="1655" y="383"/>
                    <a:pt x="2358" y="323"/>
                  </a:cubicBezTo>
                  <a:cubicBezTo>
                    <a:pt x="2363" y="324"/>
                    <a:pt x="2367" y="324"/>
                    <a:pt x="2372" y="324"/>
                  </a:cubicBezTo>
                  <a:cubicBezTo>
                    <a:pt x="2449" y="324"/>
                    <a:pt x="2512" y="235"/>
                    <a:pt x="2501" y="157"/>
                  </a:cubicBezTo>
                  <a:cubicBezTo>
                    <a:pt x="2479" y="68"/>
                    <a:pt x="2416" y="1"/>
                    <a:pt x="23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89" name="Google Shape;9089;p76"/>
            <p:cNvSpPr/>
            <p:nvPr/>
          </p:nvSpPr>
          <p:spPr>
            <a:xfrm>
              <a:off x="4167270" y="3772545"/>
              <a:ext cx="226127" cy="225746"/>
            </a:xfrm>
            <a:custGeom>
              <a:avLst/>
              <a:gdLst/>
              <a:ahLst/>
              <a:cxnLst/>
              <a:rect l="l" t="t" r="r" b="b"/>
              <a:pathLst>
                <a:path w="7121" h="7109" extrusionOk="0">
                  <a:moveTo>
                    <a:pt x="1037" y="405"/>
                  </a:moveTo>
                  <a:lnTo>
                    <a:pt x="6704" y="6061"/>
                  </a:lnTo>
                  <a:cubicBezTo>
                    <a:pt x="6013" y="6537"/>
                    <a:pt x="5228" y="6775"/>
                    <a:pt x="4406" y="6775"/>
                  </a:cubicBezTo>
                  <a:cubicBezTo>
                    <a:pt x="2168" y="6775"/>
                    <a:pt x="334" y="4942"/>
                    <a:pt x="334" y="2703"/>
                  </a:cubicBezTo>
                  <a:cubicBezTo>
                    <a:pt x="334" y="1882"/>
                    <a:pt x="572" y="1096"/>
                    <a:pt x="1037" y="405"/>
                  </a:cubicBezTo>
                  <a:close/>
                  <a:moveTo>
                    <a:pt x="1001" y="1"/>
                  </a:moveTo>
                  <a:cubicBezTo>
                    <a:pt x="953" y="1"/>
                    <a:pt x="918" y="36"/>
                    <a:pt x="882" y="60"/>
                  </a:cubicBezTo>
                  <a:cubicBezTo>
                    <a:pt x="298" y="822"/>
                    <a:pt x="1" y="1739"/>
                    <a:pt x="1" y="2703"/>
                  </a:cubicBezTo>
                  <a:cubicBezTo>
                    <a:pt x="1" y="5120"/>
                    <a:pt x="1989" y="7109"/>
                    <a:pt x="4406" y="7109"/>
                  </a:cubicBezTo>
                  <a:cubicBezTo>
                    <a:pt x="5382" y="7109"/>
                    <a:pt x="6287" y="6811"/>
                    <a:pt x="7061" y="6228"/>
                  </a:cubicBezTo>
                  <a:cubicBezTo>
                    <a:pt x="7109" y="6192"/>
                    <a:pt x="7121" y="6156"/>
                    <a:pt x="7121" y="6108"/>
                  </a:cubicBezTo>
                  <a:cubicBezTo>
                    <a:pt x="7121" y="6061"/>
                    <a:pt x="7109" y="6013"/>
                    <a:pt x="7073" y="5978"/>
                  </a:cubicBezTo>
                  <a:lnTo>
                    <a:pt x="1132" y="36"/>
                  </a:lnTo>
                  <a:cubicBezTo>
                    <a:pt x="1096" y="24"/>
                    <a:pt x="1048" y="1"/>
                    <a:pt x="10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90" name="Google Shape;9090;p76"/>
            <p:cNvSpPr/>
            <p:nvPr/>
          </p:nvSpPr>
          <p:spPr>
            <a:xfrm>
              <a:off x="4129482" y="3681059"/>
              <a:ext cx="355402" cy="354291"/>
            </a:xfrm>
            <a:custGeom>
              <a:avLst/>
              <a:gdLst/>
              <a:ahLst/>
              <a:cxnLst/>
              <a:rect l="l" t="t" r="r" b="b"/>
              <a:pathLst>
                <a:path w="11192" h="11157" extrusionOk="0">
                  <a:moveTo>
                    <a:pt x="5596" y="0"/>
                  </a:moveTo>
                  <a:cubicBezTo>
                    <a:pt x="4096" y="0"/>
                    <a:pt x="2703" y="572"/>
                    <a:pt x="1643" y="1631"/>
                  </a:cubicBezTo>
                  <a:cubicBezTo>
                    <a:pt x="584" y="2691"/>
                    <a:pt x="0" y="4096"/>
                    <a:pt x="0" y="5584"/>
                  </a:cubicBezTo>
                  <a:cubicBezTo>
                    <a:pt x="0" y="7013"/>
                    <a:pt x="536" y="8358"/>
                    <a:pt x="1512" y="9406"/>
                  </a:cubicBezTo>
                  <a:cubicBezTo>
                    <a:pt x="2477" y="10430"/>
                    <a:pt x="3786" y="11061"/>
                    <a:pt x="5191" y="11156"/>
                  </a:cubicBezTo>
                  <a:cubicBezTo>
                    <a:pt x="5286" y="11156"/>
                    <a:pt x="5358" y="11097"/>
                    <a:pt x="5382" y="11014"/>
                  </a:cubicBezTo>
                  <a:cubicBezTo>
                    <a:pt x="5382" y="10918"/>
                    <a:pt x="5322" y="10847"/>
                    <a:pt x="5227" y="10835"/>
                  </a:cubicBezTo>
                  <a:cubicBezTo>
                    <a:pt x="3905" y="10740"/>
                    <a:pt x="2667" y="10144"/>
                    <a:pt x="1762" y="9180"/>
                  </a:cubicBezTo>
                  <a:cubicBezTo>
                    <a:pt x="834" y="8192"/>
                    <a:pt x="333" y="6930"/>
                    <a:pt x="333" y="5572"/>
                  </a:cubicBezTo>
                  <a:cubicBezTo>
                    <a:pt x="333" y="4179"/>
                    <a:pt x="881" y="2858"/>
                    <a:pt x="1881" y="1858"/>
                  </a:cubicBezTo>
                  <a:cubicBezTo>
                    <a:pt x="2881" y="858"/>
                    <a:pt x="4203" y="310"/>
                    <a:pt x="5596" y="310"/>
                  </a:cubicBezTo>
                  <a:cubicBezTo>
                    <a:pt x="7001" y="310"/>
                    <a:pt x="8323" y="858"/>
                    <a:pt x="9323" y="1858"/>
                  </a:cubicBezTo>
                  <a:cubicBezTo>
                    <a:pt x="10323" y="2858"/>
                    <a:pt x="10871" y="4179"/>
                    <a:pt x="10871" y="5572"/>
                  </a:cubicBezTo>
                  <a:cubicBezTo>
                    <a:pt x="10871" y="6918"/>
                    <a:pt x="10359" y="8192"/>
                    <a:pt x="9442" y="9180"/>
                  </a:cubicBezTo>
                  <a:cubicBezTo>
                    <a:pt x="8525" y="10144"/>
                    <a:pt x="7299" y="10740"/>
                    <a:pt x="5977" y="10835"/>
                  </a:cubicBezTo>
                  <a:cubicBezTo>
                    <a:pt x="5882" y="10835"/>
                    <a:pt x="5810" y="10918"/>
                    <a:pt x="5822" y="11014"/>
                  </a:cubicBezTo>
                  <a:cubicBezTo>
                    <a:pt x="5822" y="11097"/>
                    <a:pt x="5894" y="11156"/>
                    <a:pt x="5989" y="11156"/>
                  </a:cubicBezTo>
                  <a:lnTo>
                    <a:pt x="6001" y="11156"/>
                  </a:lnTo>
                  <a:cubicBezTo>
                    <a:pt x="7418" y="11061"/>
                    <a:pt x="8727" y="10442"/>
                    <a:pt x="9692" y="9406"/>
                  </a:cubicBezTo>
                  <a:cubicBezTo>
                    <a:pt x="10656" y="8358"/>
                    <a:pt x="11192" y="7013"/>
                    <a:pt x="11192" y="5584"/>
                  </a:cubicBezTo>
                  <a:cubicBezTo>
                    <a:pt x="11192" y="4096"/>
                    <a:pt x="10597" y="2691"/>
                    <a:pt x="9561" y="1631"/>
                  </a:cubicBezTo>
                  <a:cubicBezTo>
                    <a:pt x="8501" y="572"/>
                    <a:pt x="7108" y="0"/>
                    <a:pt x="55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9091" name="Google Shape;9091;p76"/>
          <p:cNvGrpSpPr/>
          <p:nvPr/>
        </p:nvGrpSpPr>
        <p:grpSpPr>
          <a:xfrm>
            <a:off x="9307698" y="7360595"/>
            <a:ext cx="710868" cy="711630"/>
            <a:chOff x="4673540" y="3680297"/>
            <a:chExt cx="355434" cy="355815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9092" name="Google Shape;9092;p76"/>
            <p:cNvSpPr/>
            <p:nvPr/>
          </p:nvSpPr>
          <p:spPr>
            <a:xfrm>
              <a:off x="4673540" y="3680297"/>
              <a:ext cx="355434" cy="355815"/>
            </a:xfrm>
            <a:custGeom>
              <a:avLst/>
              <a:gdLst/>
              <a:ahLst/>
              <a:cxnLst/>
              <a:rect l="l" t="t" r="r" b="b"/>
              <a:pathLst>
                <a:path w="11193" h="11205" extrusionOk="0">
                  <a:moveTo>
                    <a:pt x="2012" y="0"/>
                  </a:moveTo>
                  <a:cubicBezTo>
                    <a:pt x="905" y="0"/>
                    <a:pt x="0" y="893"/>
                    <a:pt x="0" y="2013"/>
                  </a:cubicBezTo>
                  <a:lnTo>
                    <a:pt x="0" y="9192"/>
                  </a:lnTo>
                  <a:cubicBezTo>
                    <a:pt x="0" y="10287"/>
                    <a:pt x="893" y="11204"/>
                    <a:pt x="2012" y="11204"/>
                  </a:cubicBezTo>
                  <a:lnTo>
                    <a:pt x="9180" y="11204"/>
                  </a:lnTo>
                  <a:cubicBezTo>
                    <a:pt x="10287" y="11204"/>
                    <a:pt x="11192" y="10311"/>
                    <a:pt x="11192" y="9192"/>
                  </a:cubicBezTo>
                  <a:lnTo>
                    <a:pt x="11192" y="2013"/>
                  </a:lnTo>
                  <a:cubicBezTo>
                    <a:pt x="11180" y="917"/>
                    <a:pt x="10287" y="0"/>
                    <a:pt x="9180" y="0"/>
                  </a:cubicBezTo>
                  <a:lnTo>
                    <a:pt x="8085" y="0"/>
                  </a:lnTo>
                  <a:cubicBezTo>
                    <a:pt x="7989" y="0"/>
                    <a:pt x="7918" y="84"/>
                    <a:pt x="7918" y="167"/>
                  </a:cubicBezTo>
                  <a:cubicBezTo>
                    <a:pt x="7918" y="262"/>
                    <a:pt x="7989" y="334"/>
                    <a:pt x="8085" y="334"/>
                  </a:cubicBezTo>
                  <a:lnTo>
                    <a:pt x="9180" y="334"/>
                  </a:lnTo>
                  <a:cubicBezTo>
                    <a:pt x="10109" y="334"/>
                    <a:pt x="10847" y="1084"/>
                    <a:pt x="10847" y="2001"/>
                  </a:cubicBezTo>
                  <a:lnTo>
                    <a:pt x="10847" y="9180"/>
                  </a:lnTo>
                  <a:cubicBezTo>
                    <a:pt x="10847" y="10097"/>
                    <a:pt x="10109" y="10847"/>
                    <a:pt x="9180" y="10847"/>
                  </a:cubicBezTo>
                  <a:lnTo>
                    <a:pt x="2012" y="10847"/>
                  </a:lnTo>
                  <a:cubicBezTo>
                    <a:pt x="1084" y="10847"/>
                    <a:pt x="345" y="10097"/>
                    <a:pt x="345" y="9180"/>
                  </a:cubicBezTo>
                  <a:lnTo>
                    <a:pt x="345" y="2001"/>
                  </a:lnTo>
                  <a:cubicBezTo>
                    <a:pt x="345" y="1084"/>
                    <a:pt x="1084" y="334"/>
                    <a:pt x="2012" y="334"/>
                  </a:cubicBezTo>
                  <a:lnTo>
                    <a:pt x="7418" y="334"/>
                  </a:lnTo>
                  <a:cubicBezTo>
                    <a:pt x="7501" y="334"/>
                    <a:pt x="7573" y="262"/>
                    <a:pt x="7573" y="167"/>
                  </a:cubicBezTo>
                  <a:cubicBezTo>
                    <a:pt x="7573" y="84"/>
                    <a:pt x="7501" y="0"/>
                    <a:pt x="74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93" name="Google Shape;9093;p76"/>
            <p:cNvSpPr/>
            <p:nvPr/>
          </p:nvSpPr>
          <p:spPr>
            <a:xfrm>
              <a:off x="4805864" y="3736630"/>
              <a:ext cx="93042" cy="92661"/>
            </a:xfrm>
            <a:custGeom>
              <a:avLst/>
              <a:gdLst/>
              <a:ahLst/>
              <a:cxnLst/>
              <a:rect l="l" t="t" r="r" b="b"/>
              <a:pathLst>
                <a:path w="2930" h="2918" extrusionOk="0">
                  <a:moveTo>
                    <a:pt x="1477" y="334"/>
                  </a:moveTo>
                  <a:cubicBezTo>
                    <a:pt x="2096" y="334"/>
                    <a:pt x="2608" y="834"/>
                    <a:pt x="2608" y="1465"/>
                  </a:cubicBezTo>
                  <a:cubicBezTo>
                    <a:pt x="2608" y="2084"/>
                    <a:pt x="2096" y="2596"/>
                    <a:pt x="1477" y="2596"/>
                  </a:cubicBezTo>
                  <a:cubicBezTo>
                    <a:pt x="846" y="2596"/>
                    <a:pt x="346" y="2084"/>
                    <a:pt x="346" y="1465"/>
                  </a:cubicBezTo>
                  <a:cubicBezTo>
                    <a:pt x="346" y="834"/>
                    <a:pt x="846" y="334"/>
                    <a:pt x="1477" y="334"/>
                  </a:cubicBezTo>
                  <a:close/>
                  <a:moveTo>
                    <a:pt x="1477" y="0"/>
                  </a:moveTo>
                  <a:cubicBezTo>
                    <a:pt x="667" y="0"/>
                    <a:pt x="12" y="655"/>
                    <a:pt x="12" y="1465"/>
                  </a:cubicBezTo>
                  <a:cubicBezTo>
                    <a:pt x="0" y="2263"/>
                    <a:pt x="655" y="2918"/>
                    <a:pt x="1477" y="2918"/>
                  </a:cubicBezTo>
                  <a:cubicBezTo>
                    <a:pt x="2274" y="2918"/>
                    <a:pt x="2929" y="2263"/>
                    <a:pt x="2929" y="1465"/>
                  </a:cubicBezTo>
                  <a:cubicBezTo>
                    <a:pt x="2929" y="655"/>
                    <a:pt x="2274" y="0"/>
                    <a:pt x="14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94" name="Google Shape;9094;p76"/>
            <p:cNvSpPr/>
            <p:nvPr/>
          </p:nvSpPr>
          <p:spPr>
            <a:xfrm>
              <a:off x="4779380" y="3841358"/>
              <a:ext cx="143723" cy="138801"/>
            </a:xfrm>
            <a:custGeom>
              <a:avLst/>
              <a:gdLst/>
              <a:ahLst/>
              <a:cxnLst/>
              <a:rect l="l" t="t" r="r" b="b"/>
              <a:pathLst>
                <a:path w="4526" h="4371" extrusionOk="0">
                  <a:moveTo>
                    <a:pt x="477" y="1"/>
                  </a:moveTo>
                  <a:cubicBezTo>
                    <a:pt x="215" y="1"/>
                    <a:pt x="1" y="203"/>
                    <a:pt x="1" y="477"/>
                  </a:cubicBezTo>
                  <a:lnTo>
                    <a:pt x="1" y="893"/>
                  </a:lnTo>
                  <a:cubicBezTo>
                    <a:pt x="1" y="1155"/>
                    <a:pt x="203" y="1370"/>
                    <a:pt x="477" y="1370"/>
                  </a:cubicBezTo>
                  <a:lnTo>
                    <a:pt x="763" y="1370"/>
                  </a:lnTo>
                  <a:cubicBezTo>
                    <a:pt x="834" y="1370"/>
                    <a:pt x="906" y="1429"/>
                    <a:pt x="906" y="1513"/>
                  </a:cubicBezTo>
                  <a:lnTo>
                    <a:pt x="906" y="2858"/>
                  </a:lnTo>
                  <a:cubicBezTo>
                    <a:pt x="906" y="2929"/>
                    <a:pt x="846" y="3001"/>
                    <a:pt x="763" y="3001"/>
                  </a:cubicBezTo>
                  <a:lnTo>
                    <a:pt x="572" y="3001"/>
                  </a:lnTo>
                  <a:cubicBezTo>
                    <a:pt x="299" y="3001"/>
                    <a:pt x="96" y="3215"/>
                    <a:pt x="96" y="3477"/>
                  </a:cubicBezTo>
                  <a:lnTo>
                    <a:pt x="96" y="3894"/>
                  </a:lnTo>
                  <a:cubicBezTo>
                    <a:pt x="96" y="4168"/>
                    <a:pt x="299" y="4370"/>
                    <a:pt x="572" y="4370"/>
                  </a:cubicBezTo>
                  <a:lnTo>
                    <a:pt x="4049" y="4370"/>
                  </a:lnTo>
                  <a:cubicBezTo>
                    <a:pt x="4311" y="4370"/>
                    <a:pt x="4525" y="4168"/>
                    <a:pt x="4525" y="3894"/>
                  </a:cubicBezTo>
                  <a:lnTo>
                    <a:pt x="4525" y="3477"/>
                  </a:lnTo>
                  <a:cubicBezTo>
                    <a:pt x="4525" y="3215"/>
                    <a:pt x="4311" y="3001"/>
                    <a:pt x="4049" y="3001"/>
                  </a:cubicBezTo>
                  <a:lnTo>
                    <a:pt x="3859" y="3001"/>
                  </a:lnTo>
                  <a:cubicBezTo>
                    <a:pt x="3787" y="3001"/>
                    <a:pt x="3704" y="2941"/>
                    <a:pt x="3704" y="2858"/>
                  </a:cubicBezTo>
                  <a:lnTo>
                    <a:pt x="3704" y="477"/>
                  </a:lnTo>
                  <a:cubicBezTo>
                    <a:pt x="3704" y="203"/>
                    <a:pt x="3501" y="1"/>
                    <a:pt x="3228" y="1"/>
                  </a:cubicBezTo>
                  <a:lnTo>
                    <a:pt x="1442" y="1"/>
                  </a:lnTo>
                  <a:cubicBezTo>
                    <a:pt x="1358" y="1"/>
                    <a:pt x="1287" y="72"/>
                    <a:pt x="1287" y="155"/>
                  </a:cubicBezTo>
                  <a:cubicBezTo>
                    <a:pt x="1287" y="251"/>
                    <a:pt x="1358" y="322"/>
                    <a:pt x="1442" y="322"/>
                  </a:cubicBezTo>
                  <a:lnTo>
                    <a:pt x="3228" y="322"/>
                  </a:lnTo>
                  <a:cubicBezTo>
                    <a:pt x="3311" y="322"/>
                    <a:pt x="3382" y="382"/>
                    <a:pt x="3382" y="477"/>
                  </a:cubicBezTo>
                  <a:lnTo>
                    <a:pt x="3382" y="2858"/>
                  </a:lnTo>
                  <a:cubicBezTo>
                    <a:pt x="3382" y="3120"/>
                    <a:pt x="3585" y="3334"/>
                    <a:pt x="3859" y="3334"/>
                  </a:cubicBezTo>
                  <a:lnTo>
                    <a:pt x="4049" y="3334"/>
                  </a:lnTo>
                  <a:cubicBezTo>
                    <a:pt x="4121" y="3334"/>
                    <a:pt x="4204" y="3394"/>
                    <a:pt x="4204" y="3477"/>
                  </a:cubicBezTo>
                  <a:lnTo>
                    <a:pt x="4204" y="3894"/>
                  </a:lnTo>
                  <a:cubicBezTo>
                    <a:pt x="4204" y="3965"/>
                    <a:pt x="4132" y="4049"/>
                    <a:pt x="4049" y="4049"/>
                  </a:cubicBezTo>
                  <a:lnTo>
                    <a:pt x="572" y="4049"/>
                  </a:lnTo>
                  <a:cubicBezTo>
                    <a:pt x="489" y="4049"/>
                    <a:pt x="418" y="3989"/>
                    <a:pt x="418" y="3894"/>
                  </a:cubicBezTo>
                  <a:lnTo>
                    <a:pt x="418" y="3477"/>
                  </a:lnTo>
                  <a:cubicBezTo>
                    <a:pt x="418" y="3406"/>
                    <a:pt x="477" y="3334"/>
                    <a:pt x="572" y="3334"/>
                  </a:cubicBezTo>
                  <a:lnTo>
                    <a:pt x="763" y="3334"/>
                  </a:lnTo>
                  <a:cubicBezTo>
                    <a:pt x="1025" y="3334"/>
                    <a:pt x="1239" y="3120"/>
                    <a:pt x="1239" y="2858"/>
                  </a:cubicBezTo>
                  <a:lnTo>
                    <a:pt x="1239" y="1513"/>
                  </a:lnTo>
                  <a:cubicBezTo>
                    <a:pt x="1239" y="1251"/>
                    <a:pt x="1025" y="1036"/>
                    <a:pt x="763" y="1036"/>
                  </a:cubicBezTo>
                  <a:lnTo>
                    <a:pt x="477" y="1036"/>
                  </a:lnTo>
                  <a:cubicBezTo>
                    <a:pt x="406" y="1036"/>
                    <a:pt x="334" y="977"/>
                    <a:pt x="334" y="893"/>
                  </a:cubicBezTo>
                  <a:lnTo>
                    <a:pt x="334" y="477"/>
                  </a:lnTo>
                  <a:cubicBezTo>
                    <a:pt x="334" y="393"/>
                    <a:pt x="394" y="322"/>
                    <a:pt x="477" y="322"/>
                  </a:cubicBezTo>
                  <a:lnTo>
                    <a:pt x="787" y="322"/>
                  </a:lnTo>
                  <a:cubicBezTo>
                    <a:pt x="882" y="322"/>
                    <a:pt x="953" y="251"/>
                    <a:pt x="953" y="155"/>
                  </a:cubicBezTo>
                  <a:cubicBezTo>
                    <a:pt x="953" y="72"/>
                    <a:pt x="882" y="1"/>
                    <a:pt x="7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9095" name="Google Shape;9095;p76"/>
          <p:cNvGrpSpPr/>
          <p:nvPr/>
        </p:nvGrpSpPr>
        <p:grpSpPr>
          <a:xfrm>
            <a:off x="11519434" y="7398385"/>
            <a:ext cx="635291" cy="637514"/>
            <a:chOff x="5779408" y="3699191"/>
            <a:chExt cx="317645" cy="318757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9096" name="Google Shape;9096;p76"/>
            <p:cNvSpPr/>
            <p:nvPr/>
          </p:nvSpPr>
          <p:spPr>
            <a:xfrm>
              <a:off x="5892837" y="3700334"/>
              <a:ext cx="204216" cy="317614"/>
            </a:xfrm>
            <a:custGeom>
              <a:avLst/>
              <a:gdLst/>
              <a:ahLst/>
              <a:cxnLst/>
              <a:rect l="l" t="t" r="r" b="b"/>
              <a:pathLst>
                <a:path w="6431" h="10002" extrusionOk="0">
                  <a:moveTo>
                    <a:pt x="4025" y="0"/>
                  </a:moveTo>
                  <a:cubicBezTo>
                    <a:pt x="3870" y="0"/>
                    <a:pt x="3704" y="60"/>
                    <a:pt x="3608" y="179"/>
                  </a:cubicBezTo>
                  <a:lnTo>
                    <a:pt x="1465" y="2322"/>
                  </a:lnTo>
                  <a:lnTo>
                    <a:pt x="299" y="1167"/>
                  </a:lnTo>
                  <a:cubicBezTo>
                    <a:pt x="269" y="1138"/>
                    <a:pt x="227" y="1123"/>
                    <a:pt x="184" y="1123"/>
                  </a:cubicBezTo>
                  <a:cubicBezTo>
                    <a:pt x="141" y="1123"/>
                    <a:pt x="96" y="1138"/>
                    <a:pt x="60" y="1167"/>
                  </a:cubicBezTo>
                  <a:cubicBezTo>
                    <a:pt x="1" y="1227"/>
                    <a:pt x="1" y="1322"/>
                    <a:pt x="60" y="1405"/>
                  </a:cubicBezTo>
                  <a:lnTo>
                    <a:pt x="1346" y="2679"/>
                  </a:lnTo>
                  <a:cubicBezTo>
                    <a:pt x="1370" y="2715"/>
                    <a:pt x="1418" y="2727"/>
                    <a:pt x="1465" y="2727"/>
                  </a:cubicBezTo>
                  <a:cubicBezTo>
                    <a:pt x="1501" y="2727"/>
                    <a:pt x="1549" y="2715"/>
                    <a:pt x="1584" y="2679"/>
                  </a:cubicBezTo>
                  <a:lnTo>
                    <a:pt x="3847" y="417"/>
                  </a:lnTo>
                  <a:cubicBezTo>
                    <a:pt x="3882" y="370"/>
                    <a:pt x="3966" y="346"/>
                    <a:pt x="4037" y="346"/>
                  </a:cubicBezTo>
                  <a:cubicBezTo>
                    <a:pt x="4109" y="346"/>
                    <a:pt x="4168" y="370"/>
                    <a:pt x="4228" y="417"/>
                  </a:cubicBezTo>
                  <a:lnTo>
                    <a:pt x="6049" y="2239"/>
                  </a:lnTo>
                  <a:cubicBezTo>
                    <a:pt x="6085" y="2275"/>
                    <a:pt x="6121" y="2358"/>
                    <a:pt x="6121" y="2429"/>
                  </a:cubicBezTo>
                  <a:cubicBezTo>
                    <a:pt x="6121" y="2501"/>
                    <a:pt x="6085" y="2560"/>
                    <a:pt x="6049" y="2620"/>
                  </a:cubicBezTo>
                  <a:lnTo>
                    <a:pt x="3775" y="4882"/>
                  </a:lnTo>
                  <a:cubicBezTo>
                    <a:pt x="3716" y="4942"/>
                    <a:pt x="3716" y="5049"/>
                    <a:pt x="3775" y="5120"/>
                  </a:cubicBezTo>
                  <a:lnTo>
                    <a:pt x="6049" y="7382"/>
                  </a:lnTo>
                  <a:cubicBezTo>
                    <a:pt x="6085" y="7430"/>
                    <a:pt x="6121" y="7501"/>
                    <a:pt x="6121" y="7573"/>
                  </a:cubicBezTo>
                  <a:cubicBezTo>
                    <a:pt x="6121" y="7656"/>
                    <a:pt x="6085" y="7716"/>
                    <a:pt x="6049" y="7775"/>
                  </a:cubicBezTo>
                  <a:lnTo>
                    <a:pt x="4228" y="9585"/>
                  </a:lnTo>
                  <a:cubicBezTo>
                    <a:pt x="4174" y="9639"/>
                    <a:pt x="4103" y="9665"/>
                    <a:pt x="4033" y="9665"/>
                  </a:cubicBezTo>
                  <a:cubicBezTo>
                    <a:pt x="3963" y="9665"/>
                    <a:pt x="3894" y="9639"/>
                    <a:pt x="3847" y="9585"/>
                  </a:cubicBezTo>
                  <a:lnTo>
                    <a:pt x="2989" y="8740"/>
                  </a:lnTo>
                  <a:cubicBezTo>
                    <a:pt x="2960" y="8710"/>
                    <a:pt x="2921" y="8695"/>
                    <a:pt x="2879" y="8695"/>
                  </a:cubicBezTo>
                  <a:cubicBezTo>
                    <a:pt x="2838" y="8695"/>
                    <a:pt x="2793" y="8710"/>
                    <a:pt x="2751" y="8740"/>
                  </a:cubicBezTo>
                  <a:cubicBezTo>
                    <a:pt x="2692" y="8799"/>
                    <a:pt x="2692" y="8906"/>
                    <a:pt x="2751" y="8978"/>
                  </a:cubicBezTo>
                  <a:lnTo>
                    <a:pt x="3608" y="9823"/>
                  </a:lnTo>
                  <a:cubicBezTo>
                    <a:pt x="3728" y="9942"/>
                    <a:pt x="3870" y="10002"/>
                    <a:pt x="4025" y="10002"/>
                  </a:cubicBezTo>
                  <a:cubicBezTo>
                    <a:pt x="4168" y="10002"/>
                    <a:pt x="4335" y="9942"/>
                    <a:pt x="4442" y="9823"/>
                  </a:cubicBezTo>
                  <a:lnTo>
                    <a:pt x="6252" y="8013"/>
                  </a:lnTo>
                  <a:cubicBezTo>
                    <a:pt x="6371" y="7894"/>
                    <a:pt x="6430" y="7740"/>
                    <a:pt x="6430" y="7597"/>
                  </a:cubicBezTo>
                  <a:cubicBezTo>
                    <a:pt x="6430" y="7430"/>
                    <a:pt x="6371" y="7275"/>
                    <a:pt x="6252" y="7180"/>
                  </a:cubicBezTo>
                  <a:lnTo>
                    <a:pt x="4109" y="4977"/>
                  </a:lnTo>
                  <a:lnTo>
                    <a:pt x="6252" y="2834"/>
                  </a:lnTo>
                  <a:cubicBezTo>
                    <a:pt x="6371" y="2715"/>
                    <a:pt x="6430" y="2560"/>
                    <a:pt x="6430" y="2417"/>
                  </a:cubicBezTo>
                  <a:cubicBezTo>
                    <a:pt x="6430" y="2251"/>
                    <a:pt x="6371" y="2096"/>
                    <a:pt x="6252" y="2001"/>
                  </a:cubicBezTo>
                  <a:lnTo>
                    <a:pt x="4442" y="179"/>
                  </a:lnTo>
                  <a:cubicBezTo>
                    <a:pt x="4323" y="60"/>
                    <a:pt x="4168" y="0"/>
                    <a:pt x="40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97" name="Google Shape;9097;p76"/>
            <p:cNvSpPr/>
            <p:nvPr/>
          </p:nvSpPr>
          <p:spPr>
            <a:xfrm>
              <a:off x="5779408" y="3699191"/>
              <a:ext cx="195134" cy="316883"/>
            </a:xfrm>
            <a:custGeom>
              <a:avLst/>
              <a:gdLst/>
              <a:ahLst/>
              <a:cxnLst/>
              <a:rect l="l" t="t" r="r" b="b"/>
              <a:pathLst>
                <a:path w="6145" h="9979" extrusionOk="0">
                  <a:moveTo>
                    <a:pt x="2477" y="1"/>
                  </a:moveTo>
                  <a:cubicBezTo>
                    <a:pt x="2311" y="1"/>
                    <a:pt x="2156" y="60"/>
                    <a:pt x="2061" y="179"/>
                  </a:cubicBezTo>
                  <a:lnTo>
                    <a:pt x="239" y="2001"/>
                  </a:lnTo>
                  <a:cubicBezTo>
                    <a:pt x="1" y="2239"/>
                    <a:pt x="1" y="2608"/>
                    <a:pt x="239" y="2846"/>
                  </a:cubicBezTo>
                  <a:lnTo>
                    <a:pt x="2382" y="4989"/>
                  </a:lnTo>
                  <a:lnTo>
                    <a:pt x="239" y="7133"/>
                  </a:lnTo>
                  <a:cubicBezTo>
                    <a:pt x="1" y="7371"/>
                    <a:pt x="1" y="7752"/>
                    <a:pt x="239" y="7990"/>
                  </a:cubicBezTo>
                  <a:lnTo>
                    <a:pt x="2061" y="9800"/>
                  </a:lnTo>
                  <a:cubicBezTo>
                    <a:pt x="2180" y="9919"/>
                    <a:pt x="2323" y="9978"/>
                    <a:pt x="2477" y="9978"/>
                  </a:cubicBezTo>
                  <a:cubicBezTo>
                    <a:pt x="2620" y="9978"/>
                    <a:pt x="2787" y="9919"/>
                    <a:pt x="2882" y="9800"/>
                  </a:cubicBezTo>
                  <a:lnTo>
                    <a:pt x="5037" y="7656"/>
                  </a:lnTo>
                  <a:lnTo>
                    <a:pt x="5859" y="8490"/>
                  </a:lnTo>
                  <a:cubicBezTo>
                    <a:pt x="5895" y="8520"/>
                    <a:pt x="5936" y="8535"/>
                    <a:pt x="5978" y="8535"/>
                  </a:cubicBezTo>
                  <a:cubicBezTo>
                    <a:pt x="6020" y="8535"/>
                    <a:pt x="6061" y="8520"/>
                    <a:pt x="6097" y="8490"/>
                  </a:cubicBezTo>
                  <a:cubicBezTo>
                    <a:pt x="6145" y="8430"/>
                    <a:pt x="6145" y="8323"/>
                    <a:pt x="6085" y="8264"/>
                  </a:cubicBezTo>
                  <a:lnTo>
                    <a:pt x="5156" y="7335"/>
                  </a:lnTo>
                  <a:cubicBezTo>
                    <a:pt x="5121" y="7299"/>
                    <a:pt x="5073" y="7287"/>
                    <a:pt x="5037" y="7287"/>
                  </a:cubicBezTo>
                  <a:cubicBezTo>
                    <a:pt x="4990" y="7287"/>
                    <a:pt x="4942" y="7299"/>
                    <a:pt x="4918" y="7335"/>
                  </a:cubicBezTo>
                  <a:lnTo>
                    <a:pt x="2656" y="9597"/>
                  </a:lnTo>
                  <a:cubicBezTo>
                    <a:pt x="2608" y="9633"/>
                    <a:pt x="2537" y="9669"/>
                    <a:pt x="2454" y="9669"/>
                  </a:cubicBezTo>
                  <a:cubicBezTo>
                    <a:pt x="2382" y="9669"/>
                    <a:pt x="2323" y="9633"/>
                    <a:pt x="2263" y="9597"/>
                  </a:cubicBezTo>
                  <a:lnTo>
                    <a:pt x="453" y="7776"/>
                  </a:lnTo>
                  <a:cubicBezTo>
                    <a:pt x="346" y="7668"/>
                    <a:pt x="346" y="7490"/>
                    <a:pt x="453" y="7395"/>
                  </a:cubicBezTo>
                  <a:lnTo>
                    <a:pt x="2716" y="5132"/>
                  </a:lnTo>
                  <a:cubicBezTo>
                    <a:pt x="2739" y="5097"/>
                    <a:pt x="2751" y="5049"/>
                    <a:pt x="2751" y="5013"/>
                  </a:cubicBezTo>
                  <a:cubicBezTo>
                    <a:pt x="2751" y="4966"/>
                    <a:pt x="2739" y="4918"/>
                    <a:pt x="2716" y="4894"/>
                  </a:cubicBezTo>
                  <a:lnTo>
                    <a:pt x="453" y="2632"/>
                  </a:lnTo>
                  <a:cubicBezTo>
                    <a:pt x="346" y="2525"/>
                    <a:pt x="346" y="2346"/>
                    <a:pt x="453" y="2239"/>
                  </a:cubicBezTo>
                  <a:lnTo>
                    <a:pt x="2263" y="417"/>
                  </a:lnTo>
                  <a:cubicBezTo>
                    <a:pt x="2311" y="382"/>
                    <a:pt x="2382" y="346"/>
                    <a:pt x="2454" y="346"/>
                  </a:cubicBezTo>
                  <a:cubicBezTo>
                    <a:pt x="2537" y="346"/>
                    <a:pt x="2597" y="382"/>
                    <a:pt x="2656" y="417"/>
                  </a:cubicBezTo>
                  <a:lnTo>
                    <a:pt x="3168" y="941"/>
                  </a:lnTo>
                  <a:cubicBezTo>
                    <a:pt x="3198" y="971"/>
                    <a:pt x="3239" y="986"/>
                    <a:pt x="3283" y="986"/>
                  </a:cubicBezTo>
                  <a:cubicBezTo>
                    <a:pt x="3326" y="986"/>
                    <a:pt x="3370" y="971"/>
                    <a:pt x="3406" y="941"/>
                  </a:cubicBezTo>
                  <a:cubicBezTo>
                    <a:pt x="3466" y="882"/>
                    <a:pt x="3466" y="775"/>
                    <a:pt x="3406" y="703"/>
                  </a:cubicBezTo>
                  <a:lnTo>
                    <a:pt x="2882" y="179"/>
                  </a:lnTo>
                  <a:cubicBezTo>
                    <a:pt x="2775" y="60"/>
                    <a:pt x="2620" y="1"/>
                    <a:pt x="24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9098" name="Google Shape;9098;p76"/>
          <p:cNvSpPr/>
          <p:nvPr/>
        </p:nvSpPr>
        <p:spPr>
          <a:xfrm>
            <a:off x="12569762" y="7388918"/>
            <a:ext cx="712392" cy="656820"/>
          </a:xfrm>
          <a:custGeom>
            <a:avLst/>
            <a:gdLst/>
            <a:ahLst/>
            <a:cxnLst/>
            <a:rect l="l" t="t" r="r" b="b"/>
            <a:pathLst>
              <a:path w="11217" h="10342" extrusionOk="0">
                <a:moveTo>
                  <a:pt x="3394" y="1186"/>
                </a:moveTo>
                <a:lnTo>
                  <a:pt x="3394" y="1507"/>
                </a:lnTo>
                <a:lnTo>
                  <a:pt x="1668" y="1507"/>
                </a:lnTo>
                <a:lnTo>
                  <a:pt x="1668" y="1186"/>
                </a:lnTo>
                <a:close/>
                <a:moveTo>
                  <a:pt x="3096" y="1829"/>
                </a:moveTo>
                <a:lnTo>
                  <a:pt x="3096" y="2090"/>
                </a:lnTo>
                <a:lnTo>
                  <a:pt x="2013" y="3043"/>
                </a:lnTo>
                <a:lnTo>
                  <a:pt x="2013" y="1829"/>
                </a:lnTo>
                <a:close/>
                <a:moveTo>
                  <a:pt x="6740" y="5948"/>
                </a:moveTo>
                <a:cubicBezTo>
                  <a:pt x="6775" y="5948"/>
                  <a:pt x="6799" y="5972"/>
                  <a:pt x="6799" y="6008"/>
                </a:cubicBezTo>
                <a:lnTo>
                  <a:pt x="6799" y="10020"/>
                </a:lnTo>
                <a:lnTo>
                  <a:pt x="4644" y="10020"/>
                </a:lnTo>
                <a:lnTo>
                  <a:pt x="4644" y="6008"/>
                </a:lnTo>
                <a:cubicBezTo>
                  <a:pt x="4644" y="5972"/>
                  <a:pt x="4668" y="5948"/>
                  <a:pt x="4704" y="5948"/>
                </a:cubicBezTo>
                <a:close/>
                <a:moveTo>
                  <a:pt x="5601" y="1"/>
                </a:moveTo>
                <a:cubicBezTo>
                  <a:pt x="5543" y="1"/>
                  <a:pt x="5484" y="19"/>
                  <a:pt x="5430" y="55"/>
                </a:cubicBezTo>
                <a:lnTo>
                  <a:pt x="3692" y="1567"/>
                </a:lnTo>
                <a:lnTo>
                  <a:pt x="3692" y="1126"/>
                </a:lnTo>
                <a:cubicBezTo>
                  <a:pt x="3692" y="995"/>
                  <a:pt x="3573" y="876"/>
                  <a:pt x="3442" y="876"/>
                </a:cubicBezTo>
                <a:lnTo>
                  <a:pt x="1596" y="876"/>
                </a:lnTo>
                <a:cubicBezTo>
                  <a:pt x="1453" y="876"/>
                  <a:pt x="1334" y="995"/>
                  <a:pt x="1334" y="1126"/>
                </a:cubicBezTo>
                <a:lnTo>
                  <a:pt x="1334" y="1590"/>
                </a:lnTo>
                <a:cubicBezTo>
                  <a:pt x="1334" y="1721"/>
                  <a:pt x="1453" y="1840"/>
                  <a:pt x="1596" y="1840"/>
                </a:cubicBezTo>
                <a:lnTo>
                  <a:pt x="1691" y="1840"/>
                </a:lnTo>
                <a:lnTo>
                  <a:pt x="1691" y="3329"/>
                </a:lnTo>
                <a:lnTo>
                  <a:pt x="108" y="4710"/>
                </a:lnTo>
                <a:cubicBezTo>
                  <a:pt x="25" y="4781"/>
                  <a:pt x="1" y="4888"/>
                  <a:pt x="25" y="4984"/>
                </a:cubicBezTo>
                <a:cubicBezTo>
                  <a:pt x="60" y="5079"/>
                  <a:pt x="167" y="5138"/>
                  <a:pt x="251" y="5138"/>
                </a:cubicBezTo>
                <a:lnTo>
                  <a:pt x="1322" y="5138"/>
                </a:lnTo>
                <a:lnTo>
                  <a:pt x="1322" y="7972"/>
                </a:lnTo>
                <a:cubicBezTo>
                  <a:pt x="1322" y="8056"/>
                  <a:pt x="1394" y="8139"/>
                  <a:pt x="1489" y="8139"/>
                </a:cubicBezTo>
                <a:cubicBezTo>
                  <a:pt x="1572" y="8139"/>
                  <a:pt x="1656" y="8056"/>
                  <a:pt x="1656" y="7972"/>
                </a:cubicBezTo>
                <a:lnTo>
                  <a:pt x="1656" y="5055"/>
                </a:lnTo>
                <a:lnTo>
                  <a:pt x="5609" y="1614"/>
                </a:lnTo>
                <a:lnTo>
                  <a:pt x="9561" y="5055"/>
                </a:lnTo>
                <a:lnTo>
                  <a:pt x="9561" y="9937"/>
                </a:lnTo>
                <a:cubicBezTo>
                  <a:pt x="9561" y="9984"/>
                  <a:pt x="9526" y="10020"/>
                  <a:pt x="9478" y="10020"/>
                </a:cubicBezTo>
                <a:lnTo>
                  <a:pt x="7109" y="10020"/>
                </a:lnTo>
                <a:lnTo>
                  <a:pt x="7109" y="6008"/>
                </a:lnTo>
                <a:cubicBezTo>
                  <a:pt x="7109" y="5793"/>
                  <a:pt x="6930" y="5615"/>
                  <a:pt x="6728" y="5615"/>
                </a:cubicBezTo>
                <a:lnTo>
                  <a:pt x="4680" y="5615"/>
                </a:lnTo>
                <a:cubicBezTo>
                  <a:pt x="4478" y="5615"/>
                  <a:pt x="4299" y="5793"/>
                  <a:pt x="4299" y="6008"/>
                </a:cubicBezTo>
                <a:lnTo>
                  <a:pt x="4299" y="10020"/>
                </a:lnTo>
                <a:lnTo>
                  <a:pt x="1739" y="10020"/>
                </a:lnTo>
                <a:cubicBezTo>
                  <a:pt x="1691" y="10020"/>
                  <a:pt x="1656" y="9984"/>
                  <a:pt x="1656" y="9937"/>
                </a:cubicBezTo>
                <a:lnTo>
                  <a:pt x="1656" y="8734"/>
                </a:lnTo>
                <a:cubicBezTo>
                  <a:pt x="1656" y="8639"/>
                  <a:pt x="1572" y="8567"/>
                  <a:pt x="1489" y="8567"/>
                </a:cubicBezTo>
                <a:cubicBezTo>
                  <a:pt x="1394" y="8567"/>
                  <a:pt x="1322" y="8639"/>
                  <a:pt x="1322" y="8734"/>
                </a:cubicBezTo>
                <a:lnTo>
                  <a:pt x="1322" y="9937"/>
                </a:lnTo>
                <a:cubicBezTo>
                  <a:pt x="1322" y="10163"/>
                  <a:pt x="1501" y="10342"/>
                  <a:pt x="1727" y="10342"/>
                </a:cubicBezTo>
                <a:lnTo>
                  <a:pt x="9466" y="10342"/>
                </a:lnTo>
                <a:cubicBezTo>
                  <a:pt x="9692" y="10342"/>
                  <a:pt x="9871" y="10163"/>
                  <a:pt x="9871" y="9937"/>
                </a:cubicBezTo>
                <a:lnTo>
                  <a:pt x="9871" y="5127"/>
                </a:lnTo>
                <a:lnTo>
                  <a:pt x="10943" y="5127"/>
                </a:lnTo>
                <a:cubicBezTo>
                  <a:pt x="11038" y="5127"/>
                  <a:pt x="11133" y="5067"/>
                  <a:pt x="11157" y="4960"/>
                </a:cubicBezTo>
                <a:cubicBezTo>
                  <a:pt x="11216" y="4877"/>
                  <a:pt x="11205" y="4769"/>
                  <a:pt x="11121" y="4698"/>
                </a:cubicBezTo>
                <a:lnTo>
                  <a:pt x="8811" y="2686"/>
                </a:lnTo>
                <a:cubicBezTo>
                  <a:pt x="8785" y="2659"/>
                  <a:pt x="8748" y="2647"/>
                  <a:pt x="8711" y="2647"/>
                </a:cubicBezTo>
                <a:cubicBezTo>
                  <a:pt x="8665" y="2647"/>
                  <a:pt x="8618" y="2665"/>
                  <a:pt x="8585" y="2698"/>
                </a:cubicBezTo>
                <a:cubicBezTo>
                  <a:pt x="8526" y="2757"/>
                  <a:pt x="8538" y="2864"/>
                  <a:pt x="8597" y="2924"/>
                </a:cubicBezTo>
                <a:lnTo>
                  <a:pt x="10764" y="4805"/>
                </a:lnTo>
                <a:lnTo>
                  <a:pt x="9776" y="4805"/>
                </a:lnTo>
                <a:lnTo>
                  <a:pt x="5763" y="1305"/>
                </a:lnTo>
                <a:cubicBezTo>
                  <a:pt x="5716" y="1269"/>
                  <a:pt x="5659" y="1251"/>
                  <a:pt x="5601" y="1251"/>
                </a:cubicBezTo>
                <a:cubicBezTo>
                  <a:pt x="5543" y="1251"/>
                  <a:pt x="5484" y="1269"/>
                  <a:pt x="5430" y="1305"/>
                </a:cubicBezTo>
                <a:lnTo>
                  <a:pt x="1418" y="4805"/>
                </a:lnTo>
                <a:lnTo>
                  <a:pt x="429" y="4805"/>
                </a:lnTo>
                <a:lnTo>
                  <a:pt x="1918" y="3507"/>
                </a:lnTo>
                <a:lnTo>
                  <a:pt x="3335" y="2281"/>
                </a:lnTo>
                <a:lnTo>
                  <a:pt x="5609" y="340"/>
                </a:lnTo>
                <a:lnTo>
                  <a:pt x="8026" y="2436"/>
                </a:lnTo>
                <a:cubicBezTo>
                  <a:pt x="8052" y="2463"/>
                  <a:pt x="8086" y="2475"/>
                  <a:pt x="8121" y="2475"/>
                </a:cubicBezTo>
                <a:cubicBezTo>
                  <a:pt x="8164" y="2475"/>
                  <a:pt x="8207" y="2457"/>
                  <a:pt x="8240" y="2424"/>
                </a:cubicBezTo>
                <a:cubicBezTo>
                  <a:pt x="8299" y="2364"/>
                  <a:pt x="8288" y="2257"/>
                  <a:pt x="8228" y="2198"/>
                </a:cubicBezTo>
                <a:lnTo>
                  <a:pt x="5763" y="55"/>
                </a:lnTo>
                <a:cubicBezTo>
                  <a:pt x="5716" y="19"/>
                  <a:pt x="5659" y="1"/>
                  <a:pt x="5601" y="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rtl="1"/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9099" name="Google Shape;9099;p76"/>
          <p:cNvGrpSpPr/>
          <p:nvPr/>
        </p:nvGrpSpPr>
        <p:grpSpPr>
          <a:xfrm>
            <a:off x="14741488" y="7361738"/>
            <a:ext cx="744146" cy="710486"/>
            <a:chOff x="7390435" y="3680868"/>
            <a:chExt cx="372073" cy="355243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9100" name="Google Shape;9100;p76"/>
            <p:cNvSpPr/>
            <p:nvPr/>
          </p:nvSpPr>
          <p:spPr>
            <a:xfrm>
              <a:off x="7390435" y="3744950"/>
              <a:ext cx="294178" cy="291162"/>
            </a:xfrm>
            <a:custGeom>
              <a:avLst/>
              <a:gdLst/>
              <a:ahLst/>
              <a:cxnLst/>
              <a:rect l="l" t="t" r="r" b="b"/>
              <a:pathLst>
                <a:path w="9264" h="9169" extrusionOk="0">
                  <a:moveTo>
                    <a:pt x="4668" y="0"/>
                  </a:moveTo>
                  <a:cubicBezTo>
                    <a:pt x="3441" y="0"/>
                    <a:pt x="2287" y="477"/>
                    <a:pt x="1417" y="1334"/>
                  </a:cubicBezTo>
                  <a:cubicBezTo>
                    <a:pt x="1358" y="1393"/>
                    <a:pt x="1358" y="1501"/>
                    <a:pt x="1417" y="1572"/>
                  </a:cubicBezTo>
                  <a:cubicBezTo>
                    <a:pt x="1447" y="1602"/>
                    <a:pt x="1489" y="1617"/>
                    <a:pt x="1532" y="1617"/>
                  </a:cubicBezTo>
                  <a:cubicBezTo>
                    <a:pt x="1575" y="1617"/>
                    <a:pt x="1620" y="1602"/>
                    <a:pt x="1655" y="1572"/>
                  </a:cubicBezTo>
                  <a:cubicBezTo>
                    <a:pt x="2465" y="774"/>
                    <a:pt x="3537" y="322"/>
                    <a:pt x="4668" y="322"/>
                  </a:cubicBezTo>
                  <a:cubicBezTo>
                    <a:pt x="5799" y="322"/>
                    <a:pt x="6870" y="774"/>
                    <a:pt x="7668" y="1572"/>
                  </a:cubicBezTo>
                  <a:cubicBezTo>
                    <a:pt x="8478" y="2382"/>
                    <a:pt x="8918" y="3453"/>
                    <a:pt x="8918" y="4584"/>
                  </a:cubicBezTo>
                  <a:cubicBezTo>
                    <a:pt x="8918" y="5715"/>
                    <a:pt x="8478" y="6787"/>
                    <a:pt x="7668" y="7585"/>
                  </a:cubicBezTo>
                  <a:cubicBezTo>
                    <a:pt x="6841" y="8412"/>
                    <a:pt x="5751" y="8826"/>
                    <a:pt x="4662" y="8826"/>
                  </a:cubicBezTo>
                  <a:cubicBezTo>
                    <a:pt x="3572" y="8826"/>
                    <a:pt x="2483" y="8412"/>
                    <a:pt x="1655" y="7585"/>
                  </a:cubicBezTo>
                  <a:cubicBezTo>
                    <a:pt x="953" y="6882"/>
                    <a:pt x="524" y="5965"/>
                    <a:pt x="441" y="4977"/>
                  </a:cubicBezTo>
                  <a:cubicBezTo>
                    <a:pt x="346" y="4013"/>
                    <a:pt x="596" y="3037"/>
                    <a:pt x="1132" y="2227"/>
                  </a:cubicBezTo>
                  <a:cubicBezTo>
                    <a:pt x="1179" y="2155"/>
                    <a:pt x="1167" y="2048"/>
                    <a:pt x="1096" y="1989"/>
                  </a:cubicBezTo>
                  <a:cubicBezTo>
                    <a:pt x="1066" y="1972"/>
                    <a:pt x="1035" y="1964"/>
                    <a:pt x="1005" y="1964"/>
                  </a:cubicBezTo>
                  <a:cubicBezTo>
                    <a:pt x="950" y="1964"/>
                    <a:pt x="896" y="1990"/>
                    <a:pt x="858" y="2036"/>
                  </a:cubicBezTo>
                  <a:cubicBezTo>
                    <a:pt x="274" y="2894"/>
                    <a:pt x="1" y="3953"/>
                    <a:pt x="108" y="5013"/>
                  </a:cubicBezTo>
                  <a:cubicBezTo>
                    <a:pt x="215" y="6073"/>
                    <a:pt x="679" y="7085"/>
                    <a:pt x="1429" y="7823"/>
                  </a:cubicBezTo>
                  <a:cubicBezTo>
                    <a:pt x="2322" y="8716"/>
                    <a:pt x="3501" y="9168"/>
                    <a:pt x="4680" y="9168"/>
                  </a:cubicBezTo>
                  <a:cubicBezTo>
                    <a:pt x="5858" y="9168"/>
                    <a:pt x="7025" y="8716"/>
                    <a:pt x="7918" y="7823"/>
                  </a:cubicBezTo>
                  <a:cubicBezTo>
                    <a:pt x="8787" y="6966"/>
                    <a:pt x="9264" y="5799"/>
                    <a:pt x="9264" y="4584"/>
                  </a:cubicBezTo>
                  <a:cubicBezTo>
                    <a:pt x="9264" y="3358"/>
                    <a:pt x="8787" y="2203"/>
                    <a:pt x="7906" y="1334"/>
                  </a:cubicBezTo>
                  <a:cubicBezTo>
                    <a:pt x="7049" y="477"/>
                    <a:pt x="5882" y="0"/>
                    <a:pt x="46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01" name="Google Shape;9101;p76"/>
            <p:cNvSpPr/>
            <p:nvPr/>
          </p:nvSpPr>
          <p:spPr>
            <a:xfrm>
              <a:off x="7408948" y="3772259"/>
              <a:ext cx="259407" cy="236257"/>
            </a:xfrm>
            <a:custGeom>
              <a:avLst/>
              <a:gdLst/>
              <a:ahLst/>
              <a:cxnLst/>
              <a:rect l="l" t="t" r="r" b="b"/>
              <a:pathLst>
                <a:path w="8169" h="7440" extrusionOk="0">
                  <a:moveTo>
                    <a:pt x="4085" y="319"/>
                  </a:moveTo>
                  <a:cubicBezTo>
                    <a:pt x="4942" y="319"/>
                    <a:pt x="5823" y="653"/>
                    <a:pt x="6478" y="1319"/>
                  </a:cubicBezTo>
                  <a:cubicBezTo>
                    <a:pt x="7800" y="2653"/>
                    <a:pt x="7800" y="4796"/>
                    <a:pt x="6478" y="6117"/>
                  </a:cubicBezTo>
                  <a:cubicBezTo>
                    <a:pt x="5817" y="6778"/>
                    <a:pt x="4951" y="7109"/>
                    <a:pt x="4083" y="7109"/>
                  </a:cubicBezTo>
                  <a:cubicBezTo>
                    <a:pt x="3216" y="7109"/>
                    <a:pt x="2346" y="6778"/>
                    <a:pt x="1680" y="6117"/>
                  </a:cubicBezTo>
                  <a:cubicBezTo>
                    <a:pt x="358" y="4796"/>
                    <a:pt x="358" y="2653"/>
                    <a:pt x="1680" y="1319"/>
                  </a:cubicBezTo>
                  <a:cubicBezTo>
                    <a:pt x="2335" y="664"/>
                    <a:pt x="3216" y="319"/>
                    <a:pt x="4085" y="319"/>
                  </a:cubicBezTo>
                  <a:close/>
                  <a:moveTo>
                    <a:pt x="4088" y="1"/>
                  </a:moveTo>
                  <a:cubicBezTo>
                    <a:pt x="3132" y="1"/>
                    <a:pt x="2174" y="361"/>
                    <a:pt x="1442" y="1081"/>
                  </a:cubicBezTo>
                  <a:cubicBezTo>
                    <a:pt x="1" y="2534"/>
                    <a:pt x="1" y="4891"/>
                    <a:pt x="1442" y="6356"/>
                  </a:cubicBezTo>
                  <a:cubicBezTo>
                    <a:pt x="2180" y="7082"/>
                    <a:pt x="3120" y="7439"/>
                    <a:pt x="4085" y="7439"/>
                  </a:cubicBezTo>
                  <a:cubicBezTo>
                    <a:pt x="5037" y="7439"/>
                    <a:pt x="5978" y="7082"/>
                    <a:pt x="6716" y="6356"/>
                  </a:cubicBezTo>
                  <a:cubicBezTo>
                    <a:pt x="8169" y="4891"/>
                    <a:pt x="8169" y="2546"/>
                    <a:pt x="6716" y="1081"/>
                  </a:cubicBezTo>
                  <a:cubicBezTo>
                    <a:pt x="5996" y="361"/>
                    <a:pt x="5043" y="1"/>
                    <a:pt x="40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02" name="Google Shape;9102;p76"/>
            <p:cNvSpPr/>
            <p:nvPr/>
          </p:nvSpPr>
          <p:spPr>
            <a:xfrm>
              <a:off x="7487986" y="3680868"/>
              <a:ext cx="274522" cy="259565"/>
            </a:xfrm>
            <a:custGeom>
              <a:avLst/>
              <a:gdLst/>
              <a:ahLst/>
              <a:cxnLst/>
              <a:rect l="l" t="t" r="r" b="b"/>
              <a:pathLst>
                <a:path w="8645" h="8174" extrusionOk="0">
                  <a:moveTo>
                    <a:pt x="3614" y="0"/>
                  </a:moveTo>
                  <a:cubicBezTo>
                    <a:pt x="2438" y="0"/>
                    <a:pt x="1262" y="447"/>
                    <a:pt x="369" y="1340"/>
                  </a:cubicBezTo>
                  <a:cubicBezTo>
                    <a:pt x="262" y="1447"/>
                    <a:pt x="167" y="1566"/>
                    <a:pt x="60" y="1685"/>
                  </a:cubicBezTo>
                  <a:cubicBezTo>
                    <a:pt x="0" y="1756"/>
                    <a:pt x="12" y="1864"/>
                    <a:pt x="84" y="1923"/>
                  </a:cubicBezTo>
                  <a:cubicBezTo>
                    <a:pt x="118" y="1948"/>
                    <a:pt x="155" y="1960"/>
                    <a:pt x="191" y="1960"/>
                  </a:cubicBezTo>
                  <a:cubicBezTo>
                    <a:pt x="240" y="1960"/>
                    <a:pt x="287" y="1936"/>
                    <a:pt x="322" y="1887"/>
                  </a:cubicBezTo>
                  <a:cubicBezTo>
                    <a:pt x="417" y="1792"/>
                    <a:pt x="500" y="1685"/>
                    <a:pt x="608" y="1578"/>
                  </a:cubicBezTo>
                  <a:cubicBezTo>
                    <a:pt x="1435" y="750"/>
                    <a:pt x="2524" y="337"/>
                    <a:pt x="3614" y="337"/>
                  </a:cubicBezTo>
                  <a:cubicBezTo>
                    <a:pt x="4703" y="337"/>
                    <a:pt x="5793" y="750"/>
                    <a:pt x="6620" y="1578"/>
                  </a:cubicBezTo>
                  <a:cubicBezTo>
                    <a:pt x="8275" y="3233"/>
                    <a:pt x="8275" y="5936"/>
                    <a:pt x="6620" y="7591"/>
                  </a:cubicBezTo>
                  <a:cubicBezTo>
                    <a:pt x="6513" y="7698"/>
                    <a:pt x="6418" y="7781"/>
                    <a:pt x="6311" y="7876"/>
                  </a:cubicBezTo>
                  <a:cubicBezTo>
                    <a:pt x="6239" y="7936"/>
                    <a:pt x="6215" y="8043"/>
                    <a:pt x="6275" y="8114"/>
                  </a:cubicBezTo>
                  <a:cubicBezTo>
                    <a:pt x="6311" y="8162"/>
                    <a:pt x="6358" y="8174"/>
                    <a:pt x="6418" y="8174"/>
                  </a:cubicBezTo>
                  <a:cubicBezTo>
                    <a:pt x="6454" y="8174"/>
                    <a:pt x="6489" y="8162"/>
                    <a:pt x="6513" y="8126"/>
                  </a:cubicBezTo>
                  <a:cubicBezTo>
                    <a:pt x="6632" y="8043"/>
                    <a:pt x="6751" y="7936"/>
                    <a:pt x="6858" y="7817"/>
                  </a:cubicBezTo>
                  <a:cubicBezTo>
                    <a:pt x="8644" y="6031"/>
                    <a:pt x="8644" y="3126"/>
                    <a:pt x="6858" y="1340"/>
                  </a:cubicBezTo>
                  <a:cubicBezTo>
                    <a:pt x="5965" y="447"/>
                    <a:pt x="4790" y="0"/>
                    <a:pt x="36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03" name="Google Shape;9103;p76"/>
            <p:cNvSpPr/>
            <p:nvPr/>
          </p:nvSpPr>
          <p:spPr>
            <a:xfrm>
              <a:off x="7691758" y="3789502"/>
              <a:ext cx="34073" cy="102918"/>
            </a:xfrm>
            <a:custGeom>
              <a:avLst/>
              <a:gdLst/>
              <a:ahLst/>
              <a:cxnLst/>
              <a:rect l="l" t="t" r="r" b="b"/>
              <a:pathLst>
                <a:path w="1073" h="3241" extrusionOk="0">
                  <a:moveTo>
                    <a:pt x="589" y="1"/>
                  </a:moveTo>
                  <a:cubicBezTo>
                    <a:pt x="580" y="1"/>
                    <a:pt x="570" y="1"/>
                    <a:pt x="560" y="2"/>
                  </a:cubicBezTo>
                  <a:cubicBezTo>
                    <a:pt x="477" y="38"/>
                    <a:pt x="429" y="121"/>
                    <a:pt x="441" y="217"/>
                  </a:cubicBezTo>
                  <a:cubicBezTo>
                    <a:pt x="715" y="1157"/>
                    <a:pt x="560" y="2145"/>
                    <a:pt x="37" y="2967"/>
                  </a:cubicBezTo>
                  <a:cubicBezTo>
                    <a:pt x="1" y="3038"/>
                    <a:pt x="13" y="3146"/>
                    <a:pt x="84" y="3205"/>
                  </a:cubicBezTo>
                  <a:cubicBezTo>
                    <a:pt x="120" y="3217"/>
                    <a:pt x="144" y="3241"/>
                    <a:pt x="167" y="3241"/>
                  </a:cubicBezTo>
                  <a:cubicBezTo>
                    <a:pt x="239" y="3241"/>
                    <a:pt x="275" y="3205"/>
                    <a:pt x="310" y="3158"/>
                  </a:cubicBezTo>
                  <a:cubicBezTo>
                    <a:pt x="906" y="2265"/>
                    <a:pt x="1072" y="1169"/>
                    <a:pt x="775" y="121"/>
                  </a:cubicBezTo>
                  <a:cubicBezTo>
                    <a:pt x="743" y="47"/>
                    <a:pt x="672" y="1"/>
                    <a:pt x="5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04" name="Google Shape;9104;p76"/>
            <p:cNvSpPr/>
            <p:nvPr/>
          </p:nvSpPr>
          <p:spPr>
            <a:xfrm>
              <a:off x="7536000" y="3708082"/>
              <a:ext cx="173192" cy="72052"/>
            </a:xfrm>
            <a:custGeom>
              <a:avLst/>
              <a:gdLst/>
              <a:ahLst/>
              <a:cxnLst/>
              <a:rect l="l" t="t" r="r" b="b"/>
              <a:pathLst>
                <a:path w="5454" h="2269" extrusionOk="0">
                  <a:moveTo>
                    <a:pt x="2121" y="0"/>
                  </a:moveTo>
                  <a:cubicBezTo>
                    <a:pt x="1410" y="0"/>
                    <a:pt x="707" y="204"/>
                    <a:pt x="108" y="590"/>
                  </a:cubicBezTo>
                  <a:cubicBezTo>
                    <a:pt x="36" y="638"/>
                    <a:pt x="0" y="733"/>
                    <a:pt x="60" y="828"/>
                  </a:cubicBezTo>
                  <a:cubicBezTo>
                    <a:pt x="91" y="874"/>
                    <a:pt x="147" y="906"/>
                    <a:pt x="205" y="906"/>
                  </a:cubicBezTo>
                  <a:cubicBezTo>
                    <a:pt x="237" y="906"/>
                    <a:pt x="269" y="897"/>
                    <a:pt x="298" y="876"/>
                  </a:cubicBezTo>
                  <a:cubicBezTo>
                    <a:pt x="841" y="534"/>
                    <a:pt x="1478" y="344"/>
                    <a:pt x="2123" y="344"/>
                  </a:cubicBezTo>
                  <a:cubicBezTo>
                    <a:pt x="2241" y="344"/>
                    <a:pt x="2359" y="351"/>
                    <a:pt x="2477" y="364"/>
                  </a:cubicBezTo>
                  <a:cubicBezTo>
                    <a:pt x="3251" y="435"/>
                    <a:pt x="3977" y="792"/>
                    <a:pt x="4513" y="1328"/>
                  </a:cubicBezTo>
                  <a:cubicBezTo>
                    <a:pt x="4763" y="1590"/>
                    <a:pt x="4977" y="1864"/>
                    <a:pt x="5120" y="2185"/>
                  </a:cubicBezTo>
                  <a:cubicBezTo>
                    <a:pt x="5156" y="2245"/>
                    <a:pt x="5215" y="2269"/>
                    <a:pt x="5275" y="2269"/>
                  </a:cubicBezTo>
                  <a:cubicBezTo>
                    <a:pt x="5299" y="2269"/>
                    <a:pt x="5323" y="2269"/>
                    <a:pt x="5346" y="2257"/>
                  </a:cubicBezTo>
                  <a:cubicBezTo>
                    <a:pt x="5418" y="2197"/>
                    <a:pt x="5453" y="2102"/>
                    <a:pt x="5406" y="2019"/>
                  </a:cubicBezTo>
                  <a:cubicBezTo>
                    <a:pt x="5227" y="1673"/>
                    <a:pt x="5001" y="1364"/>
                    <a:pt x="4739" y="1102"/>
                  </a:cubicBezTo>
                  <a:cubicBezTo>
                    <a:pt x="4144" y="507"/>
                    <a:pt x="3334" y="114"/>
                    <a:pt x="2489" y="18"/>
                  </a:cubicBezTo>
                  <a:cubicBezTo>
                    <a:pt x="2366" y="6"/>
                    <a:pt x="2243" y="0"/>
                    <a:pt x="21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05" name="Google Shape;9105;p76"/>
            <p:cNvSpPr/>
            <p:nvPr/>
          </p:nvSpPr>
          <p:spPr>
            <a:xfrm>
              <a:off x="7501228" y="3819415"/>
              <a:ext cx="75640" cy="141437"/>
            </a:xfrm>
            <a:custGeom>
              <a:avLst/>
              <a:gdLst/>
              <a:ahLst/>
              <a:cxnLst/>
              <a:rect l="l" t="t" r="r" b="b"/>
              <a:pathLst>
                <a:path w="2382" h="4454" extrusionOk="0">
                  <a:moveTo>
                    <a:pt x="1012" y="692"/>
                  </a:moveTo>
                  <a:lnTo>
                    <a:pt x="1012" y="2061"/>
                  </a:lnTo>
                  <a:cubicBezTo>
                    <a:pt x="607" y="2001"/>
                    <a:pt x="310" y="1715"/>
                    <a:pt x="310" y="1370"/>
                  </a:cubicBezTo>
                  <a:cubicBezTo>
                    <a:pt x="310" y="1025"/>
                    <a:pt x="607" y="763"/>
                    <a:pt x="1012" y="692"/>
                  </a:cubicBezTo>
                  <a:close/>
                  <a:moveTo>
                    <a:pt x="1357" y="2418"/>
                  </a:moveTo>
                  <a:cubicBezTo>
                    <a:pt x="1750" y="2477"/>
                    <a:pt x="2048" y="2751"/>
                    <a:pt x="2048" y="3097"/>
                  </a:cubicBezTo>
                  <a:cubicBezTo>
                    <a:pt x="2048" y="3430"/>
                    <a:pt x="1738" y="3704"/>
                    <a:pt x="1357" y="3763"/>
                  </a:cubicBezTo>
                  <a:lnTo>
                    <a:pt x="1357" y="2418"/>
                  </a:lnTo>
                  <a:close/>
                  <a:moveTo>
                    <a:pt x="1191" y="1"/>
                  </a:moveTo>
                  <a:cubicBezTo>
                    <a:pt x="1095" y="1"/>
                    <a:pt x="1024" y="72"/>
                    <a:pt x="1024" y="168"/>
                  </a:cubicBezTo>
                  <a:lnTo>
                    <a:pt x="1024" y="358"/>
                  </a:lnTo>
                  <a:cubicBezTo>
                    <a:pt x="441" y="430"/>
                    <a:pt x="0" y="870"/>
                    <a:pt x="0" y="1370"/>
                  </a:cubicBezTo>
                  <a:cubicBezTo>
                    <a:pt x="0" y="1882"/>
                    <a:pt x="441" y="2323"/>
                    <a:pt x="1024" y="2382"/>
                  </a:cubicBezTo>
                  <a:lnTo>
                    <a:pt x="1024" y="3763"/>
                  </a:lnTo>
                  <a:cubicBezTo>
                    <a:pt x="619" y="3704"/>
                    <a:pt x="322" y="3430"/>
                    <a:pt x="322" y="3085"/>
                  </a:cubicBezTo>
                  <a:cubicBezTo>
                    <a:pt x="322" y="2989"/>
                    <a:pt x="250" y="2918"/>
                    <a:pt x="167" y="2918"/>
                  </a:cubicBezTo>
                  <a:cubicBezTo>
                    <a:pt x="71" y="2918"/>
                    <a:pt x="0" y="2989"/>
                    <a:pt x="0" y="3085"/>
                  </a:cubicBezTo>
                  <a:cubicBezTo>
                    <a:pt x="0" y="3609"/>
                    <a:pt x="441" y="4037"/>
                    <a:pt x="1024" y="4097"/>
                  </a:cubicBezTo>
                  <a:lnTo>
                    <a:pt x="1024" y="4287"/>
                  </a:lnTo>
                  <a:cubicBezTo>
                    <a:pt x="1024" y="4371"/>
                    <a:pt x="1095" y="4454"/>
                    <a:pt x="1191" y="4454"/>
                  </a:cubicBezTo>
                  <a:cubicBezTo>
                    <a:pt x="1274" y="4454"/>
                    <a:pt x="1357" y="4371"/>
                    <a:pt x="1357" y="4287"/>
                  </a:cubicBezTo>
                  <a:lnTo>
                    <a:pt x="1357" y="4097"/>
                  </a:lnTo>
                  <a:cubicBezTo>
                    <a:pt x="1929" y="4025"/>
                    <a:pt x="2381" y="3585"/>
                    <a:pt x="2381" y="3085"/>
                  </a:cubicBezTo>
                  <a:cubicBezTo>
                    <a:pt x="2381" y="2573"/>
                    <a:pt x="1929" y="2144"/>
                    <a:pt x="1357" y="2073"/>
                  </a:cubicBezTo>
                  <a:lnTo>
                    <a:pt x="1357" y="692"/>
                  </a:lnTo>
                  <a:cubicBezTo>
                    <a:pt x="1750" y="751"/>
                    <a:pt x="2048" y="1025"/>
                    <a:pt x="2048" y="1370"/>
                  </a:cubicBezTo>
                  <a:cubicBezTo>
                    <a:pt x="2048" y="1465"/>
                    <a:pt x="2131" y="1537"/>
                    <a:pt x="2215" y="1537"/>
                  </a:cubicBezTo>
                  <a:cubicBezTo>
                    <a:pt x="2298" y="1537"/>
                    <a:pt x="2381" y="1465"/>
                    <a:pt x="2381" y="1370"/>
                  </a:cubicBezTo>
                  <a:cubicBezTo>
                    <a:pt x="2381" y="846"/>
                    <a:pt x="1929" y="418"/>
                    <a:pt x="1345" y="358"/>
                  </a:cubicBezTo>
                  <a:lnTo>
                    <a:pt x="1345" y="168"/>
                  </a:lnTo>
                  <a:cubicBezTo>
                    <a:pt x="1345" y="72"/>
                    <a:pt x="1274" y="1"/>
                    <a:pt x="11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9106" name="Google Shape;9106;p76"/>
          <p:cNvGrpSpPr/>
          <p:nvPr/>
        </p:nvGrpSpPr>
        <p:grpSpPr>
          <a:xfrm>
            <a:off x="3312554" y="8251259"/>
            <a:ext cx="749418" cy="748020"/>
            <a:chOff x="1421638" y="4125629"/>
            <a:chExt cx="374709" cy="374010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9107" name="Google Shape;9107;p76"/>
            <p:cNvSpPr/>
            <p:nvPr/>
          </p:nvSpPr>
          <p:spPr>
            <a:xfrm>
              <a:off x="1421638" y="4265954"/>
              <a:ext cx="374709" cy="233685"/>
            </a:xfrm>
            <a:custGeom>
              <a:avLst/>
              <a:gdLst/>
              <a:ahLst/>
              <a:cxnLst/>
              <a:rect l="l" t="t" r="r" b="b"/>
              <a:pathLst>
                <a:path w="11800" h="7359" extrusionOk="0">
                  <a:moveTo>
                    <a:pt x="3180" y="3298"/>
                  </a:moveTo>
                  <a:lnTo>
                    <a:pt x="3180" y="7001"/>
                  </a:lnTo>
                  <a:lnTo>
                    <a:pt x="1691" y="7001"/>
                  </a:lnTo>
                  <a:lnTo>
                    <a:pt x="1691" y="3298"/>
                  </a:lnTo>
                  <a:close/>
                  <a:moveTo>
                    <a:pt x="6680" y="2370"/>
                  </a:moveTo>
                  <a:lnTo>
                    <a:pt x="6680" y="7001"/>
                  </a:lnTo>
                  <a:lnTo>
                    <a:pt x="5192" y="7001"/>
                  </a:lnTo>
                  <a:lnTo>
                    <a:pt x="5192" y="2370"/>
                  </a:lnTo>
                  <a:close/>
                  <a:moveTo>
                    <a:pt x="10180" y="345"/>
                  </a:moveTo>
                  <a:lnTo>
                    <a:pt x="10180" y="7001"/>
                  </a:lnTo>
                  <a:lnTo>
                    <a:pt x="8692" y="7001"/>
                  </a:lnTo>
                  <a:lnTo>
                    <a:pt x="8692" y="345"/>
                  </a:lnTo>
                  <a:close/>
                  <a:moveTo>
                    <a:pt x="8502" y="0"/>
                  </a:moveTo>
                  <a:cubicBezTo>
                    <a:pt x="8406" y="0"/>
                    <a:pt x="8323" y="84"/>
                    <a:pt x="8323" y="179"/>
                  </a:cubicBezTo>
                  <a:lnTo>
                    <a:pt x="8323" y="7001"/>
                  </a:lnTo>
                  <a:lnTo>
                    <a:pt x="7013" y="7001"/>
                  </a:lnTo>
                  <a:lnTo>
                    <a:pt x="7013" y="2203"/>
                  </a:lnTo>
                  <a:cubicBezTo>
                    <a:pt x="7013" y="2120"/>
                    <a:pt x="6930" y="2024"/>
                    <a:pt x="6835" y="2024"/>
                  </a:cubicBezTo>
                  <a:lnTo>
                    <a:pt x="4989" y="2024"/>
                  </a:lnTo>
                  <a:cubicBezTo>
                    <a:pt x="4894" y="2024"/>
                    <a:pt x="4811" y="2108"/>
                    <a:pt x="4811" y="2203"/>
                  </a:cubicBezTo>
                  <a:lnTo>
                    <a:pt x="4811" y="7001"/>
                  </a:lnTo>
                  <a:lnTo>
                    <a:pt x="3501" y="7001"/>
                  </a:lnTo>
                  <a:lnTo>
                    <a:pt x="3501" y="3132"/>
                  </a:lnTo>
                  <a:cubicBezTo>
                    <a:pt x="3501" y="3036"/>
                    <a:pt x="3418" y="2953"/>
                    <a:pt x="3322" y="2953"/>
                  </a:cubicBezTo>
                  <a:lnTo>
                    <a:pt x="1477" y="2953"/>
                  </a:lnTo>
                  <a:cubicBezTo>
                    <a:pt x="1382" y="2953"/>
                    <a:pt x="1298" y="3024"/>
                    <a:pt x="1298" y="3132"/>
                  </a:cubicBezTo>
                  <a:lnTo>
                    <a:pt x="1298" y="7001"/>
                  </a:lnTo>
                  <a:lnTo>
                    <a:pt x="179" y="7001"/>
                  </a:lnTo>
                  <a:cubicBezTo>
                    <a:pt x="84" y="7001"/>
                    <a:pt x="1" y="7073"/>
                    <a:pt x="1" y="7180"/>
                  </a:cubicBezTo>
                  <a:cubicBezTo>
                    <a:pt x="1" y="7287"/>
                    <a:pt x="72" y="7358"/>
                    <a:pt x="179" y="7358"/>
                  </a:cubicBezTo>
                  <a:lnTo>
                    <a:pt x="11597" y="7358"/>
                  </a:lnTo>
                  <a:cubicBezTo>
                    <a:pt x="11681" y="7358"/>
                    <a:pt x="11776" y="7287"/>
                    <a:pt x="11776" y="7180"/>
                  </a:cubicBezTo>
                  <a:cubicBezTo>
                    <a:pt x="11800" y="7073"/>
                    <a:pt x="11728" y="7001"/>
                    <a:pt x="11633" y="7001"/>
                  </a:cubicBezTo>
                  <a:lnTo>
                    <a:pt x="10526" y="7001"/>
                  </a:lnTo>
                  <a:lnTo>
                    <a:pt x="10526" y="179"/>
                  </a:lnTo>
                  <a:cubicBezTo>
                    <a:pt x="10526" y="95"/>
                    <a:pt x="10442" y="0"/>
                    <a:pt x="10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08" name="Google Shape;9108;p76"/>
            <p:cNvSpPr/>
            <p:nvPr/>
          </p:nvSpPr>
          <p:spPr>
            <a:xfrm>
              <a:off x="1428052" y="4125629"/>
              <a:ext cx="356958" cy="215585"/>
            </a:xfrm>
            <a:custGeom>
              <a:avLst/>
              <a:gdLst/>
              <a:ahLst/>
              <a:cxnLst/>
              <a:rect l="l" t="t" r="r" b="b"/>
              <a:pathLst>
                <a:path w="11241" h="6789" extrusionOk="0">
                  <a:moveTo>
                    <a:pt x="10668" y="0"/>
                  </a:moveTo>
                  <a:cubicBezTo>
                    <a:pt x="10653" y="0"/>
                    <a:pt x="10637" y="1"/>
                    <a:pt x="10621" y="2"/>
                  </a:cubicBezTo>
                  <a:lnTo>
                    <a:pt x="9145" y="181"/>
                  </a:lnTo>
                  <a:cubicBezTo>
                    <a:pt x="8847" y="216"/>
                    <a:pt x="8633" y="490"/>
                    <a:pt x="8669" y="788"/>
                  </a:cubicBezTo>
                  <a:cubicBezTo>
                    <a:pt x="8691" y="1064"/>
                    <a:pt x="8938" y="1268"/>
                    <a:pt x="9211" y="1268"/>
                  </a:cubicBezTo>
                  <a:cubicBezTo>
                    <a:pt x="9232" y="1268"/>
                    <a:pt x="9254" y="1267"/>
                    <a:pt x="9276" y="1264"/>
                  </a:cubicBezTo>
                  <a:lnTo>
                    <a:pt x="9395" y="1252"/>
                  </a:lnTo>
                  <a:lnTo>
                    <a:pt x="9395" y="1252"/>
                  </a:lnTo>
                  <a:cubicBezTo>
                    <a:pt x="7597" y="3348"/>
                    <a:pt x="5442" y="4443"/>
                    <a:pt x="3918" y="4979"/>
                  </a:cubicBezTo>
                  <a:cubicBezTo>
                    <a:pt x="2025" y="5657"/>
                    <a:pt x="561" y="5717"/>
                    <a:pt x="537" y="5717"/>
                  </a:cubicBezTo>
                  <a:cubicBezTo>
                    <a:pt x="239" y="5729"/>
                    <a:pt x="1" y="5967"/>
                    <a:pt x="25" y="6265"/>
                  </a:cubicBezTo>
                  <a:cubicBezTo>
                    <a:pt x="37" y="6562"/>
                    <a:pt x="275" y="6789"/>
                    <a:pt x="561" y="6789"/>
                  </a:cubicBezTo>
                  <a:lnTo>
                    <a:pt x="572" y="6789"/>
                  </a:lnTo>
                  <a:cubicBezTo>
                    <a:pt x="632" y="6789"/>
                    <a:pt x="2192" y="6729"/>
                    <a:pt x="4263" y="6003"/>
                  </a:cubicBezTo>
                  <a:cubicBezTo>
                    <a:pt x="5418" y="5586"/>
                    <a:pt x="6514" y="5050"/>
                    <a:pt x="7490" y="4383"/>
                  </a:cubicBezTo>
                  <a:cubicBezTo>
                    <a:pt x="7561" y="4324"/>
                    <a:pt x="7597" y="4217"/>
                    <a:pt x="7538" y="4145"/>
                  </a:cubicBezTo>
                  <a:cubicBezTo>
                    <a:pt x="7501" y="4093"/>
                    <a:pt x="7445" y="4065"/>
                    <a:pt x="7391" y="4065"/>
                  </a:cubicBezTo>
                  <a:cubicBezTo>
                    <a:pt x="7358" y="4065"/>
                    <a:pt x="7326" y="4075"/>
                    <a:pt x="7299" y="4098"/>
                  </a:cubicBezTo>
                  <a:cubicBezTo>
                    <a:pt x="6335" y="4753"/>
                    <a:pt x="5275" y="5288"/>
                    <a:pt x="4144" y="5693"/>
                  </a:cubicBezTo>
                  <a:cubicBezTo>
                    <a:pt x="2132" y="6408"/>
                    <a:pt x="632" y="6467"/>
                    <a:pt x="561" y="6467"/>
                  </a:cubicBezTo>
                  <a:cubicBezTo>
                    <a:pt x="453" y="6467"/>
                    <a:pt x="358" y="6372"/>
                    <a:pt x="358" y="6265"/>
                  </a:cubicBezTo>
                  <a:cubicBezTo>
                    <a:pt x="358" y="6169"/>
                    <a:pt x="441" y="6074"/>
                    <a:pt x="561" y="6062"/>
                  </a:cubicBezTo>
                  <a:cubicBezTo>
                    <a:pt x="572" y="6062"/>
                    <a:pt x="2085" y="6003"/>
                    <a:pt x="4037" y="5300"/>
                  </a:cubicBezTo>
                  <a:cubicBezTo>
                    <a:pt x="5680" y="4717"/>
                    <a:pt x="8026" y="3514"/>
                    <a:pt x="9943" y="1133"/>
                  </a:cubicBezTo>
                  <a:cubicBezTo>
                    <a:pt x="10035" y="1018"/>
                    <a:pt x="9949" y="847"/>
                    <a:pt x="9813" y="847"/>
                  </a:cubicBezTo>
                  <a:cubicBezTo>
                    <a:pt x="9809" y="847"/>
                    <a:pt x="9804" y="847"/>
                    <a:pt x="9800" y="847"/>
                  </a:cubicBezTo>
                  <a:lnTo>
                    <a:pt x="9252" y="931"/>
                  </a:lnTo>
                  <a:cubicBezTo>
                    <a:pt x="9244" y="932"/>
                    <a:pt x="9236" y="932"/>
                    <a:pt x="9228" y="932"/>
                  </a:cubicBezTo>
                  <a:cubicBezTo>
                    <a:pt x="9139" y="932"/>
                    <a:pt x="9049" y="874"/>
                    <a:pt x="9038" y="776"/>
                  </a:cubicBezTo>
                  <a:cubicBezTo>
                    <a:pt x="9014" y="657"/>
                    <a:pt x="9085" y="550"/>
                    <a:pt x="9204" y="538"/>
                  </a:cubicBezTo>
                  <a:lnTo>
                    <a:pt x="10681" y="359"/>
                  </a:lnTo>
                  <a:cubicBezTo>
                    <a:pt x="10688" y="358"/>
                    <a:pt x="10696" y="358"/>
                    <a:pt x="10703" y="358"/>
                  </a:cubicBezTo>
                  <a:cubicBezTo>
                    <a:pt x="10812" y="358"/>
                    <a:pt x="10895" y="438"/>
                    <a:pt x="10895" y="550"/>
                  </a:cubicBezTo>
                  <a:lnTo>
                    <a:pt x="10895" y="2026"/>
                  </a:lnTo>
                  <a:cubicBezTo>
                    <a:pt x="10895" y="2133"/>
                    <a:pt x="10812" y="2217"/>
                    <a:pt x="10705" y="2217"/>
                  </a:cubicBezTo>
                  <a:cubicBezTo>
                    <a:pt x="10598" y="2217"/>
                    <a:pt x="10514" y="2133"/>
                    <a:pt x="10514" y="2026"/>
                  </a:cubicBezTo>
                  <a:lnTo>
                    <a:pt x="10514" y="1586"/>
                  </a:lnTo>
                  <a:cubicBezTo>
                    <a:pt x="10514" y="1502"/>
                    <a:pt x="10467" y="1443"/>
                    <a:pt x="10407" y="1419"/>
                  </a:cubicBezTo>
                  <a:cubicBezTo>
                    <a:pt x="10387" y="1409"/>
                    <a:pt x="10368" y="1405"/>
                    <a:pt x="10349" y="1405"/>
                  </a:cubicBezTo>
                  <a:cubicBezTo>
                    <a:pt x="10298" y="1405"/>
                    <a:pt x="10251" y="1435"/>
                    <a:pt x="10217" y="1478"/>
                  </a:cubicBezTo>
                  <a:cubicBezTo>
                    <a:pt x="9574" y="2264"/>
                    <a:pt x="8835" y="2979"/>
                    <a:pt x="8026" y="3610"/>
                  </a:cubicBezTo>
                  <a:cubicBezTo>
                    <a:pt x="7954" y="3669"/>
                    <a:pt x="7942" y="3764"/>
                    <a:pt x="8002" y="3848"/>
                  </a:cubicBezTo>
                  <a:cubicBezTo>
                    <a:pt x="8036" y="3888"/>
                    <a:pt x="8081" y="3910"/>
                    <a:pt x="8129" y="3910"/>
                  </a:cubicBezTo>
                  <a:cubicBezTo>
                    <a:pt x="8166" y="3910"/>
                    <a:pt x="8204" y="3897"/>
                    <a:pt x="8240" y="3872"/>
                  </a:cubicBezTo>
                  <a:cubicBezTo>
                    <a:pt x="8931" y="3336"/>
                    <a:pt x="9585" y="2729"/>
                    <a:pt x="10169" y="2062"/>
                  </a:cubicBezTo>
                  <a:cubicBezTo>
                    <a:pt x="10181" y="2336"/>
                    <a:pt x="10419" y="2574"/>
                    <a:pt x="10705" y="2574"/>
                  </a:cubicBezTo>
                  <a:cubicBezTo>
                    <a:pt x="11002" y="2574"/>
                    <a:pt x="11240" y="2336"/>
                    <a:pt x="11240" y="2038"/>
                  </a:cubicBezTo>
                  <a:lnTo>
                    <a:pt x="11240" y="573"/>
                  </a:lnTo>
                  <a:cubicBezTo>
                    <a:pt x="11240" y="395"/>
                    <a:pt x="11169" y="240"/>
                    <a:pt x="11050" y="133"/>
                  </a:cubicBezTo>
                  <a:cubicBezTo>
                    <a:pt x="10943" y="47"/>
                    <a:pt x="10807" y="0"/>
                    <a:pt x="106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9109" name="Google Shape;9109;p76"/>
          <p:cNvGrpSpPr/>
          <p:nvPr/>
        </p:nvGrpSpPr>
        <p:grpSpPr>
          <a:xfrm>
            <a:off x="4415784" y="8312609"/>
            <a:ext cx="715440" cy="684384"/>
            <a:chOff x="1973254" y="4156304"/>
            <a:chExt cx="357720" cy="342192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9110" name="Google Shape;9110;p76"/>
            <p:cNvSpPr/>
            <p:nvPr/>
          </p:nvSpPr>
          <p:spPr>
            <a:xfrm>
              <a:off x="2129044" y="4156304"/>
              <a:ext cx="18926" cy="97964"/>
            </a:xfrm>
            <a:custGeom>
              <a:avLst/>
              <a:gdLst/>
              <a:ahLst/>
              <a:cxnLst/>
              <a:rect l="l" t="t" r="r" b="b"/>
              <a:pathLst>
                <a:path w="596" h="3085" extrusionOk="0">
                  <a:moveTo>
                    <a:pt x="417" y="0"/>
                  </a:moveTo>
                  <a:cubicBezTo>
                    <a:pt x="310" y="0"/>
                    <a:pt x="238" y="72"/>
                    <a:pt x="238" y="179"/>
                  </a:cubicBezTo>
                  <a:cubicBezTo>
                    <a:pt x="238" y="358"/>
                    <a:pt x="191" y="453"/>
                    <a:pt x="131" y="560"/>
                  </a:cubicBezTo>
                  <a:cubicBezTo>
                    <a:pt x="72" y="667"/>
                    <a:pt x="0" y="822"/>
                    <a:pt x="0" y="1096"/>
                  </a:cubicBezTo>
                  <a:cubicBezTo>
                    <a:pt x="0" y="1358"/>
                    <a:pt x="72" y="1501"/>
                    <a:pt x="131" y="1632"/>
                  </a:cubicBezTo>
                  <a:cubicBezTo>
                    <a:pt x="191" y="1727"/>
                    <a:pt x="238" y="1822"/>
                    <a:pt x="238" y="2001"/>
                  </a:cubicBezTo>
                  <a:cubicBezTo>
                    <a:pt x="238" y="2179"/>
                    <a:pt x="191" y="2263"/>
                    <a:pt x="131" y="2370"/>
                  </a:cubicBezTo>
                  <a:cubicBezTo>
                    <a:pt x="72" y="2501"/>
                    <a:pt x="0" y="2644"/>
                    <a:pt x="0" y="2906"/>
                  </a:cubicBezTo>
                  <a:cubicBezTo>
                    <a:pt x="0" y="3013"/>
                    <a:pt x="72" y="3084"/>
                    <a:pt x="179" y="3084"/>
                  </a:cubicBezTo>
                  <a:cubicBezTo>
                    <a:pt x="286" y="3084"/>
                    <a:pt x="357" y="3013"/>
                    <a:pt x="357" y="2906"/>
                  </a:cubicBezTo>
                  <a:cubicBezTo>
                    <a:pt x="357" y="2727"/>
                    <a:pt x="405" y="2644"/>
                    <a:pt x="464" y="2536"/>
                  </a:cubicBezTo>
                  <a:cubicBezTo>
                    <a:pt x="524" y="2417"/>
                    <a:pt x="595" y="2263"/>
                    <a:pt x="595" y="2001"/>
                  </a:cubicBezTo>
                  <a:cubicBezTo>
                    <a:pt x="595" y="1727"/>
                    <a:pt x="524" y="1584"/>
                    <a:pt x="464" y="1465"/>
                  </a:cubicBezTo>
                  <a:cubicBezTo>
                    <a:pt x="405" y="1358"/>
                    <a:pt x="357" y="1274"/>
                    <a:pt x="357" y="1096"/>
                  </a:cubicBezTo>
                  <a:cubicBezTo>
                    <a:pt x="357" y="905"/>
                    <a:pt x="405" y="822"/>
                    <a:pt x="464" y="715"/>
                  </a:cubicBezTo>
                  <a:cubicBezTo>
                    <a:pt x="524" y="596"/>
                    <a:pt x="595" y="453"/>
                    <a:pt x="595" y="179"/>
                  </a:cubicBezTo>
                  <a:cubicBezTo>
                    <a:pt x="595" y="72"/>
                    <a:pt x="524" y="0"/>
                    <a:pt x="4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11" name="Google Shape;9111;p76"/>
            <p:cNvSpPr/>
            <p:nvPr/>
          </p:nvSpPr>
          <p:spPr>
            <a:xfrm>
              <a:off x="2174771" y="4156304"/>
              <a:ext cx="18958" cy="97964"/>
            </a:xfrm>
            <a:custGeom>
              <a:avLst/>
              <a:gdLst/>
              <a:ahLst/>
              <a:cxnLst/>
              <a:rect l="l" t="t" r="r" b="b"/>
              <a:pathLst>
                <a:path w="597" h="3085" extrusionOk="0">
                  <a:moveTo>
                    <a:pt x="418" y="0"/>
                  </a:moveTo>
                  <a:cubicBezTo>
                    <a:pt x="322" y="0"/>
                    <a:pt x="239" y="72"/>
                    <a:pt x="239" y="179"/>
                  </a:cubicBezTo>
                  <a:cubicBezTo>
                    <a:pt x="239" y="358"/>
                    <a:pt x="191" y="453"/>
                    <a:pt x="144" y="560"/>
                  </a:cubicBezTo>
                  <a:cubicBezTo>
                    <a:pt x="84" y="667"/>
                    <a:pt x="1" y="822"/>
                    <a:pt x="1" y="1096"/>
                  </a:cubicBezTo>
                  <a:cubicBezTo>
                    <a:pt x="1" y="1358"/>
                    <a:pt x="84" y="1501"/>
                    <a:pt x="144" y="1632"/>
                  </a:cubicBezTo>
                  <a:cubicBezTo>
                    <a:pt x="191" y="1727"/>
                    <a:pt x="239" y="1822"/>
                    <a:pt x="239" y="2001"/>
                  </a:cubicBezTo>
                  <a:cubicBezTo>
                    <a:pt x="239" y="2179"/>
                    <a:pt x="191" y="2263"/>
                    <a:pt x="144" y="2370"/>
                  </a:cubicBezTo>
                  <a:cubicBezTo>
                    <a:pt x="84" y="2501"/>
                    <a:pt x="1" y="2644"/>
                    <a:pt x="1" y="2906"/>
                  </a:cubicBezTo>
                  <a:cubicBezTo>
                    <a:pt x="1" y="3013"/>
                    <a:pt x="84" y="3084"/>
                    <a:pt x="179" y="3084"/>
                  </a:cubicBezTo>
                  <a:cubicBezTo>
                    <a:pt x="287" y="3084"/>
                    <a:pt x="358" y="3013"/>
                    <a:pt x="358" y="2906"/>
                  </a:cubicBezTo>
                  <a:cubicBezTo>
                    <a:pt x="358" y="2727"/>
                    <a:pt x="406" y="2644"/>
                    <a:pt x="465" y="2536"/>
                  </a:cubicBezTo>
                  <a:cubicBezTo>
                    <a:pt x="525" y="2417"/>
                    <a:pt x="596" y="2263"/>
                    <a:pt x="596" y="2001"/>
                  </a:cubicBezTo>
                  <a:cubicBezTo>
                    <a:pt x="596" y="1727"/>
                    <a:pt x="525" y="1584"/>
                    <a:pt x="465" y="1465"/>
                  </a:cubicBezTo>
                  <a:cubicBezTo>
                    <a:pt x="406" y="1358"/>
                    <a:pt x="358" y="1274"/>
                    <a:pt x="358" y="1096"/>
                  </a:cubicBezTo>
                  <a:cubicBezTo>
                    <a:pt x="358" y="905"/>
                    <a:pt x="406" y="822"/>
                    <a:pt x="465" y="715"/>
                  </a:cubicBezTo>
                  <a:cubicBezTo>
                    <a:pt x="525" y="596"/>
                    <a:pt x="596" y="453"/>
                    <a:pt x="596" y="179"/>
                  </a:cubicBezTo>
                  <a:cubicBezTo>
                    <a:pt x="596" y="72"/>
                    <a:pt x="525" y="0"/>
                    <a:pt x="4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12" name="Google Shape;9112;p76"/>
            <p:cNvSpPr/>
            <p:nvPr/>
          </p:nvSpPr>
          <p:spPr>
            <a:xfrm>
              <a:off x="1992529" y="4460644"/>
              <a:ext cx="338445" cy="37852"/>
            </a:xfrm>
            <a:custGeom>
              <a:avLst/>
              <a:gdLst/>
              <a:ahLst/>
              <a:cxnLst/>
              <a:rect l="l" t="t" r="r" b="b"/>
              <a:pathLst>
                <a:path w="10658" h="1192" extrusionOk="0">
                  <a:moveTo>
                    <a:pt x="10002" y="358"/>
                  </a:moveTo>
                  <a:lnTo>
                    <a:pt x="9931" y="632"/>
                  </a:lnTo>
                  <a:cubicBezTo>
                    <a:pt x="9895" y="751"/>
                    <a:pt x="9764" y="834"/>
                    <a:pt x="9645" y="834"/>
                  </a:cubicBezTo>
                  <a:lnTo>
                    <a:pt x="1013" y="834"/>
                  </a:lnTo>
                  <a:cubicBezTo>
                    <a:pt x="894" y="834"/>
                    <a:pt x="763" y="739"/>
                    <a:pt x="727" y="632"/>
                  </a:cubicBezTo>
                  <a:lnTo>
                    <a:pt x="656" y="358"/>
                  </a:lnTo>
                  <a:close/>
                  <a:moveTo>
                    <a:pt x="180" y="1"/>
                  </a:moveTo>
                  <a:cubicBezTo>
                    <a:pt x="72" y="1"/>
                    <a:pt x="1" y="84"/>
                    <a:pt x="1" y="180"/>
                  </a:cubicBezTo>
                  <a:cubicBezTo>
                    <a:pt x="1" y="287"/>
                    <a:pt x="72" y="358"/>
                    <a:pt x="180" y="358"/>
                  </a:cubicBezTo>
                  <a:lnTo>
                    <a:pt x="287" y="358"/>
                  </a:lnTo>
                  <a:lnTo>
                    <a:pt x="382" y="715"/>
                  </a:lnTo>
                  <a:cubicBezTo>
                    <a:pt x="465" y="989"/>
                    <a:pt x="739" y="1192"/>
                    <a:pt x="1013" y="1192"/>
                  </a:cubicBezTo>
                  <a:lnTo>
                    <a:pt x="9645" y="1192"/>
                  </a:lnTo>
                  <a:cubicBezTo>
                    <a:pt x="9931" y="1192"/>
                    <a:pt x="10193" y="989"/>
                    <a:pt x="10264" y="715"/>
                  </a:cubicBezTo>
                  <a:lnTo>
                    <a:pt x="10371" y="358"/>
                  </a:lnTo>
                  <a:lnTo>
                    <a:pt x="10478" y="358"/>
                  </a:lnTo>
                  <a:cubicBezTo>
                    <a:pt x="10574" y="358"/>
                    <a:pt x="10657" y="287"/>
                    <a:pt x="10657" y="180"/>
                  </a:cubicBezTo>
                  <a:cubicBezTo>
                    <a:pt x="10657" y="96"/>
                    <a:pt x="10586" y="1"/>
                    <a:pt x="104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13" name="Google Shape;9113;p76"/>
            <p:cNvSpPr/>
            <p:nvPr/>
          </p:nvSpPr>
          <p:spPr>
            <a:xfrm>
              <a:off x="1996340" y="4288627"/>
              <a:ext cx="60525" cy="69226"/>
            </a:xfrm>
            <a:custGeom>
              <a:avLst/>
              <a:gdLst/>
              <a:ahLst/>
              <a:cxnLst/>
              <a:rect l="l" t="t" r="r" b="b"/>
              <a:pathLst>
                <a:path w="1906" h="2180" extrusionOk="0">
                  <a:moveTo>
                    <a:pt x="1500" y="358"/>
                  </a:moveTo>
                  <a:lnTo>
                    <a:pt x="1500" y="1346"/>
                  </a:lnTo>
                  <a:cubicBezTo>
                    <a:pt x="1500" y="1513"/>
                    <a:pt x="1512" y="1656"/>
                    <a:pt x="1524" y="1822"/>
                  </a:cubicBezTo>
                  <a:lnTo>
                    <a:pt x="1512" y="1822"/>
                  </a:lnTo>
                  <a:cubicBezTo>
                    <a:pt x="869" y="1822"/>
                    <a:pt x="369" y="1298"/>
                    <a:pt x="369" y="679"/>
                  </a:cubicBezTo>
                  <a:cubicBezTo>
                    <a:pt x="357" y="572"/>
                    <a:pt x="369" y="465"/>
                    <a:pt x="405" y="358"/>
                  </a:cubicBezTo>
                  <a:close/>
                  <a:moveTo>
                    <a:pt x="262" y="1"/>
                  </a:moveTo>
                  <a:cubicBezTo>
                    <a:pt x="191" y="1"/>
                    <a:pt x="131" y="48"/>
                    <a:pt x="107" y="120"/>
                  </a:cubicBezTo>
                  <a:cubicBezTo>
                    <a:pt x="24" y="298"/>
                    <a:pt x="0" y="477"/>
                    <a:pt x="0" y="679"/>
                  </a:cubicBezTo>
                  <a:cubicBezTo>
                    <a:pt x="0" y="1513"/>
                    <a:pt x="667" y="2179"/>
                    <a:pt x="1500" y="2179"/>
                  </a:cubicBezTo>
                  <a:lnTo>
                    <a:pt x="1726" y="2179"/>
                  </a:lnTo>
                  <a:cubicBezTo>
                    <a:pt x="1786" y="2179"/>
                    <a:pt x="1834" y="2144"/>
                    <a:pt x="1857" y="2120"/>
                  </a:cubicBezTo>
                  <a:cubicBezTo>
                    <a:pt x="1893" y="2084"/>
                    <a:pt x="1905" y="2025"/>
                    <a:pt x="1905" y="1965"/>
                  </a:cubicBezTo>
                  <a:cubicBezTo>
                    <a:pt x="1857" y="1763"/>
                    <a:pt x="1846" y="1548"/>
                    <a:pt x="1846" y="1358"/>
                  </a:cubicBezTo>
                  <a:lnTo>
                    <a:pt x="1846" y="179"/>
                  </a:lnTo>
                  <a:cubicBezTo>
                    <a:pt x="1846" y="84"/>
                    <a:pt x="1774" y="1"/>
                    <a:pt x="16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14" name="Google Shape;9114;p76"/>
            <p:cNvSpPr/>
            <p:nvPr/>
          </p:nvSpPr>
          <p:spPr>
            <a:xfrm>
              <a:off x="1973254" y="4265954"/>
              <a:ext cx="306658" cy="184147"/>
            </a:xfrm>
            <a:custGeom>
              <a:avLst/>
              <a:gdLst/>
              <a:ahLst/>
              <a:cxnLst/>
              <a:rect l="l" t="t" r="r" b="b"/>
              <a:pathLst>
                <a:path w="9657" h="5799" extrusionOk="0">
                  <a:moveTo>
                    <a:pt x="9288" y="357"/>
                  </a:moveTo>
                  <a:lnTo>
                    <a:pt x="9288" y="2072"/>
                  </a:lnTo>
                  <a:cubicBezTo>
                    <a:pt x="9288" y="3917"/>
                    <a:pt x="7776" y="5418"/>
                    <a:pt x="5930" y="5418"/>
                  </a:cubicBezTo>
                  <a:cubicBezTo>
                    <a:pt x="4585" y="5418"/>
                    <a:pt x="3358" y="4620"/>
                    <a:pt x="2834" y="3370"/>
                  </a:cubicBezTo>
                  <a:cubicBezTo>
                    <a:pt x="2811" y="3310"/>
                    <a:pt x="2751" y="3263"/>
                    <a:pt x="2668" y="3263"/>
                  </a:cubicBezTo>
                  <a:lnTo>
                    <a:pt x="2227" y="3263"/>
                  </a:lnTo>
                  <a:cubicBezTo>
                    <a:pt x="1203" y="3263"/>
                    <a:pt x="346" y="2429"/>
                    <a:pt x="346" y="1393"/>
                  </a:cubicBezTo>
                  <a:cubicBezTo>
                    <a:pt x="358" y="1012"/>
                    <a:pt x="477" y="655"/>
                    <a:pt x="668" y="357"/>
                  </a:cubicBezTo>
                  <a:lnTo>
                    <a:pt x="8335" y="357"/>
                  </a:lnTo>
                  <a:lnTo>
                    <a:pt x="8335" y="1131"/>
                  </a:lnTo>
                  <a:cubicBezTo>
                    <a:pt x="8335" y="1238"/>
                    <a:pt x="8407" y="1310"/>
                    <a:pt x="8514" y="1310"/>
                  </a:cubicBezTo>
                  <a:cubicBezTo>
                    <a:pt x="8609" y="1310"/>
                    <a:pt x="8692" y="1238"/>
                    <a:pt x="8692" y="1131"/>
                  </a:cubicBezTo>
                  <a:lnTo>
                    <a:pt x="8692" y="357"/>
                  </a:lnTo>
                  <a:close/>
                  <a:moveTo>
                    <a:pt x="572" y="0"/>
                  </a:moveTo>
                  <a:cubicBezTo>
                    <a:pt x="513" y="0"/>
                    <a:pt x="477" y="36"/>
                    <a:pt x="429" y="84"/>
                  </a:cubicBezTo>
                  <a:cubicBezTo>
                    <a:pt x="144" y="465"/>
                    <a:pt x="1" y="917"/>
                    <a:pt x="1" y="1381"/>
                  </a:cubicBezTo>
                  <a:cubicBezTo>
                    <a:pt x="1" y="2620"/>
                    <a:pt x="1013" y="3620"/>
                    <a:pt x="2227" y="3620"/>
                  </a:cubicBezTo>
                  <a:lnTo>
                    <a:pt x="2561" y="3620"/>
                  </a:lnTo>
                  <a:cubicBezTo>
                    <a:pt x="3168" y="4941"/>
                    <a:pt x="4478" y="5799"/>
                    <a:pt x="5930" y="5799"/>
                  </a:cubicBezTo>
                  <a:cubicBezTo>
                    <a:pt x="7990" y="5799"/>
                    <a:pt x="9657" y="4132"/>
                    <a:pt x="9657" y="2072"/>
                  </a:cubicBezTo>
                  <a:lnTo>
                    <a:pt x="9657" y="179"/>
                  </a:lnTo>
                  <a:cubicBezTo>
                    <a:pt x="9657" y="84"/>
                    <a:pt x="9585" y="0"/>
                    <a:pt x="947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15" name="Google Shape;9115;p76"/>
            <p:cNvSpPr/>
            <p:nvPr/>
          </p:nvSpPr>
          <p:spPr>
            <a:xfrm>
              <a:off x="2155877" y="4319620"/>
              <a:ext cx="93423" cy="99488"/>
            </a:xfrm>
            <a:custGeom>
              <a:avLst/>
              <a:gdLst/>
              <a:ahLst/>
              <a:cxnLst/>
              <a:rect l="l" t="t" r="r" b="b"/>
              <a:pathLst>
                <a:path w="2942" h="3133" extrusionOk="0">
                  <a:moveTo>
                    <a:pt x="2763" y="1"/>
                  </a:moveTo>
                  <a:cubicBezTo>
                    <a:pt x="2656" y="1"/>
                    <a:pt x="2584" y="72"/>
                    <a:pt x="2584" y="179"/>
                  </a:cubicBezTo>
                  <a:lnTo>
                    <a:pt x="2584" y="382"/>
                  </a:lnTo>
                  <a:cubicBezTo>
                    <a:pt x="2584" y="1703"/>
                    <a:pt x="1513" y="2775"/>
                    <a:pt x="179" y="2775"/>
                  </a:cubicBezTo>
                  <a:cubicBezTo>
                    <a:pt x="84" y="2775"/>
                    <a:pt x="0" y="2858"/>
                    <a:pt x="0" y="2954"/>
                  </a:cubicBezTo>
                  <a:cubicBezTo>
                    <a:pt x="0" y="3061"/>
                    <a:pt x="84" y="3132"/>
                    <a:pt x="179" y="3132"/>
                  </a:cubicBezTo>
                  <a:cubicBezTo>
                    <a:pt x="1703" y="3132"/>
                    <a:pt x="2941" y="1906"/>
                    <a:pt x="2941" y="382"/>
                  </a:cubicBezTo>
                  <a:lnTo>
                    <a:pt x="2941" y="179"/>
                  </a:lnTo>
                  <a:cubicBezTo>
                    <a:pt x="2941" y="72"/>
                    <a:pt x="2858" y="1"/>
                    <a:pt x="27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9116" name="Google Shape;9116;p76"/>
          <p:cNvGrpSpPr/>
          <p:nvPr/>
        </p:nvGrpSpPr>
        <p:grpSpPr>
          <a:xfrm>
            <a:off x="5516795" y="8271011"/>
            <a:ext cx="682098" cy="680636"/>
            <a:chOff x="2523759" y="4135505"/>
            <a:chExt cx="341049" cy="340318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9117" name="Google Shape;9117;p76"/>
            <p:cNvSpPr/>
            <p:nvPr/>
          </p:nvSpPr>
          <p:spPr>
            <a:xfrm>
              <a:off x="2523759" y="4135505"/>
              <a:ext cx="341049" cy="340318"/>
            </a:xfrm>
            <a:custGeom>
              <a:avLst/>
              <a:gdLst/>
              <a:ahLst/>
              <a:cxnLst/>
              <a:rect l="l" t="t" r="r" b="b"/>
              <a:pathLst>
                <a:path w="10740" h="10717" extrusionOk="0">
                  <a:moveTo>
                    <a:pt x="7882" y="358"/>
                  </a:moveTo>
                  <a:cubicBezTo>
                    <a:pt x="7501" y="703"/>
                    <a:pt x="6965" y="1286"/>
                    <a:pt x="6751" y="1906"/>
                  </a:cubicBezTo>
                  <a:cubicBezTo>
                    <a:pt x="6215" y="1644"/>
                    <a:pt x="5620" y="1489"/>
                    <a:pt x="5013" y="1489"/>
                  </a:cubicBezTo>
                  <a:cubicBezTo>
                    <a:pt x="4739" y="1489"/>
                    <a:pt x="4489" y="1513"/>
                    <a:pt x="4251" y="1536"/>
                  </a:cubicBezTo>
                  <a:cubicBezTo>
                    <a:pt x="5132" y="1060"/>
                    <a:pt x="6061" y="763"/>
                    <a:pt x="6727" y="584"/>
                  </a:cubicBezTo>
                  <a:cubicBezTo>
                    <a:pt x="7192" y="465"/>
                    <a:pt x="7585" y="405"/>
                    <a:pt x="7882" y="358"/>
                  </a:cubicBezTo>
                  <a:close/>
                  <a:moveTo>
                    <a:pt x="8013" y="3453"/>
                  </a:moveTo>
                  <a:cubicBezTo>
                    <a:pt x="8180" y="3727"/>
                    <a:pt x="8335" y="4025"/>
                    <a:pt x="8418" y="4323"/>
                  </a:cubicBezTo>
                  <a:cubicBezTo>
                    <a:pt x="8466" y="4453"/>
                    <a:pt x="8549" y="4561"/>
                    <a:pt x="8668" y="4620"/>
                  </a:cubicBezTo>
                  <a:cubicBezTo>
                    <a:pt x="8739" y="4650"/>
                    <a:pt x="8811" y="4665"/>
                    <a:pt x="8879" y="4665"/>
                  </a:cubicBezTo>
                  <a:cubicBezTo>
                    <a:pt x="8948" y="4665"/>
                    <a:pt x="9013" y="4650"/>
                    <a:pt x="9073" y="4620"/>
                  </a:cubicBezTo>
                  <a:lnTo>
                    <a:pt x="10299" y="4096"/>
                  </a:lnTo>
                  <a:lnTo>
                    <a:pt x="10002" y="5001"/>
                  </a:lnTo>
                  <a:cubicBezTo>
                    <a:pt x="9930" y="5215"/>
                    <a:pt x="9930" y="5430"/>
                    <a:pt x="10002" y="5632"/>
                  </a:cubicBezTo>
                  <a:lnTo>
                    <a:pt x="10299" y="6537"/>
                  </a:lnTo>
                  <a:lnTo>
                    <a:pt x="9073" y="6049"/>
                  </a:lnTo>
                  <a:cubicBezTo>
                    <a:pt x="9007" y="6019"/>
                    <a:pt x="8939" y="6004"/>
                    <a:pt x="8870" y="6004"/>
                  </a:cubicBezTo>
                  <a:cubicBezTo>
                    <a:pt x="8802" y="6004"/>
                    <a:pt x="8733" y="6019"/>
                    <a:pt x="8668" y="6049"/>
                  </a:cubicBezTo>
                  <a:cubicBezTo>
                    <a:pt x="8549" y="6108"/>
                    <a:pt x="8454" y="6216"/>
                    <a:pt x="8418" y="6347"/>
                  </a:cubicBezTo>
                  <a:cubicBezTo>
                    <a:pt x="8335" y="6656"/>
                    <a:pt x="8192" y="6942"/>
                    <a:pt x="8013" y="7204"/>
                  </a:cubicBezTo>
                  <a:cubicBezTo>
                    <a:pt x="7894" y="6644"/>
                    <a:pt x="7835" y="6001"/>
                    <a:pt x="7835" y="5335"/>
                  </a:cubicBezTo>
                  <a:cubicBezTo>
                    <a:pt x="7835" y="4668"/>
                    <a:pt x="7894" y="4025"/>
                    <a:pt x="8013" y="3453"/>
                  </a:cubicBezTo>
                  <a:close/>
                  <a:moveTo>
                    <a:pt x="3001" y="2298"/>
                  </a:moveTo>
                  <a:lnTo>
                    <a:pt x="3001" y="2298"/>
                  </a:lnTo>
                  <a:cubicBezTo>
                    <a:pt x="2691" y="3203"/>
                    <a:pt x="2548" y="4263"/>
                    <a:pt x="2548" y="5358"/>
                  </a:cubicBezTo>
                  <a:cubicBezTo>
                    <a:pt x="2548" y="6466"/>
                    <a:pt x="2703" y="7501"/>
                    <a:pt x="3001" y="8430"/>
                  </a:cubicBezTo>
                  <a:cubicBezTo>
                    <a:pt x="2858" y="8323"/>
                    <a:pt x="2703" y="8216"/>
                    <a:pt x="2572" y="8121"/>
                  </a:cubicBezTo>
                  <a:cubicBezTo>
                    <a:pt x="1989" y="7656"/>
                    <a:pt x="1572" y="7025"/>
                    <a:pt x="1179" y="6430"/>
                  </a:cubicBezTo>
                  <a:cubicBezTo>
                    <a:pt x="941" y="6061"/>
                    <a:pt x="679" y="5692"/>
                    <a:pt x="381" y="5346"/>
                  </a:cubicBezTo>
                  <a:cubicBezTo>
                    <a:pt x="667" y="5001"/>
                    <a:pt x="917" y="4632"/>
                    <a:pt x="1179" y="4263"/>
                  </a:cubicBezTo>
                  <a:cubicBezTo>
                    <a:pt x="1572" y="3656"/>
                    <a:pt x="1989" y="3025"/>
                    <a:pt x="2572" y="2584"/>
                  </a:cubicBezTo>
                  <a:cubicBezTo>
                    <a:pt x="2703" y="2477"/>
                    <a:pt x="2858" y="2370"/>
                    <a:pt x="3001" y="2298"/>
                  </a:cubicBezTo>
                  <a:close/>
                  <a:moveTo>
                    <a:pt x="6168" y="2013"/>
                  </a:moveTo>
                  <a:cubicBezTo>
                    <a:pt x="6465" y="2120"/>
                    <a:pt x="6751" y="2251"/>
                    <a:pt x="7001" y="2429"/>
                  </a:cubicBezTo>
                  <a:cubicBezTo>
                    <a:pt x="6942" y="2596"/>
                    <a:pt x="6906" y="2775"/>
                    <a:pt x="6858" y="2965"/>
                  </a:cubicBezTo>
                  <a:cubicBezTo>
                    <a:pt x="6846" y="3049"/>
                    <a:pt x="6882" y="3132"/>
                    <a:pt x="6977" y="3156"/>
                  </a:cubicBezTo>
                  <a:lnTo>
                    <a:pt x="7001" y="3156"/>
                  </a:lnTo>
                  <a:cubicBezTo>
                    <a:pt x="7084" y="3156"/>
                    <a:pt x="7144" y="3108"/>
                    <a:pt x="7156" y="3037"/>
                  </a:cubicBezTo>
                  <a:cubicBezTo>
                    <a:pt x="7180" y="2906"/>
                    <a:pt x="7227" y="2775"/>
                    <a:pt x="7263" y="2632"/>
                  </a:cubicBezTo>
                  <a:cubicBezTo>
                    <a:pt x="7442" y="2787"/>
                    <a:pt x="7596" y="2953"/>
                    <a:pt x="7751" y="3132"/>
                  </a:cubicBezTo>
                  <a:cubicBezTo>
                    <a:pt x="7585" y="3787"/>
                    <a:pt x="7513" y="4537"/>
                    <a:pt x="7513" y="5346"/>
                  </a:cubicBezTo>
                  <a:cubicBezTo>
                    <a:pt x="7513" y="6144"/>
                    <a:pt x="7596" y="6906"/>
                    <a:pt x="7751" y="7561"/>
                  </a:cubicBezTo>
                  <a:cubicBezTo>
                    <a:pt x="7632" y="7740"/>
                    <a:pt x="7465" y="7906"/>
                    <a:pt x="7287" y="8061"/>
                  </a:cubicBezTo>
                  <a:cubicBezTo>
                    <a:pt x="7049" y="7287"/>
                    <a:pt x="6918" y="6335"/>
                    <a:pt x="6918" y="5346"/>
                  </a:cubicBezTo>
                  <a:cubicBezTo>
                    <a:pt x="6918" y="4787"/>
                    <a:pt x="6965" y="4215"/>
                    <a:pt x="7037" y="3691"/>
                  </a:cubicBezTo>
                  <a:cubicBezTo>
                    <a:pt x="7049" y="3608"/>
                    <a:pt x="6989" y="3537"/>
                    <a:pt x="6906" y="3513"/>
                  </a:cubicBezTo>
                  <a:cubicBezTo>
                    <a:pt x="6898" y="3512"/>
                    <a:pt x="6890" y="3511"/>
                    <a:pt x="6882" y="3511"/>
                  </a:cubicBezTo>
                  <a:cubicBezTo>
                    <a:pt x="6799" y="3511"/>
                    <a:pt x="6738" y="3568"/>
                    <a:pt x="6727" y="3644"/>
                  </a:cubicBezTo>
                  <a:cubicBezTo>
                    <a:pt x="6632" y="4192"/>
                    <a:pt x="6584" y="4763"/>
                    <a:pt x="6584" y="5346"/>
                  </a:cubicBezTo>
                  <a:cubicBezTo>
                    <a:pt x="6584" y="6406"/>
                    <a:pt x="6739" y="7430"/>
                    <a:pt x="7001" y="8263"/>
                  </a:cubicBezTo>
                  <a:cubicBezTo>
                    <a:pt x="6739" y="8442"/>
                    <a:pt x="6465" y="8573"/>
                    <a:pt x="6168" y="8680"/>
                  </a:cubicBezTo>
                  <a:cubicBezTo>
                    <a:pt x="5977" y="7740"/>
                    <a:pt x="5870" y="6561"/>
                    <a:pt x="5870" y="5346"/>
                  </a:cubicBezTo>
                  <a:cubicBezTo>
                    <a:pt x="5870" y="4120"/>
                    <a:pt x="5977" y="2953"/>
                    <a:pt x="6168" y="2013"/>
                  </a:cubicBezTo>
                  <a:close/>
                  <a:moveTo>
                    <a:pt x="5263" y="1834"/>
                  </a:moveTo>
                  <a:cubicBezTo>
                    <a:pt x="5477" y="1846"/>
                    <a:pt x="5680" y="1882"/>
                    <a:pt x="5870" y="1929"/>
                  </a:cubicBezTo>
                  <a:cubicBezTo>
                    <a:pt x="5668" y="2894"/>
                    <a:pt x="5560" y="4096"/>
                    <a:pt x="5560" y="5346"/>
                  </a:cubicBezTo>
                  <a:cubicBezTo>
                    <a:pt x="5560" y="6597"/>
                    <a:pt x="5680" y="7799"/>
                    <a:pt x="5870" y="8775"/>
                  </a:cubicBezTo>
                  <a:cubicBezTo>
                    <a:pt x="5680" y="8811"/>
                    <a:pt x="5477" y="8847"/>
                    <a:pt x="5263" y="8859"/>
                  </a:cubicBezTo>
                  <a:cubicBezTo>
                    <a:pt x="5025" y="7882"/>
                    <a:pt x="4894" y="6632"/>
                    <a:pt x="4894" y="5346"/>
                  </a:cubicBezTo>
                  <a:cubicBezTo>
                    <a:pt x="4894" y="4049"/>
                    <a:pt x="5025" y="2822"/>
                    <a:pt x="5263" y="1834"/>
                  </a:cubicBezTo>
                  <a:close/>
                  <a:moveTo>
                    <a:pt x="4941" y="1822"/>
                  </a:moveTo>
                  <a:cubicBezTo>
                    <a:pt x="4703" y="2822"/>
                    <a:pt x="4584" y="4072"/>
                    <a:pt x="4584" y="5346"/>
                  </a:cubicBezTo>
                  <a:cubicBezTo>
                    <a:pt x="4584" y="6632"/>
                    <a:pt x="4715" y="7882"/>
                    <a:pt x="4941" y="8871"/>
                  </a:cubicBezTo>
                  <a:cubicBezTo>
                    <a:pt x="4668" y="8871"/>
                    <a:pt x="4429" y="8847"/>
                    <a:pt x="4191" y="8811"/>
                  </a:cubicBezTo>
                  <a:cubicBezTo>
                    <a:pt x="3977" y="7847"/>
                    <a:pt x="3834" y="6609"/>
                    <a:pt x="3834" y="5346"/>
                  </a:cubicBezTo>
                  <a:cubicBezTo>
                    <a:pt x="3834" y="4525"/>
                    <a:pt x="3882" y="3751"/>
                    <a:pt x="3989" y="3025"/>
                  </a:cubicBezTo>
                  <a:cubicBezTo>
                    <a:pt x="4013" y="2941"/>
                    <a:pt x="3953" y="2858"/>
                    <a:pt x="3870" y="2846"/>
                  </a:cubicBezTo>
                  <a:cubicBezTo>
                    <a:pt x="3862" y="2845"/>
                    <a:pt x="3854" y="2845"/>
                    <a:pt x="3846" y="2845"/>
                  </a:cubicBezTo>
                  <a:cubicBezTo>
                    <a:pt x="3763" y="2845"/>
                    <a:pt x="3702" y="2901"/>
                    <a:pt x="3691" y="2977"/>
                  </a:cubicBezTo>
                  <a:cubicBezTo>
                    <a:pt x="3584" y="3727"/>
                    <a:pt x="3536" y="4513"/>
                    <a:pt x="3536" y="5346"/>
                  </a:cubicBezTo>
                  <a:cubicBezTo>
                    <a:pt x="3536" y="6585"/>
                    <a:pt x="3655" y="7775"/>
                    <a:pt x="3870" y="8740"/>
                  </a:cubicBezTo>
                  <a:cubicBezTo>
                    <a:pt x="3703" y="8692"/>
                    <a:pt x="3548" y="8656"/>
                    <a:pt x="3394" y="8597"/>
                  </a:cubicBezTo>
                  <a:cubicBezTo>
                    <a:pt x="3036" y="7656"/>
                    <a:pt x="2834" y="6525"/>
                    <a:pt x="2834" y="5346"/>
                  </a:cubicBezTo>
                  <a:cubicBezTo>
                    <a:pt x="2834" y="4156"/>
                    <a:pt x="3036" y="3037"/>
                    <a:pt x="3394" y="2108"/>
                  </a:cubicBezTo>
                  <a:cubicBezTo>
                    <a:pt x="3536" y="2048"/>
                    <a:pt x="3703" y="2001"/>
                    <a:pt x="3870" y="1953"/>
                  </a:cubicBezTo>
                  <a:lnTo>
                    <a:pt x="3870" y="1953"/>
                  </a:lnTo>
                  <a:cubicBezTo>
                    <a:pt x="3834" y="2072"/>
                    <a:pt x="3822" y="2191"/>
                    <a:pt x="3786" y="2310"/>
                  </a:cubicBezTo>
                  <a:cubicBezTo>
                    <a:pt x="3775" y="2406"/>
                    <a:pt x="3834" y="2477"/>
                    <a:pt x="3906" y="2489"/>
                  </a:cubicBezTo>
                  <a:lnTo>
                    <a:pt x="3941" y="2489"/>
                  </a:lnTo>
                  <a:cubicBezTo>
                    <a:pt x="4013" y="2489"/>
                    <a:pt x="4072" y="2429"/>
                    <a:pt x="4084" y="2358"/>
                  </a:cubicBezTo>
                  <a:cubicBezTo>
                    <a:pt x="4120" y="2191"/>
                    <a:pt x="4144" y="2025"/>
                    <a:pt x="4191" y="1882"/>
                  </a:cubicBezTo>
                  <a:cubicBezTo>
                    <a:pt x="4429" y="1834"/>
                    <a:pt x="4679" y="1822"/>
                    <a:pt x="4941" y="1822"/>
                  </a:cubicBezTo>
                  <a:close/>
                  <a:moveTo>
                    <a:pt x="6751" y="8775"/>
                  </a:moveTo>
                  <a:cubicBezTo>
                    <a:pt x="6965" y="9406"/>
                    <a:pt x="7501" y="9978"/>
                    <a:pt x="7882" y="10335"/>
                  </a:cubicBezTo>
                  <a:cubicBezTo>
                    <a:pt x="7585" y="10288"/>
                    <a:pt x="7180" y="10228"/>
                    <a:pt x="6727" y="10109"/>
                  </a:cubicBezTo>
                  <a:cubicBezTo>
                    <a:pt x="6061" y="9942"/>
                    <a:pt x="5132" y="9645"/>
                    <a:pt x="4251" y="9145"/>
                  </a:cubicBezTo>
                  <a:lnTo>
                    <a:pt x="4251" y="9145"/>
                  </a:lnTo>
                  <a:cubicBezTo>
                    <a:pt x="4489" y="9168"/>
                    <a:pt x="4739" y="9192"/>
                    <a:pt x="5013" y="9192"/>
                  </a:cubicBezTo>
                  <a:cubicBezTo>
                    <a:pt x="5620" y="9192"/>
                    <a:pt x="6215" y="9049"/>
                    <a:pt x="6751" y="8775"/>
                  </a:cubicBezTo>
                  <a:close/>
                  <a:moveTo>
                    <a:pt x="8370" y="1"/>
                  </a:moveTo>
                  <a:cubicBezTo>
                    <a:pt x="8347" y="1"/>
                    <a:pt x="7632" y="48"/>
                    <a:pt x="6644" y="286"/>
                  </a:cubicBezTo>
                  <a:cubicBezTo>
                    <a:pt x="5739" y="513"/>
                    <a:pt x="4429" y="953"/>
                    <a:pt x="3298" y="1798"/>
                  </a:cubicBezTo>
                  <a:cubicBezTo>
                    <a:pt x="2953" y="1941"/>
                    <a:pt x="2655" y="2120"/>
                    <a:pt x="2382" y="2334"/>
                  </a:cubicBezTo>
                  <a:cubicBezTo>
                    <a:pt x="1750" y="2834"/>
                    <a:pt x="1322" y="3465"/>
                    <a:pt x="905" y="4096"/>
                  </a:cubicBezTo>
                  <a:cubicBezTo>
                    <a:pt x="631" y="4513"/>
                    <a:pt x="369" y="4894"/>
                    <a:pt x="60" y="5251"/>
                  </a:cubicBezTo>
                  <a:cubicBezTo>
                    <a:pt x="0" y="5311"/>
                    <a:pt x="0" y="5406"/>
                    <a:pt x="60" y="5466"/>
                  </a:cubicBezTo>
                  <a:cubicBezTo>
                    <a:pt x="369" y="5811"/>
                    <a:pt x="619" y="6204"/>
                    <a:pt x="905" y="6620"/>
                  </a:cubicBezTo>
                  <a:cubicBezTo>
                    <a:pt x="1322" y="7251"/>
                    <a:pt x="1750" y="7894"/>
                    <a:pt x="2382" y="8383"/>
                  </a:cubicBezTo>
                  <a:cubicBezTo>
                    <a:pt x="2655" y="8609"/>
                    <a:pt x="2977" y="8787"/>
                    <a:pt x="3298" y="8918"/>
                  </a:cubicBezTo>
                  <a:cubicBezTo>
                    <a:pt x="4429" y="9752"/>
                    <a:pt x="5751" y="10216"/>
                    <a:pt x="6668" y="10430"/>
                  </a:cubicBezTo>
                  <a:cubicBezTo>
                    <a:pt x="7644" y="10669"/>
                    <a:pt x="8358" y="10716"/>
                    <a:pt x="8394" y="10716"/>
                  </a:cubicBezTo>
                  <a:lnTo>
                    <a:pt x="8406" y="10716"/>
                  </a:lnTo>
                  <a:cubicBezTo>
                    <a:pt x="8466" y="10716"/>
                    <a:pt x="8525" y="10669"/>
                    <a:pt x="8549" y="10609"/>
                  </a:cubicBezTo>
                  <a:cubicBezTo>
                    <a:pt x="8585" y="10549"/>
                    <a:pt x="8549" y="10478"/>
                    <a:pt x="8501" y="10430"/>
                  </a:cubicBezTo>
                  <a:cubicBezTo>
                    <a:pt x="8478" y="10419"/>
                    <a:pt x="7323" y="9573"/>
                    <a:pt x="7049" y="8644"/>
                  </a:cubicBezTo>
                  <a:cubicBezTo>
                    <a:pt x="7156" y="8585"/>
                    <a:pt x="7263" y="8514"/>
                    <a:pt x="7358" y="8442"/>
                  </a:cubicBezTo>
                  <a:cubicBezTo>
                    <a:pt x="8013" y="7954"/>
                    <a:pt x="8513" y="7251"/>
                    <a:pt x="8739" y="6478"/>
                  </a:cubicBezTo>
                  <a:cubicBezTo>
                    <a:pt x="8751" y="6430"/>
                    <a:pt x="8775" y="6406"/>
                    <a:pt x="8823" y="6370"/>
                  </a:cubicBezTo>
                  <a:cubicBezTo>
                    <a:pt x="8850" y="6364"/>
                    <a:pt x="8882" y="6357"/>
                    <a:pt x="8913" y="6357"/>
                  </a:cubicBezTo>
                  <a:cubicBezTo>
                    <a:pt x="8935" y="6357"/>
                    <a:pt x="8957" y="6360"/>
                    <a:pt x="8978" y="6370"/>
                  </a:cubicBezTo>
                  <a:lnTo>
                    <a:pt x="10525" y="7037"/>
                  </a:lnTo>
                  <a:cubicBezTo>
                    <a:pt x="10549" y="7051"/>
                    <a:pt x="10570" y="7058"/>
                    <a:pt x="10591" y="7058"/>
                  </a:cubicBezTo>
                  <a:cubicBezTo>
                    <a:pt x="10622" y="7058"/>
                    <a:pt x="10651" y="7042"/>
                    <a:pt x="10680" y="7013"/>
                  </a:cubicBezTo>
                  <a:cubicBezTo>
                    <a:pt x="10728" y="6966"/>
                    <a:pt x="10740" y="6906"/>
                    <a:pt x="10728" y="6847"/>
                  </a:cubicBezTo>
                  <a:lnTo>
                    <a:pt x="10299" y="5561"/>
                  </a:lnTo>
                  <a:cubicBezTo>
                    <a:pt x="10252" y="5418"/>
                    <a:pt x="10252" y="5263"/>
                    <a:pt x="10299" y="5120"/>
                  </a:cubicBezTo>
                  <a:lnTo>
                    <a:pt x="10716" y="3870"/>
                  </a:lnTo>
                  <a:cubicBezTo>
                    <a:pt x="10728" y="3811"/>
                    <a:pt x="10716" y="3751"/>
                    <a:pt x="10668" y="3715"/>
                  </a:cubicBezTo>
                  <a:cubicBezTo>
                    <a:pt x="10637" y="3684"/>
                    <a:pt x="10599" y="3668"/>
                    <a:pt x="10561" y="3668"/>
                  </a:cubicBezTo>
                  <a:cubicBezTo>
                    <a:pt x="10541" y="3668"/>
                    <a:pt x="10521" y="3672"/>
                    <a:pt x="10502" y="3680"/>
                  </a:cubicBezTo>
                  <a:lnTo>
                    <a:pt x="8954" y="4346"/>
                  </a:lnTo>
                  <a:cubicBezTo>
                    <a:pt x="8936" y="4358"/>
                    <a:pt x="8909" y="4364"/>
                    <a:pt x="8882" y="4364"/>
                  </a:cubicBezTo>
                  <a:cubicBezTo>
                    <a:pt x="8856" y="4364"/>
                    <a:pt x="8829" y="4358"/>
                    <a:pt x="8811" y="4346"/>
                  </a:cubicBezTo>
                  <a:cubicBezTo>
                    <a:pt x="8763" y="4334"/>
                    <a:pt x="8739" y="4287"/>
                    <a:pt x="8716" y="4239"/>
                  </a:cubicBezTo>
                  <a:cubicBezTo>
                    <a:pt x="8478" y="3465"/>
                    <a:pt x="8001" y="2775"/>
                    <a:pt x="7346" y="2275"/>
                  </a:cubicBezTo>
                  <a:cubicBezTo>
                    <a:pt x="7239" y="2203"/>
                    <a:pt x="7144" y="2132"/>
                    <a:pt x="7037" y="2072"/>
                  </a:cubicBezTo>
                  <a:cubicBezTo>
                    <a:pt x="7299" y="1144"/>
                    <a:pt x="8466" y="286"/>
                    <a:pt x="8478" y="286"/>
                  </a:cubicBezTo>
                  <a:cubicBezTo>
                    <a:pt x="8537" y="239"/>
                    <a:pt x="8549" y="167"/>
                    <a:pt x="8537" y="108"/>
                  </a:cubicBezTo>
                  <a:cubicBezTo>
                    <a:pt x="8513" y="48"/>
                    <a:pt x="8454" y="1"/>
                    <a:pt x="83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18" name="Google Shape;9118;p76"/>
            <p:cNvSpPr/>
            <p:nvPr/>
          </p:nvSpPr>
          <p:spPr>
            <a:xfrm>
              <a:off x="2561547" y="4278815"/>
              <a:ext cx="36709" cy="37058"/>
            </a:xfrm>
            <a:custGeom>
              <a:avLst/>
              <a:gdLst/>
              <a:ahLst/>
              <a:cxnLst/>
              <a:rect l="l" t="t" r="r" b="b"/>
              <a:pathLst>
                <a:path w="1156" h="1167" extrusionOk="0">
                  <a:moveTo>
                    <a:pt x="584" y="310"/>
                  </a:moveTo>
                  <a:cubicBezTo>
                    <a:pt x="727" y="310"/>
                    <a:pt x="846" y="429"/>
                    <a:pt x="846" y="583"/>
                  </a:cubicBezTo>
                  <a:cubicBezTo>
                    <a:pt x="846" y="726"/>
                    <a:pt x="727" y="845"/>
                    <a:pt x="584" y="845"/>
                  </a:cubicBezTo>
                  <a:cubicBezTo>
                    <a:pt x="430" y="845"/>
                    <a:pt x="310" y="726"/>
                    <a:pt x="310" y="583"/>
                  </a:cubicBezTo>
                  <a:cubicBezTo>
                    <a:pt x="310" y="429"/>
                    <a:pt x="430" y="310"/>
                    <a:pt x="584" y="310"/>
                  </a:cubicBezTo>
                  <a:close/>
                  <a:moveTo>
                    <a:pt x="584" y="0"/>
                  </a:moveTo>
                  <a:cubicBezTo>
                    <a:pt x="263" y="0"/>
                    <a:pt x="1" y="250"/>
                    <a:pt x="1" y="583"/>
                  </a:cubicBezTo>
                  <a:cubicBezTo>
                    <a:pt x="1" y="893"/>
                    <a:pt x="251" y="1167"/>
                    <a:pt x="584" y="1167"/>
                  </a:cubicBezTo>
                  <a:cubicBezTo>
                    <a:pt x="894" y="1167"/>
                    <a:pt x="1156" y="905"/>
                    <a:pt x="1156" y="583"/>
                  </a:cubicBezTo>
                  <a:cubicBezTo>
                    <a:pt x="1156" y="274"/>
                    <a:pt x="894" y="0"/>
                    <a:pt x="5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9119" name="Google Shape;9119;p76"/>
          <p:cNvGrpSpPr/>
          <p:nvPr/>
        </p:nvGrpSpPr>
        <p:grpSpPr>
          <a:xfrm>
            <a:off x="6550484" y="8260723"/>
            <a:ext cx="784158" cy="700706"/>
            <a:chOff x="3040603" y="4130360"/>
            <a:chExt cx="392079" cy="350353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9120" name="Google Shape;9120;p76"/>
            <p:cNvSpPr/>
            <p:nvPr/>
          </p:nvSpPr>
          <p:spPr>
            <a:xfrm>
              <a:off x="3081059" y="4144523"/>
              <a:ext cx="62780" cy="66241"/>
            </a:xfrm>
            <a:custGeom>
              <a:avLst/>
              <a:gdLst/>
              <a:ahLst/>
              <a:cxnLst/>
              <a:rect l="l" t="t" r="r" b="b"/>
              <a:pathLst>
                <a:path w="1977" h="2086" extrusionOk="0">
                  <a:moveTo>
                    <a:pt x="857" y="348"/>
                  </a:moveTo>
                  <a:cubicBezTo>
                    <a:pt x="1048" y="348"/>
                    <a:pt x="1250" y="467"/>
                    <a:pt x="1381" y="669"/>
                  </a:cubicBezTo>
                  <a:cubicBezTo>
                    <a:pt x="1524" y="931"/>
                    <a:pt x="1607" y="1264"/>
                    <a:pt x="1548" y="1491"/>
                  </a:cubicBezTo>
                  <a:cubicBezTo>
                    <a:pt x="1524" y="1550"/>
                    <a:pt x="1500" y="1645"/>
                    <a:pt x="1429" y="1681"/>
                  </a:cubicBezTo>
                  <a:cubicBezTo>
                    <a:pt x="1393" y="1705"/>
                    <a:pt x="1345" y="1717"/>
                    <a:pt x="1310" y="1717"/>
                  </a:cubicBezTo>
                  <a:cubicBezTo>
                    <a:pt x="1072" y="1717"/>
                    <a:pt x="714" y="1491"/>
                    <a:pt x="512" y="1193"/>
                  </a:cubicBezTo>
                  <a:cubicBezTo>
                    <a:pt x="417" y="1026"/>
                    <a:pt x="369" y="848"/>
                    <a:pt x="417" y="705"/>
                  </a:cubicBezTo>
                  <a:cubicBezTo>
                    <a:pt x="441" y="586"/>
                    <a:pt x="512" y="479"/>
                    <a:pt x="619" y="419"/>
                  </a:cubicBezTo>
                  <a:cubicBezTo>
                    <a:pt x="691" y="371"/>
                    <a:pt x="786" y="348"/>
                    <a:pt x="857" y="348"/>
                  </a:cubicBezTo>
                  <a:close/>
                  <a:moveTo>
                    <a:pt x="862" y="0"/>
                  </a:moveTo>
                  <a:cubicBezTo>
                    <a:pt x="713" y="0"/>
                    <a:pt x="565" y="40"/>
                    <a:pt x="429" y="121"/>
                  </a:cubicBezTo>
                  <a:cubicBezTo>
                    <a:pt x="238" y="240"/>
                    <a:pt x="119" y="419"/>
                    <a:pt x="60" y="633"/>
                  </a:cubicBezTo>
                  <a:cubicBezTo>
                    <a:pt x="0" y="883"/>
                    <a:pt x="60" y="1145"/>
                    <a:pt x="202" y="1407"/>
                  </a:cubicBezTo>
                  <a:cubicBezTo>
                    <a:pt x="357" y="1622"/>
                    <a:pt x="572" y="1836"/>
                    <a:pt x="834" y="1967"/>
                  </a:cubicBezTo>
                  <a:cubicBezTo>
                    <a:pt x="988" y="2062"/>
                    <a:pt x="1155" y="2086"/>
                    <a:pt x="1286" y="2086"/>
                  </a:cubicBezTo>
                  <a:cubicBezTo>
                    <a:pt x="1405" y="2086"/>
                    <a:pt x="1512" y="2050"/>
                    <a:pt x="1607" y="1991"/>
                  </a:cubicBezTo>
                  <a:cubicBezTo>
                    <a:pt x="1738" y="1907"/>
                    <a:pt x="1846" y="1776"/>
                    <a:pt x="1881" y="1574"/>
                  </a:cubicBezTo>
                  <a:cubicBezTo>
                    <a:pt x="1977" y="1252"/>
                    <a:pt x="1881" y="824"/>
                    <a:pt x="1679" y="490"/>
                  </a:cubicBezTo>
                  <a:cubicBezTo>
                    <a:pt x="1478" y="170"/>
                    <a:pt x="1170" y="0"/>
                    <a:pt x="8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21" name="Google Shape;9121;p76"/>
            <p:cNvSpPr/>
            <p:nvPr/>
          </p:nvSpPr>
          <p:spPr>
            <a:xfrm>
              <a:off x="3040603" y="4192981"/>
              <a:ext cx="58620" cy="55222"/>
            </a:xfrm>
            <a:custGeom>
              <a:avLst/>
              <a:gdLst/>
              <a:ahLst/>
              <a:cxnLst/>
              <a:rect l="l" t="t" r="r" b="b"/>
              <a:pathLst>
                <a:path w="1846" h="1739" extrusionOk="0">
                  <a:moveTo>
                    <a:pt x="750" y="369"/>
                  </a:moveTo>
                  <a:cubicBezTo>
                    <a:pt x="869" y="369"/>
                    <a:pt x="1000" y="429"/>
                    <a:pt x="1119" y="536"/>
                  </a:cubicBezTo>
                  <a:cubicBezTo>
                    <a:pt x="1357" y="727"/>
                    <a:pt x="1548" y="1155"/>
                    <a:pt x="1417" y="1310"/>
                  </a:cubicBezTo>
                  <a:cubicBezTo>
                    <a:pt x="1387" y="1347"/>
                    <a:pt x="1325" y="1366"/>
                    <a:pt x="1247" y="1366"/>
                  </a:cubicBezTo>
                  <a:cubicBezTo>
                    <a:pt x="1201" y="1366"/>
                    <a:pt x="1149" y="1359"/>
                    <a:pt x="1095" y="1346"/>
                  </a:cubicBezTo>
                  <a:cubicBezTo>
                    <a:pt x="905" y="1322"/>
                    <a:pt x="738" y="1227"/>
                    <a:pt x="595" y="1108"/>
                  </a:cubicBezTo>
                  <a:cubicBezTo>
                    <a:pt x="476" y="1000"/>
                    <a:pt x="405" y="893"/>
                    <a:pt x="393" y="774"/>
                  </a:cubicBezTo>
                  <a:cubicBezTo>
                    <a:pt x="381" y="667"/>
                    <a:pt x="405" y="560"/>
                    <a:pt x="476" y="488"/>
                  </a:cubicBezTo>
                  <a:cubicBezTo>
                    <a:pt x="560" y="417"/>
                    <a:pt x="643" y="369"/>
                    <a:pt x="750" y="369"/>
                  </a:cubicBezTo>
                  <a:close/>
                  <a:moveTo>
                    <a:pt x="753" y="0"/>
                  </a:moveTo>
                  <a:cubicBezTo>
                    <a:pt x="548" y="0"/>
                    <a:pt x="351" y="84"/>
                    <a:pt x="203" y="250"/>
                  </a:cubicBezTo>
                  <a:cubicBezTo>
                    <a:pt x="60" y="417"/>
                    <a:pt x="0" y="608"/>
                    <a:pt x="36" y="834"/>
                  </a:cubicBezTo>
                  <a:cubicBezTo>
                    <a:pt x="60" y="1036"/>
                    <a:pt x="179" y="1227"/>
                    <a:pt x="357" y="1393"/>
                  </a:cubicBezTo>
                  <a:cubicBezTo>
                    <a:pt x="536" y="1536"/>
                    <a:pt x="774" y="1655"/>
                    <a:pt x="1012" y="1727"/>
                  </a:cubicBezTo>
                  <a:cubicBezTo>
                    <a:pt x="1095" y="1739"/>
                    <a:pt x="1155" y="1739"/>
                    <a:pt x="1226" y="1739"/>
                  </a:cubicBezTo>
                  <a:cubicBezTo>
                    <a:pt x="1417" y="1739"/>
                    <a:pt x="1584" y="1679"/>
                    <a:pt x="1691" y="1560"/>
                  </a:cubicBezTo>
                  <a:cubicBezTo>
                    <a:pt x="1834" y="1381"/>
                    <a:pt x="1846" y="1143"/>
                    <a:pt x="1762" y="858"/>
                  </a:cubicBezTo>
                  <a:cubicBezTo>
                    <a:pt x="1691" y="631"/>
                    <a:pt x="1536" y="393"/>
                    <a:pt x="1357" y="250"/>
                  </a:cubicBezTo>
                  <a:cubicBezTo>
                    <a:pt x="1173" y="84"/>
                    <a:pt x="959" y="0"/>
                    <a:pt x="7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22" name="Google Shape;9122;p76"/>
            <p:cNvSpPr/>
            <p:nvPr/>
          </p:nvSpPr>
          <p:spPr>
            <a:xfrm>
              <a:off x="3147967" y="4130360"/>
              <a:ext cx="55984" cy="69067"/>
            </a:xfrm>
            <a:custGeom>
              <a:avLst/>
              <a:gdLst/>
              <a:ahLst/>
              <a:cxnLst/>
              <a:rect l="l" t="t" r="r" b="b"/>
              <a:pathLst>
                <a:path w="1763" h="2175" extrusionOk="0">
                  <a:moveTo>
                    <a:pt x="899" y="0"/>
                  </a:moveTo>
                  <a:cubicBezTo>
                    <a:pt x="581" y="0"/>
                    <a:pt x="279" y="177"/>
                    <a:pt x="120" y="496"/>
                  </a:cubicBezTo>
                  <a:cubicBezTo>
                    <a:pt x="72" y="579"/>
                    <a:pt x="108" y="686"/>
                    <a:pt x="191" y="734"/>
                  </a:cubicBezTo>
                  <a:cubicBezTo>
                    <a:pt x="220" y="749"/>
                    <a:pt x="249" y="755"/>
                    <a:pt x="277" y="755"/>
                  </a:cubicBezTo>
                  <a:cubicBezTo>
                    <a:pt x="340" y="755"/>
                    <a:pt x="396" y="720"/>
                    <a:pt x="429" y="663"/>
                  </a:cubicBezTo>
                  <a:cubicBezTo>
                    <a:pt x="524" y="474"/>
                    <a:pt x="701" y="359"/>
                    <a:pt x="881" y="359"/>
                  </a:cubicBezTo>
                  <a:cubicBezTo>
                    <a:pt x="905" y="359"/>
                    <a:pt x="929" y="361"/>
                    <a:pt x="953" y="365"/>
                  </a:cubicBezTo>
                  <a:cubicBezTo>
                    <a:pt x="1072" y="377"/>
                    <a:pt x="1179" y="436"/>
                    <a:pt x="1251" y="544"/>
                  </a:cubicBezTo>
                  <a:cubicBezTo>
                    <a:pt x="1346" y="675"/>
                    <a:pt x="1382" y="841"/>
                    <a:pt x="1358" y="1032"/>
                  </a:cubicBezTo>
                  <a:cubicBezTo>
                    <a:pt x="1301" y="1432"/>
                    <a:pt x="980" y="1832"/>
                    <a:pt x="744" y="1832"/>
                  </a:cubicBezTo>
                  <a:cubicBezTo>
                    <a:pt x="734" y="1832"/>
                    <a:pt x="724" y="1831"/>
                    <a:pt x="715" y="1829"/>
                  </a:cubicBezTo>
                  <a:cubicBezTo>
                    <a:pt x="548" y="1806"/>
                    <a:pt x="405" y="1556"/>
                    <a:pt x="358" y="1210"/>
                  </a:cubicBezTo>
                  <a:cubicBezTo>
                    <a:pt x="346" y="1103"/>
                    <a:pt x="251" y="1044"/>
                    <a:pt x="167" y="1044"/>
                  </a:cubicBezTo>
                  <a:cubicBezTo>
                    <a:pt x="60" y="1056"/>
                    <a:pt x="0" y="1151"/>
                    <a:pt x="0" y="1234"/>
                  </a:cubicBezTo>
                  <a:cubicBezTo>
                    <a:pt x="48" y="1663"/>
                    <a:pt x="274" y="2115"/>
                    <a:pt x="667" y="2175"/>
                  </a:cubicBezTo>
                  <a:lnTo>
                    <a:pt x="751" y="2175"/>
                  </a:lnTo>
                  <a:cubicBezTo>
                    <a:pt x="953" y="2175"/>
                    <a:pt x="1179" y="2056"/>
                    <a:pt x="1370" y="1818"/>
                  </a:cubicBezTo>
                  <a:cubicBezTo>
                    <a:pt x="1548" y="1603"/>
                    <a:pt x="1679" y="1329"/>
                    <a:pt x="1727" y="1056"/>
                  </a:cubicBezTo>
                  <a:cubicBezTo>
                    <a:pt x="1763" y="805"/>
                    <a:pt x="1703" y="544"/>
                    <a:pt x="1548" y="329"/>
                  </a:cubicBezTo>
                  <a:cubicBezTo>
                    <a:pt x="1417" y="151"/>
                    <a:pt x="1215" y="43"/>
                    <a:pt x="1013" y="8"/>
                  </a:cubicBezTo>
                  <a:cubicBezTo>
                    <a:pt x="974" y="3"/>
                    <a:pt x="936" y="0"/>
                    <a:pt x="8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23" name="Google Shape;9123;p76"/>
            <p:cNvSpPr/>
            <p:nvPr/>
          </p:nvSpPr>
          <p:spPr>
            <a:xfrm>
              <a:off x="3205443" y="4158082"/>
              <a:ext cx="52586" cy="59890"/>
            </a:xfrm>
            <a:custGeom>
              <a:avLst/>
              <a:gdLst/>
              <a:ahLst/>
              <a:cxnLst/>
              <a:rect l="l" t="t" r="r" b="b"/>
              <a:pathLst>
                <a:path w="1656" h="1886" extrusionOk="0">
                  <a:moveTo>
                    <a:pt x="905" y="349"/>
                  </a:moveTo>
                  <a:cubicBezTo>
                    <a:pt x="941" y="349"/>
                    <a:pt x="1000" y="361"/>
                    <a:pt x="1048" y="385"/>
                  </a:cubicBezTo>
                  <a:cubicBezTo>
                    <a:pt x="1143" y="421"/>
                    <a:pt x="1215" y="516"/>
                    <a:pt x="1238" y="623"/>
                  </a:cubicBezTo>
                  <a:cubicBezTo>
                    <a:pt x="1286" y="742"/>
                    <a:pt x="1274" y="885"/>
                    <a:pt x="1203" y="1016"/>
                  </a:cubicBezTo>
                  <a:cubicBezTo>
                    <a:pt x="1077" y="1268"/>
                    <a:pt x="774" y="1530"/>
                    <a:pt x="582" y="1530"/>
                  </a:cubicBezTo>
                  <a:cubicBezTo>
                    <a:pt x="556" y="1530"/>
                    <a:pt x="533" y="1526"/>
                    <a:pt x="512" y="1516"/>
                  </a:cubicBezTo>
                  <a:cubicBezTo>
                    <a:pt x="334" y="1421"/>
                    <a:pt x="346" y="945"/>
                    <a:pt x="465" y="683"/>
                  </a:cubicBezTo>
                  <a:cubicBezTo>
                    <a:pt x="524" y="540"/>
                    <a:pt x="631" y="444"/>
                    <a:pt x="750" y="385"/>
                  </a:cubicBezTo>
                  <a:cubicBezTo>
                    <a:pt x="798" y="361"/>
                    <a:pt x="857" y="349"/>
                    <a:pt x="905" y="349"/>
                  </a:cubicBezTo>
                  <a:close/>
                  <a:moveTo>
                    <a:pt x="917" y="1"/>
                  </a:moveTo>
                  <a:cubicBezTo>
                    <a:pt x="816" y="1"/>
                    <a:pt x="715" y="22"/>
                    <a:pt x="619" y="63"/>
                  </a:cubicBezTo>
                  <a:cubicBezTo>
                    <a:pt x="429" y="159"/>
                    <a:pt x="262" y="325"/>
                    <a:pt x="155" y="528"/>
                  </a:cubicBezTo>
                  <a:cubicBezTo>
                    <a:pt x="48" y="742"/>
                    <a:pt x="0" y="1004"/>
                    <a:pt x="24" y="1242"/>
                  </a:cubicBezTo>
                  <a:cubicBezTo>
                    <a:pt x="48" y="1540"/>
                    <a:pt x="167" y="1742"/>
                    <a:pt x="357" y="1837"/>
                  </a:cubicBezTo>
                  <a:cubicBezTo>
                    <a:pt x="441" y="1873"/>
                    <a:pt x="512" y="1885"/>
                    <a:pt x="584" y="1885"/>
                  </a:cubicBezTo>
                  <a:cubicBezTo>
                    <a:pt x="953" y="1885"/>
                    <a:pt x="1358" y="1504"/>
                    <a:pt x="1524" y="1171"/>
                  </a:cubicBezTo>
                  <a:cubicBezTo>
                    <a:pt x="1631" y="956"/>
                    <a:pt x="1655" y="742"/>
                    <a:pt x="1596" y="528"/>
                  </a:cubicBezTo>
                  <a:cubicBezTo>
                    <a:pt x="1536" y="325"/>
                    <a:pt x="1405" y="159"/>
                    <a:pt x="1215" y="63"/>
                  </a:cubicBezTo>
                  <a:cubicBezTo>
                    <a:pt x="1119" y="22"/>
                    <a:pt x="1018" y="1"/>
                    <a:pt x="9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24" name="Google Shape;9124;p76"/>
            <p:cNvSpPr/>
            <p:nvPr/>
          </p:nvSpPr>
          <p:spPr>
            <a:xfrm>
              <a:off x="3092777" y="4212002"/>
              <a:ext cx="144453" cy="102759"/>
            </a:xfrm>
            <a:custGeom>
              <a:avLst/>
              <a:gdLst/>
              <a:ahLst/>
              <a:cxnLst/>
              <a:rect l="l" t="t" r="r" b="b"/>
              <a:pathLst>
                <a:path w="4549" h="3236" extrusionOk="0">
                  <a:moveTo>
                    <a:pt x="2386" y="0"/>
                  </a:moveTo>
                  <a:cubicBezTo>
                    <a:pt x="2223" y="0"/>
                    <a:pt x="2061" y="17"/>
                    <a:pt x="1905" y="56"/>
                  </a:cubicBezTo>
                  <a:cubicBezTo>
                    <a:pt x="1334" y="175"/>
                    <a:pt x="834" y="485"/>
                    <a:pt x="476" y="949"/>
                  </a:cubicBezTo>
                  <a:cubicBezTo>
                    <a:pt x="131" y="1390"/>
                    <a:pt x="0" y="1914"/>
                    <a:pt x="84" y="2378"/>
                  </a:cubicBezTo>
                  <a:cubicBezTo>
                    <a:pt x="179" y="2830"/>
                    <a:pt x="488" y="3116"/>
                    <a:pt x="1000" y="3211"/>
                  </a:cubicBezTo>
                  <a:cubicBezTo>
                    <a:pt x="1119" y="3235"/>
                    <a:pt x="1262" y="3235"/>
                    <a:pt x="1417" y="3235"/>
                  </a:cubicBezTo>
                  <a:cubicBezTo>
                    <a:pt x="1715" y="3235"/>
                    <a:pt x="2084" y="3187"/>
                    <a:pt x="2524" y="3104"/>
                  </a:cubicBezTo>
                  <a:cubicBezTo>
                    <a:pt x="3203" y="2973"/>
                    <a:pt x="3679" y="2806"/>
                    <a:pt x="3989" y="2592"/>
                  </a:cubicBezTo>
                  <a:cubicBezTo>
                    <a:pt x="4394" y="2283"/>
                    <a:pt x="4548" y="1902"/>
                    <a:pt x="4465" y="1437"/>
                  </a:cubicBezTo>
                  <a:cubicBezTo>
                    <a:pt x="4394" y="1044"/>
                    <a:pt x="4132" y="687"/>
                    <a:pt x="3774" y="425"/>
                  </a:cubicBezTo>
                  <a:cubicBezTo>
                    <a:pt x="3746" y="401"/>
                    <a:pt x="3709" y="389"/>
                    <a:pt x="3672" y="389"/>
                  </a:cubicBezTo>
                  <a:cubicBezTo>
                    <a:pt x="3617" y="389"/>
                    <a:pt x="3560" y="416"/>
                    <a:pt x="3524" y="473"/>
                  </a:cubicBezTo>
                  <a:cubicBezTo>
                    <a:pt x="3465" y="544"/>
                    <a:pt x="3477" y="663"/>
                    <a:pt x="3572" y="723"/>
                  </a:cubicBezTo>
                  <a:cubicBezTo>
                    <a:pt x="3870" y="949"/>
                    <a:pt x="4060" y="1211"/>
                    <a:pt x="4120" y="1509"/>
                  </a:cubicBezTo>
                  <a:cubicBezTo>
                    <a:pt x="4179" y="1818"/>
                    <a:pt x="4072" y="2056"/>
                    <a:pt x="3774" y="2271"/>
                  </a:cubicBezTo>
                  <a:cubicBezTo>
                    <a:pt x="3501" y="2449"/>
                    <a:pt x="3084" y="2592"/>
                    <a:pt x="2453" y="2735"/>
                  </a:cubicBezTo>
                  <a:cubicBezTo>
                    <a:pt x="2024" y="2818"/>
                    <a:pt x="1679" y="2866"/>
                    <a:pt x="1417" y="2866"/>
                  </a:cubicBezTo>
                  <a:cubicBezTo>
                    <a:pt x="679" y="2866"/>
                    <a:pt x="500" y="2580"/>
                    <a:pt x="441" y="2283"/>
                  </a:cubicBezTo>
                  <a:cubicBezTo>
                    <a:pt x="298" y="1568"/>
                    <a:pt x="917" y="616"/>
                    <a:pt x="1977" y="390"/>
                  </a:cubicBezTo>
                  <a:cubicBezTo>
                    <a:pt x="2115" y="360"/>
                    <a:pt x="2254" y="344"/>
                    <a:pt x="2393" y="344"/>
                  </a:cubicBezTo>
                  <a:cubicBezTo>
                    <a:pt x="2587" y="344"/>
                    <a:pt x="2782" y="375"/>
                    <a:pt x="2977" y="437"/>
                  </a:cubicBezTo>
                  <a:cubicBezTo>
                    <a:pt x="2992" y="444"/>
                    <a:pt x="3008" y="447"/>
                    <a:pt x="3024" y="447"/>
                  </a:cubicBezTo>
                  <a:cubicBezTo>
                    <a:pt x="3097" y="447"/>
                    <a:pt x="3174" y="386"/>
                    <a:pt x="3203" y="318"/>
                  </a:cubicBezTo>
                  <a:cubicBezTo>
                    <a:pt x="3227" y="235"/>
                    <a:pt x="3167" y="128"/>
                    <a:pt x="3084" y="92"/>
                  </a:cubicBezTo>
                  <a:cubicBezTo>
                    <a:pt x="2859" y="36"/>
                    <a:pt x="2621" y="0"/>
                    <a:pt x="23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25" name="Google Shape;9125;p76"/>
            <p:cNvSpPr/>
            <p:nvPr/>
          </p:nvSpPr>
          <p:spPr>
            <a:xfrm>
              <a:off x="3283307" y="4290469"/>
              <a:ext cx="55254" cy="70782"/>
            </a:xfrm>
            <a:custGeom>
              <a:avLst/>
              <a:gdLst/>
              <a:ahLst/>
              <a:cxnLst/>
              <a:rect l="l" t="t" r="r" b="b"/>
              <a:pathLst>
                <a:path w="1740" h="2229" extrusionOk="0">
                  <a:moveTo>
                    <a:pt x="858" y="347"/>
                  </a:moveTo>
                  <a:cubicBezTo>
                    <a:pt x="1144" y="383"/>
                    <a:pt x="1346" y="645"/>
                    <a:pt x="1334" y="1002"/>
                  </a:cubicBezTo>
                  <a:cubicBezTo>
                    <a:pt x="1334" y="1288"/>
                    <a:pt x="1203" y="1598"/>
                    <a:pt x="1025" y="1764"/>
                  </a:cubicBezTo>
                  <a:cubicBezTo>
                    <a:pt x="985" y="1804"/>
                    <a:pt x="928" y="1853"/>
                    <a:pt x="854" y="1853"/>
                  </a:cubicBezTo>
                  <a:cubicBezTo>
                    <a:pt x="840" y="1853"/>
                    <a:pt x="825" y="1851"/>
                    <a:pt x="811" y="1848"/>
                  </a:cubicBezTo>
                  <a:cubicBezTo>
                    <a:pt x="572" y="1836"/>
                    <a:pt x="322" y="1359"/>
                    <a:pt x="334" y="943"/>
                  </a:cubicBezTo>
                  <a:cubicBezTo>
                    <a:pt x="334" y="752"/>
                    <a:pt x="418" y="586"/>
                    <a:pt x="525" y="466"/>
                  </a:cubicBezTo>
                  <a:cubicBezTo>
                    <a:pt x="620" y="395"/>
                    <a:pt x="727" y="347"/>
                    <a:pt x="822" y="347"/>
                  </a:cubicBezTo>
                  <a:close/>
                  <a:moveTo>
                    <a:pt x="824" y="1"/>
                  </a:moveTo>
                  <a:cubicBezTo>
                    <a:pt x="626" y="1"/>
                    <a:pt x="431" y="73"/>
                    <a:pt x="299" y="216"/>
                  </a:cubicBezTo>
                  <a:cubicBezTo>
                    <a:pt x="96" y="395"/>
                    <a:pt x="1" y="645"/>
                    <a:pt x="1" y="943"/>
                  </a:cubicBezTo>
                  <a:cubicBezTo>
                    <a:pt x="1" y="1205"/>
                    <a:pt x="72" y="1502"/>
                    <a:pt x="203" y="1764"/>
                  </a:cubicBezTo>
                  <a:cubicBezTo>
                    <a:pt x="370" y="2062"/>
                    <a:pt x="596" y="2229"/>
                    <a:pt x="834" y="2229"/>
                  </a:cubicBezTo>
                  <a:lnTo>
                    <a:pt x="858" y="2229"/>
                  </a:lnTo>
                  <a:cubicBezTo>
                    <a:pt x="1013" y="2229"/>
                    <a:pt x="1168" y="2169"/>
                    <a:pt x="1311" y="2026"/>
                  </a:cubicBezTo>
                  <a:cubicBezTo>
                    <a:pt x="1561" y="1812"/>
                    <a:pt x="1727" y="1395"/>
                    <a:pt x="1739" y="1014"/>
                  </a:cubicBezTo>
                  <a:cubicBezTo>
                    <a:pt x="1704" y="466"/>
                    <a:pt x="1346" y="26"/>
                    <a:pt x="870" y="2"/>
                  </a:cubicBezTo>
                  <a:cubicBezTo>
                    <a:pt x="855" y="1"/>
                    <a:pt x="839" y="1"/>
                    <a:pt x="8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26" name="Google Shape;9126;p76"/>
            <p:cNvSpPr/>
            <p:nvPr/>
          </p:nvSpPr>
          <p:spPr>
            <a:xfrm>
              <a:off x="3221702" y="4306728"/>
              <a:ext cx="54460" cy="62462"/>
            </a:xfrm>
            <a:custGeom>
              <a:avLst/>
              <a:gdLst/>
              <a:ahLst/>
              <a:cxnLst/>
              <a:rect l="l" t="t" r="r" b="b"/>
              <a:pathLst>
                <a:path w="1715" h="1967" extrusionOk="0">
                  <a:moveTo>
                    <a:pt x="834" y="359"/>
                  </a:moveTo>
                  <a:cubicBezTo>
                    <a:pt x="905" y="359"/>
                    <a:pt x="988" y="371"/>
                    <a:pt x="1048" y="419"/>
                  </a:cubicBezTo>
                  <a:cubicBezTo>
                    <a:pt x="1143" y="490"/>
                    <a:pt x="1227" y="609"/>
                    <a:pt x="1262" y="752"/>
                  </a:cubicBezTo>
                  <a:cubicBezTo>
                    <a:pt x="1322" y="1074"/>
                    <a:pt x="1250" y="1538"/>
                    <a:pt x="1060" y="1598"/>
                  </a:cubicBezTo>
                  <a:cubicBezTo>
                    <a:pt x="1053" y="1599"/>
                    <a:pt x="1045" y="1599"/>
                    <a:pt x="1037" y="1599"/>
                  </a:cubicBezTo>
                  <a:cubicBezTo>
                    <a:pt x="965" y="1599"/>
                    <a:pt x="859" y="1550"/>
                    <a:pt x="762" y="1443"/>
                  </a:cubicBezTo>
                  <a:cubicBezTo>
                    <a:pt x="643" y="1324"/>
                    <a:pt x="536" y="1145"/>
                    <a:pt x="488" y="966"/>
                  </a:cubicBezTo>
                  <a:cubicBezTo>
                    <a:pt x="417" y="681"/>
                    <a:pt x="524" y="431"/>
                    <a:pt x="750" y="371"/>
                  </a:cubicBezTo>
                  <a:cubicBezTo>
                    <a:pt x="774" y="359"/>
                    <a:pt x="810" y="359"/>
                    <a:pt x="834" y="359"/>
                  </a:cubicBezTo>
                  <a:close/>
                  <a:moveTo>
                    <a:pt x="822" y="0"/>
                  </a:moveTo>
                  <a:cubicBezTo>
                    <a:pt x="762" y="0"/>
                    <a:pt x="702" y="9"/>
                    <a:pt x="643" y="26"/>
                  </a:cubicBezTo>
                  <a:cubicBezTo>
                    <a:pt x="226" y="133"/>
                    <a:pt x="0" y="585"/>
                    <a:pt x="131" y="1074"/>
                  </a:cubicBezTo>
                  <a:cubicBezTo>
                    <a:pt x="191" y="1288"/>
                    <a:pt x="334" y="1526"/>
                    <a:pt x="512" y="1705"/>
                  </a:cubicBezTo>
                  <a:cubicBezTo>
                    <a:pt x="667" y="1871"/>
                    <a:pt x="846" y="1967"/>
                    <a:pt x="1024" y="1967"/>
                  </a:cubicBezTo>
                  <a:cubicBezTo>
                    <a:pt x="1072" y="1967"/>
                    <a:pt x="1119" y="1967"/>
                    <a:pt x="1167" y="1943"/>
                  </a:cubicBezTo>
                  <a:cubicBezTo>
                    <a:pt x="1608" y="1812"/>
                    <a:pt x="1715" y="1121"/>
                    <a:pt x="1596" y="669"/>
                  </a:cubicBezTo>
                  <a:cubicBezTo>
                    <a:pt x="1536" y="431"/>
                    <a:pt x="1405" y="240"/>
                    <a:pt x="1238" y="133"/>
                  </a:cubicBezTo>
                  <a:cubicBezTo>
                    <a:pt x="1112" y="49"/>
                    <a:pt x="968" y="0"/>
                    <a:pt x="8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27" name="Google Shape;9127;p76"/>
            <p:cNvSpPr/>
            <p:nvPr/>
          </p:nvSpPr>
          <p:spPr>
            <a:xfrm>
              <a:off x="3333606" y="4316667"/>
              <a:ext cx="66940" cy="62748"/>
            </a:xfrm>
            <a:custGeom>
              <a:avLst/>
              <a:gdLst/>
              <a:ahLst/>
              <a:cxnLst/>
              <a:rect l="l" t="t" r="r" b="b"/>
              <a:pathLst>
                <a:path w="2108" h="1976" extrusionOk="0">
                  <a:moveTo>
                    <a:pt x="1255" y="0"/>
                  </a:moveTo>
                  <a:cubicBezTo>
                    <a:pt x="1107" y="0"/>
                    <a:pt x="954" y="38"/>
                    <a:pt x="810" y="118"/>
                  </a:cubicBezTo>
                  <a:cubicBezTo>
                    <a:pt x="715" y="165"/>
                    <a:pt x="691" y="284"/>
                    <a:pt x="739" y="356"/>
                  </a:cubicBezTo>
                  <a:cubicBezTo>
                    <a:pt x="762" y="419"/>
                    <a:pt x="823" y="451"/>
                    <a:pt x="886" y="451"/>
                  </a:cubicBezTo>
                  <a:cubicBezTo>
                    <a:pt x="917" y="451"/>
                    <a:pt x="949" y="443"/>
                    <a:pt x="977" y="427"/>
                  </a:cubicBezTo>
                  <a:cubicBezTo>
                    <a:pt x="1064" y="376"/>
                    <a:pt x="1156" y="351"/>
                    <a:pt x="1246" y="351"/>
                  </a:cubicBezTo>
                  <a:cubicBezTo>
                    <a:pt x="1364" y="351"/>
                    <a:pt x="1477" y="394"/>
                    <a:pt x="1572" y="475"/>
                  </a:cubicBezTo>
                  <a:cubicBezTo>
                    <a:pt x="1655" y="570"/>
                    <a:pt x="1715" y="665"/>
                    <a:pt x="1715" y="784"/>
                  </a:cubicBezTo>
                  <a:cubicBezTo>
                    <a:pt x="1715" y="951"/>
                    <a:pt x="1655" y="1118"/>
                    <a:pt x="1524" y="1249"/>
                  </a:cubicBezTo>
                  <a:cubicBezTo>
                    <a:pt x="1314" y="1468"/>
                    <a:pt x="975" y="1622"/>
                    <a:pt x="739" y="1622"/>
                  </a:cubicBezTo>
                  <a:cubicBezTo>
                    <a:pt x="655" y="1622"/>
                    <a:pt x="583" y="1602"/>
                    <a:pt x="536" y="1558"/>
                  </a:cubicBezTo>
                  <a:cubicBezTo>
                    <a:pt x="417" y="1463"/>
                    <a:pt x="441" y="1142"/>
                    <a:pt x="584" y="844"/>
                  </a:cubicBezTo>
                  <a:cubicBezTo>
                    <a:pt x="631" y="761"/>
                    <a:pt x="596" y="653"/>
                    <a:pt x="512" y="606"/>
                  </a:cubicBezTo>
                  <a:cubicBezTo>
                    <a:pt x="485" y="595"/>
                    <a:pt x="457" y="590"/>
                    <a:pt x="430" y="590"/>
                  </a:cubicBezTo>
                  <a:cubicBezTo>
                    <a:pt x="366" y="590"/>
                    <a:pt x="308" y="622"/>
                    <a:pt x="274" y="689"/>
                  </a:cubicBezTo>
                  <a:cubicBezTo>
                    <a:pt x="84" y="1070"/>
                    <a:pt x="0" y="1558"/>
                    <a:pt x="298" y="1832"/>
                  </a:cubicBezTo>
                  <a:cubicBezTo>
                    <a:pt x="417" y="1939"/>
                    <a:pt x="572" y="1975"/>
                    <a:pt x="751" y="1975"/>
                  </a:cubicBezTo>
                  <a:cubicBezTo>
                    <a:pt x="858" y="1975"/>
                    <a:pt x="953" y="1963"/>
                    <a:pt x="1072" y="1939"/>
                  </a:cubicBezTo>
                  <a:cubicBezTo>
                    <a:pt x="1346" y="1856"/>
                    <a:pt x="1608" y="1701"/>
                    <a:pt x="1786" y="1499"/>
                  </a:cubicBezTo>
                  <a:cubicBezTo>
                    <a:pt x="2001" y="1296"/>
                    <a:pt x="2108" y="1046"/>
                    <a:pt x="2084" y="773"/>
                  </a:cubicBezTo>
                  <a:cubicBezTo>
                    <a:pt x="2072" y="546"/>
                    <a:pt x="1989" y="356"/>
                    <a:pt x="1822" y="213"/>
                  </a:cubicBezTo>
                  <a:cubicBezTo>
                    <a:pt x="1663" y="74"/>
                    <a:pt x="1463" y="0"/>
                    <a:pt x="12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28" name="Google Shape;9128;p76"/>
            <p:cNvSpPr/>
            <p:nvPr/>
          </p:nvSpPr>
          <p:spPr>
            <a:xfrm>
              <a:off x="3371046" y="4372587"/>
              <a:ext cx="61636" cy="51792"/>
            </a:xfrm>
            <a:custGeom>
              <a:avLst/>
              <a:gdLst/>
              <a:ahLst/>
              <a:cxnLst/>
              <a:rect l="l" t="t" r="r" b="b"/>
              <a:pathLst>
                <a:path w="1941" h="1631" extrusionOk="0">
                  <a:moveTo>
                    <a:pt x="1181" y="373"/>
                  </a:moveTo>
                  <a:cubicBezTo>
                    <a:pt x="1315" y="373"/>
                    <a:pt x="1432" y="430"/>
                    <a:pt x="1500" y="547"/>
                  </a:cubicBezTo>
                  <a:cubicBezTo>
                    <a:pt x="1548" y="631"/>
                    <a:pt x="1560" y="738"/>
                    <a:pt x="1536" y="845"/>
                  </a:cubicBezTo>
                  <a:cubicBezTo>
                    <a:pt x="1488" y="964"/>
                    <a:pt x="1405" y="1071"/>
                    <a:pt x="1262" y="1143"/>
                  </a:cubicBezTo>
                  <a:cubicBezTo>
                    <a:pt x="1119" y="1226"/>
                    <a:pt x="929" y="1286"/>
                    <a:pt x="750" y="1286"/>
                  </a:cubicBezTo>
                  <a:cubicBezTo>
                    <a:pt x="595" y="1286"/>
                    <a:pt x="476" y="1250"/>
                    <a:pt x="429" y="1190"/>
                  </a:cubicBezTo>
                  <a:cubicBezTo>
                    <a:pt x="393" y="1131"/>
                    <a:pt x="417" y="988"/>
                    <a:pt x="488" y="857"/>
                  </a:cubicBezTo>
                  <a:cubicBezTo>
                    <a:pt x="584" y="702"/>
                    <a:pt x="726" y="559"/>
                    <a:pt x="869" y="464"/>
                  </a:cubicBezTo>
                  <a:cubicBezTo>
                    <a:pt x="975" y="404"/>
                    <a:pt x="1083" y="373"/>
                    <a:pt x="1181" y="373"/>
                  </a:cubicBezTo>
                  <a:close/>
                  <a:moveTo>
                    <a:pt x="1161" y="0"/>
                  </a:moveTo>
                  <a:cubicBezTo>
                    <a:pt x="998" y="0"/>
                    <a:pt x="826" y="47"/>
                    <a:pt x="667" y="143"/>
                  </a:cubicBezTo>
                  <a:cubicBezTo>
                    <a:pt x="465" y="262"/>
                    <a:pt x="286" y="452"/>
                    <a:pt x="167" y="667"/>
                  </a:cubicBezTo>
                  <a:cubicBezTo>
                    <a:pt x="12" y="917"/>
                    <a:pt x="0" y="1167"/>
                    <a:pt x="107" y="1345"/>
                  </a:cubicBezTo>
                  <a:cubicBezTo>
                    <a:pt x="214" y="1524"/>
                    <a:pt x="429" y="1631"/>
                    <a:pt x="726" y="1631"/>
                  </a:cubicBezTo>
                  <a:cubicBezTo>
                    <a:pt x="965" y="1631"/>
                    <a:pt x="1238" y="1559"/>
                    <a:pt x="1429" y="1440"/>
                  </a:cubicBezTo>
                  <a:cubicBezTo>
                    <a:pt x="1643" y="1321"/>
                    <a:pt x="1786" y="1143"/>
                    <a:pt x="1858" y="952"/>
                  </a:cubicBezTo>
                  <a:cubicBezTo>
                    <a:pt x="1941" y="750"/>
                    <a:pt x="1917" y="536"/>
                    <a:pt x="1798" y="357"/>
                  </a:cubicBezTo>
                  <a:cubicBezTo>
                    <a:pt x="1666" y="122"/>
                    <a:pt x="1425" y="0"/>
                    <a:pt x="116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29" name="Google Shape;9129;p76"/>
            <p:cNvSpPr/>
            <p:nvPr/>
          </p:nvSpPr>
          <p:spPr>
            <a:xfrm>
              <a:off x="3227735" y="4370904"/>
              <a:ext cx="142961" cy="109809"/>
            </a:xfrm>
            <a:custGeom>
              <a:avLst/>
              <a:gdLst/>
              <a:ahLst/>
              <a:cxnLst/>
              <a:rect l="l" t="t" r="r" b="b"/>
              <a:pathLst>
                <a:path w="4502" h="3458" extrusionOk="0">
                  <a:moveTo>
                    <a:pt x="2067" y="1"/>
                  </a:moveTo>
                  <a:cubicBezTo>
                    <a:pt x="1808" y="1"/>
                    <a:pt x="1548" y="43"/>
                    <a:pt x="1298" y="124"/>
                  </a:cubicBezTo>
                  <a:cubicBezTo>
                    <a:pt x="763" y="303"/>
                    <a:pt x="358" y="660"/>
                    <a:pt x="179" y="1089"/>
                  </a:cubicBezTo>
                  <a:cubicBezTo>
                    <a:pt x="1" y="1517"/>
                    <a:pt x="96" y="1934"/>
                    <a:pt x="465" y="2291"/>
                  </a:cubicBezTo>
                  <a:cubicBezTo>
                    <a:pt x="739" y="2565"/>
                    <a:pt x="1168" y="2803"/>
                    <a:pt x="1810" y="3065"/>
                  </a:cubicBezTo>
                  <a:cubicBezTo>
                    <a:pt x="2441" y="3339"/>
                    <a:pt x="2918" y="3458"/>
                    <a:pt x="3299" y="3458"/>
                  </a:cubicBezTo>
                  <a:cubicBezTo>
                    <a:pt x="3799" y="3458"/>
                    <a:pt x="4156" y="3232"/>
                    <a:pt x="4335" y="2803"/>
                  </a:cubicBezTo>
                  <a:cubicBezTo>
                    <a:pt x="4501" y="2434"/>
                    <a:pt x="4501" y="1982"/>
                    <a:pt x="4335" y="1565"/>
                  </a:cubicBezTo>
                  <a:cubicBezTo>
                    <a:pt x="4316" y="1498"/>
                    <a:pt x="4244" y="1447"/>
                    <a:pt x="4167" y="1447"/>
                  </a:cubicBezTo>
                  <a:cubicBezTo>
                    <a:pt x="4147" y="1447"/>
                    <a:pt x="4128" y="1450"/>
                    <a:pt x="4108" y="1458"/>
                  </a:cubicBezTo>
                  <a:cubicBezTo>
                    <a:pt x="4025" y="1493"/>
                    <a:pt x="3965" y="1589"/>
                    <a:pt x="4013" y="1684"/>
                  </a:cubicBezTo>
                  <a:cubicBezTo>
                    <a:pt x="4120" y="2029"/>
                    <a:pt x="4144" y="2374"/>
                    <a:pt x="4025" y="2648"/>
                  </a:cubicBezTo>
                  <a:cubicBezTo>
                    <a:pt x="3927" y="2880"/>
                    <a:pt x="3758" y="3083"/>
                    <a:pt x="3320" y="3083"/>
                  </a:cubicBezTo>
                  <a:cubicBezTo>
                    <a:pt x="3016" y="3083"/>
                    <a:pt x="2583" y="2985"/>
                    <a:pt x="1953" y="2732"/>
                  </a:cubicBezTo>
                  <a:cubicBezTo>
                    <a:pt x="1358" y="2482"/>
                    <a:pt x="977" y="2267"/>
                    <a:pt x="739" y="2029"/>
                  </a:cubicBezTo>
                  <a:cubicBezTo>
                    <a:pt x="477" y="1767"/>
                    <a:pt x="406" y="1517"/>
                    <a:pt x="525" y="1220"/>
                  </a:cubicBezTo>
                  <a:cubicBezTo>
                    <a:pt x="656" y="886"/>
                    <a:pt x="989" y="612"/>
                    <a:pt x="1418" y="458"/>
                  </a:cubicBezTo>
                  <a:cubicBezTo>
                    <a:pt x="1628" y="393"/>
                    <a:pt x="1846" y="360"/>
                    <a:pt x="2065" y="360"/>
                  </a:cubicBezTo>
                  <a:cubicBezTo>
                    <a:pt x="2328" y="360"/>
                    <a:pt x="2593" y="408"/>
                    <a:pt x="2846" y="505"/>
                  </a:cubicBezTo>
                  <a:cubicBezTo>
                    <a:pt x="3156" y="636"/>
                    <a:pt x="3442" y="839"/>
                    <a:pt x="3656" y="1101"/>
                  </a:cubicBezTo>
                  <a:cubicBezTo>
                    <a:pt x="3692" y="1144"/>
                    <a:pt x="3751" y="1170"/>
                    <a:pt x="3807" y="1170"/>
                  </a:cubicBezTo>
                  <a:cubicBezTo>
                    <a:pt x="3843" y="1170"/>
                    <a:pt x="3878" y="1159"/>
                    <a:pt x="3906" y="1136"/>
                  </a:cubicBezTo>
                  <a:cubicBezTo>
                    <a:pt x="3977" y="1077"/>
                    <a:pt x="3989" y="958"/>
                    <a:pt x="3930" y="874"/>
                  </a:cubicBezTo>
                  <a:cubicBezTo>
                    <a:pt x="3680" y="577"/>
                    <a:pt x="3358" y="339"/>
                    <a:pt x="2977" y="184"/>
                  </a:cubicBezTo>
                  <a:cubicBezTo>
                    <a:pt x="2686" y="61"/>
                    <a:pt x="2376" y="1"/>
                    <a:pt x="20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9130" name="Google Shape;9130;p76"/>
          <p:cNvGrpSpPr/>
          <p:nvPr/>
        </p:nvGrpSpPr>
        <p:grpSpPr>
          <a:xfrm>
            <a:off x="7793566" y="8271011"/>
            <a:ext cx="465911" cy="680636"/>
            <a:chOff x="3662144" y="4135505"/>
            <a:chExt cx="232955" cy="340318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9131" name="Google Shape;9131;p76"/>
            <p:cNvSpPr/>
            <p:nvPr/>
          </p:nvSpPr>
          <p:spPr>
            <a:xfrm>
              <a:off x="3662144" y="4135505"/>
              <a:ext cx="163761" cy="340318"/>
            </a:xfrm>
            <a:custGeom>
              <a:avLst/>
              <a:gdLst/>
              <a:ahLst/>
              <a:cxnLst/>
              <a:rect l="l" t="t" r="r" b="b"/>
              <a:pathLst>
                <a:path w="5157" h="10717" extrusionOk="0">
                  <a:moveTo>
                    <a:pt x="2573" y="1"/>
                  </a:moveTo>
                  <a:cubicBezTo>
                    <a:pt x="1715" y="1"/>
                    <a:pt x="1013" y="703"/>
                    <a:pt x="1013" y="1572"/>
                  </a:cubicBezTo>
                  <a:lnTo>
                    <a:pt x="1013" y="6097"/>
                  </a:lnTo>
                  <a:cubicBezTo>
                    <a:pt x="370" y="6585"/>
                    <a:pt x="1" y="7347"/>
                    <a:pt x="1" y="8144"/>
                  </a:cubicBezTo>
                  <a:cubicBezTo>
                    <a:pt x="1" y="9561"/>
                    <a:pt x="1156" y="10716"/>
                    <a:pt x="2573" y="10716"/>
                  </a:cubicBezTo>
                  <a:cubicBezTo>
                    <a:pt x="3990" y="10716"/>
                    <a:pt x="5144" y="9561"/>
                    <a:pt x="5144" y="8144"/>
                  </a:cubicBezTo>
                  <a:cubicBezTo>
                    <a:pt x="5156" y="7323"/>
                    <a:pt x="4775" y="6573"/>
                    <a:pt x="4144" y="6073"/>
                  </a:cubicBezTo>
                  <a:lnTo>
                    <a:pt x="4144" y="3322"/>
                  </a:lnTo>
                  <a:cubicBezTo>
                    <a:pt x="4144" y="3239"/>
                    <a:pt x="4061" y="3156"/>
                    <a:pt x="3978" y="3156"/>
                  </a:cubicBezTo>
                  <a:cubicBezTo>
                    <a:pt x="3882" y="3156"/>
                    <a:pt x="3811" y="3239"/>
                    <a:pt x="3811" y="3322"/>
                  </a:cubicBezTo>
                  <a:lnTo>
                    <a:pt x="3811" y="6168"/>
                  </a:lnTo>
                  <a:cubicBezTo>
                    <a:pt x="3811" y="6216"/>
                    <a:pt x="3847" y="6275"/>
                    <a:pt x="3871" y="6299"/>
                  </a:cubicBezTo>
                  <a:cubicBezTo>
                    <a:pt x="4466" y="6716"/>
                    <a:pt x="4823" y="7418"/>
                    <a:pt x="4823" y="8133"/>
                  </a:cubicBezTo>
                  <a:cubicBezTo>
                    <a:pt x="4823" y="9359"/>
                    <a:pt x="3811" y="10383"/>
                    <a:pt x="2573" y="10383"/>
                  </a:cubicBezTo>
                  <a:cubicBezTo>
                    <a:pt x="1346" y="10383"/>
                    <a:pt x="322" y="9371"/>
                    <a:pt x="322" y="8133"/>
                  </a:cubicBezTo>
                  <a:cubicBezTo>
                    <a:pt x="322" y="7406"/>
                    <a:pt x="680" y="6716"/>
                    <a:pt x="1275" y="6299"/>
                  </a:cubicBezTo>
                  <a:cubicBezTo>
                    <a:pt x="1323" y="6275"/>
                    <a:pt x="1334" y="6228"/>
                    <a:pt x="1334" y="6168"/>
                  </a:cubicBezTo>
                  <a:lnTo>
                    <a:pt x="1334" y="1572"/>
                  </a:lnTo>
                  <a:cubicBezTo>
                    <a:pt x="1334" y="882"/>
                    <a:pt x="1894" y="334"/>
                    <a:pt x="2573" y="334"/>
                  </a:cubicBezTo>
                  <a:cubicBezTo>
                    <a:pt x="3263" y="334"/>
                    <a:pt x="3811" y="882"/>
                    <a:pt x="3811" y="1572"/>
                  </a:cubicBezTo>
                  <a:lnTo>
                    <a:pt x="3811" y="2703"/>
                  </a:lnTo>
                  <a:cubicBezTo>
                    <a:pt x="3811" y="2787"/>
                    <a:pt x="3882" y="2858"/>
                    <a:pt x="3978" y="2858"/>
                  </a:cubicBezTo>
                  <a:cubicBezTo>
                    <a:pt x="4061" y="2858"/>
                    <a:pt x="4132" y="2787"/>
                    <a:pt x="4132" y="2703"/>
                  </a:cubicBezTo>
                  <a:lnTo>
                    <a:pt x="4132" y="1572"/>
                  </a:lnTo>
                  <a:cubicBezTo>
                    <a:pt x="4132" y="703"/>
                    <a:pt x="3442" y="1"/>
                    <a:pt x="25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32" name="Google Shape;9132;p76"/>
            <p:cNvSpPr/>
            <p:nvPr/>
          </p:nvSpPr>
          <p:spPr>
            <a:xfrm>
              <a:off x="3689771" y="4162719"/>
              <a:ext cx="109650" cy="285859"/>
            </a:xfrm>
            <a:custGeom>
              <a:avLst/>
              <a:gdLst/>
              <a:ahLst/>
              <a:cxnLst/>
              <a:rect l="l" t="t" r="r" b="b"/>
              <a:pathLst>
                <a:path w="3453" h="9002" extrusionOk="0">
                  <a:moveTo>
                    <a:pt x="1727" y="310"/>
                  </a:moveTo>
                  <a:cubicBezTo>
                    <a:pt x="1941" y="310"/>
                    <a:pt x="2108" y="489"/>
                    <a:pt x="2108" y="691"/>
                  </a:cubicBezTo>
                  <a:lnTo>
                    <a:pt x="2108" y="1156"/>
                  </a:lnTo>
                  <a:lnTo>
                    <a:pt x="1322" y="1156"/>
                  </a:lnTo>
                  <a:lnTo>
                    <a:pt x="1322" y="691"/>
                  </a:lnTo>
                  <a:cubicBezTo>
                    <a:pt x="1322" y="489"/>
                    <a:pt x="1500" y="310"/>
                    <a:pt x="1727" y="310"/>
                  </a:cubicBezTo>
                  <a:close/>
                  <a:moveTo>
                    <a:pt x="2108" y="1489"/>
                  </a:moveTo>
                  <a:lnTo>
                    <a:pt x="2108" y="2382"/>
                  </a:lnTo>
                  <a:lnTo>
                    <a:pt x="1322" y="2382"/>
                  </a:lnTo>
                  <a:lnTo>
                    <a:pt x="1322" y="1489"/>
                  </a:lnTo>
                  <a:close/>
                  <a:moveTo>
                    <a:pt x="2108" y="2704"/>
                  </a:moveTo>
                  <a:lnTo>
                    <a:pt x="2108" y="3596"/>
                  </a:lnTo>
                  <a:lnTo>
                    <a:pt x="1322" y="3596"/>
                  </a:lnTo>
                  <a:lnTo>
                    <a:pt x="1322" y="2704"/>
                  </a:lnTo>
                  <a:close/>
                  <a:moveTo>
                    <a:pt x="2108" y="3906"/>
                  </a:moveTo>
                  <a:lnTo>
                    <a:pt x="2108" y="4799"/>
                  </a:lnTo>
                  <a:lnTo>
                    <a:pt x="1322" y="4799"/>
                  </a:lnTo>
                  <a:lnTo>
                    <a:pt x="1322" y="3906"/>
                  </a:lnTo>
                  <a:close/>
                  <a:moveTo>
                    <a:pt x="1727" y="1"/>
                  </a:moveTo>
                  <a:cubicBezTo>
                    <a:pt x="1334" y="1"/>
                    <a:pt x="1012" y="310"/>
                    <a:pt x="1012" y="715"/>
                  </a:cubicBezTo>
                  <a:lnTo>
                    <a:pt x="1012" y="5668"/>
                  </a:lnTo>
                  <a:lnTo>
                    <a:pt x="726" y="5871"/>
                  </a:lnTo>
                  <a:cubicBezTo>
                    <a:pt x="262" y="6204"/>
                    <a:pt x="0" y="6728"/>
                    <a:pt x="0" y="7276"/>
                  </a:cubicBezTo>
                  <a:cubicBezTo>
                    <a:pt x="0" y="7609"/>
                    <a:pt x="95" y="7954"/>
                    <a:pt x="298" y="8240"/>
                  </a:cubicBezTo>
                  <a:cubicBezTo>
                    <a:pt x="321" y="8286"/>
                    <a:pt x="374" y="8312"/>
                    <a:pt x="427" y="8312"/>
                  </a:cubicBezTo>
                  <a:cubicBezTo>
                    <a:pt x="457" y="8312"/>
                    <a:pt x="487" y="8304"/>
                    <a:pt x="512" y="8288"/>
                  </a:cubicBezTo>
                  <a:cubicBezTo>
                    <a:pt x="595" y="8240"/>
                    <a:pt x="607" y="8133"/>
                    <a:pt x="560" y="8061"/>
                  </a:cubicBezTo>
                  <a:cubicBezTo>
                    <a:pt x="393" y="7823"/>
                    <a:pt x="322" y="7549"/>
                    <a:pt x="322" y="7276"/>
                  </a:cubicBezTo>
                  <a:cubicBezTo>
                    <a:pt x="322" y="6811"/>
                    <a:pt x="548" y="6394"/>
                    <a:pt x="917" y="6121"/>
                  </a:cubicBezTo>
                  <a:lnTo>
                    <a:pt x="1274" y="5871"/>
                  </a:lnTo>
                  <a:cubicBezTo>
                    <a:pt x="1322" y="5847"/>
                    <a:pt x="1334" y="5799"/>
                    <a:pt x="1334" y="5740"/>
                  </a:cubicBezTo>
                  <a:lnTo>
                    <a:pt x="1334" y="5132"/>
                  </a:lnTo>
                  <a:lnTo>
                    <a:pt x="2119" y="5132"/>
                  </a:lnTo>
                  <a:lnTo>
                    <a:pt x="2119" y="5740"/>
                  </a:lnTo>
                  <a:cubicBezTo>
                    <a:pt x="2119" y="5787"/>
                    <a:pt x="2155" y="5847"/>
                    <a:pt x="2179" y="5871"/>
                  </a:cubicBezTo>
                  <a:lnTo>
                    <a:pt x="2536" y="6121"/>
                  </a:lnTo>
                  <a:cubicBezTo>
                    <a:pt x="2917" y="6394"/>
                    <a:pt x="3131" y="6823"/>
                    <a:pt x="3131" y="7276"/>
                  </a:cubicBezTo>
                  <a:cubicBezTo>
                    <a:pt x="3120" y="8049"/>
                    <a:pt x="2500" y="8669"/>
                    <a:pt x="1727" y="8669"/>
                  </a:cubicBezTo>
                  <a:cubicBezTo>
                    <a:pt x="1441" y="8669"/>
                    <a:pt x="1155" y="8585"/>
                    <a:pt x="917" y="8419"/>
                  </a:cubicBezTo>
                  <a:cubicBezTo>
                    <a:pt x="892" y="8402"/>
                    <a:pt x="863" y="8394"/>
                    <a:pt x="835" y="8394"/>
                  </a:cubicBezTo>
                  <a:cubicBezTo>
                    <a:pt x="782" y="8394"/>
                    <a:pt x="729" y="8420"/>
                    <a:pt x="691" y="8466"/>
                  </a:cubicBezTo>
                  <a:cubicBezTo>
                    <a:pt x="655" y="8538"/>
                    <a:pt x="667" y="8633"/>
                    <a:pt x="738" y="8692"/>
                  </a:cubicBezTo>
                  <a:cubicBezTo>
                    <a:pt x="1036" y="8895"/>
                    <a:pt x="1369" y="9002"/>
                    <a:pt x="1727" y="9002"/>
                  </a:cubicBezTo>
                  <a:cubicBezTo>
                    <a:pt x="2679" y="9002"/>
                    <a:pt x="3453" y="8228"/>
                    <a:pt x="3453" y="7276"/>
                  </a:cubicBezTo>
                  <a:cubicBezTo>
                    <a:pt x="3453" y="6716"/>
                    <a:pt x="3179" y="6192"/>
                    <a:pt x="2715" y="5871"/>
                  </a:cubicBezTo>
                  <a:lnTo>
                    <a:pt x="2441" y="5668"/>
                  </a:lnTo>
                  <a:lnTo>
                    <a:pt x="2441" y="715"/>
                  </a:lnTo>
                  <a:cubicBezTo>
                    <a:pt x="2441" y="322"/>
                    <a:pt x="2119" y="1"/>
                    <a:pt x="17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33" name="Google Shape;9133;p76"/>
            <p:cNvSpPr/>
            <p:nvPr/>
          </p:nvSpPr>
          <p:spPr>
            <a:xfrm>
              <a:off x="3838352" y="4182375"/>
              <a:ext cx="56746" cy="94947"/>
            </a:xfrm>
            <a:custGeom>
              <a:avLst/>
              <a:gdLst/>
              <a:ahLst/>
              <a:cxnLst/>
              <a:rect l="l" t="t" r="r" b="b"/>
              <a:pathLst>
                <a:path w="1787" h="2990" extrusionOk="0">
                  <a:moveTo>
                    <a:pt x="881" y="1"/>
                  </a:moveTo>
                  <a:cubicBezTo>
                    <a:pt x="334" y="1"/>
                    <a:pt x="0" y="334"/>
                    <a:pt x="0" y="894"/>
                  </a:cubicBezTo>
                  <a:lnTo>
                    <a:pt x="0" y="2096"/>
                  </a:lnTo>
                  <a:cubicBezTo>
                    <a:pt x="0" y="2394"/>
                    <a:pt x="96" y="2632"/>
                    <a:pt x="262" y="2787"/>
                  </a:cubicBezTo>
                  <a:cubicBezTo>
                    <a:pt x="405" y="2918"/>
                    <a:pt x="619" y="2989"/>
                    <a:pt x="869" y="2989"/>
                  </a:cubicBezTo>
                  <a:cubicBezTo>
                    <a:pt x="1393" y="2989"/>
                    <a:pt x="1751" y="2692"/>
                    <a:pt x="1751" y="2263"/>
                  </a:cubicBezTo>
                  <a:cubicBezTo>
                    <a:pt x="1786" y="2120"/>
                    <a:pt x="1715" y="2073"/>
                    <a:pt x="1596" y="2073"/>
                  </a:cubicBezTo>
                  <a:cubicBezTo>
                    <a:pt x="1489" y="2073"/>
                    <a:pt x="1417" y="2120"/>
                    <a:pt x="1417" y="2192"/>
                  </a:cubicBezTo>
                  <a:cubicBezTo>
                    <a:pt x="1393" y="2382"/>
                    <a:pt x="1358" y="2668"/>
                    <a:pt x="917" y="2668"/>
                  </a:cubicBezTo>
                  <a:cubicBezTo>
                    <a:pt x="560" y="2668"/>
                    <a:pt x="381" y="2489"/>
                    <a:pt x="381" y="2096"/>
                  </a:cubicBezTo>
                  <a:lnTo>
                    <a:pt x="381" y="894"/>
                  </a:lnTo>
                  <a:cubicBezTo>
                    <a:pt x="381" y="525"/>
                    <a:pt x="560" y="334"/>
                    <a:pt x="893" y="334"/>
                  </a:cubicBezTo>
                  <a:cubicBezTo>
                    <a:pt x="1298" y="334"/>
                    <a:pt x="1405" y="584"/>
                    <a:pt x="1405" y="775"/>
                  </a:cubicBezTo>
                  <a:cubicBezTo>
                    <a:pt x="1405" y="846"/>
                    <a:pt x="1477" y="906"/>
                    <a:pt x="1584" y="906"/>
                  </a:cubicBezTo>
                  <a:cubicBezTo>
                    <a:pt x="1703" y="906"/>
                    <a:pt x="1762" y="882"/>
                    <a:pt x="1762" y="715"/>
                  </a:cubicBezTo>
                  <a:cubicBezTo>
                    <a:pt x="1762" y="299"/>
                    <a:pt x="1405" y="1"/>
                    <a:pt x="8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34" name="Google Shape;9134;p76"/>
            <p:cNvSpPr/>
            <p:nvPr/>
          </p:nvSpPr>
          <p:spPr>
            <a:xfrm>
              <a:off x="3813012" y="4151763"/>
              <a:ext cx="32930" cy="32930"/>
            </a:xfrm>
            <a:custGeom>
              <a:avLst/>
              <a:gdLst/>
              <a:ahLst/>
              <a:cxnLst/>
              <a:rect l="l" t="t" r="r" b="b"/>
              <a:pathLst>
                <a:path w="1037" h="1037" extrusionOk="0">
                  <a:moveTo>
                    <a:pt x="536" y="310"/>
                  </a:moveTo>
                  <a:cubicBezTo>
                    <a:pt x="644" y="310"/>
                    <a:pt x="739" y="405"/>
                    <a:pt x="739" y="524"/>
                  </a:cubicBezTo>
                  <a:cubicBezTo>
                    <a:pt x="727" y="620"/>
                    <a:pt x="644" y="727"/>
                    <a:pt x="536" y="727"/>
                  </a:cubicBezTo>
                  <a:cubicBezTo>
                    <a:pt x="429" y="727"/>
                    <a:pt x="322" y="643"/>
                    <a:pt x="322" y="524"/>
                  </a:cubicBezTo>
                  <a:cubicBezTo>
                    <a:pt x="322" y="417"/>
                    <a:pt x="417" y="310"/>
                    <a:pt x="536" y="310"/>
                  </a:cubicBezTo>
                  <a:close/>
                  <a:moveTo>
                    <a:pt x="524" y="1"/>
                  </a:moveTo>
                  <a:cubicBezTo>
                    <a:pt x="239" y="1"/>
                    <a:pt x="1" y="239"/>
                    <a:pt x="1" y="524"/>
                  </a:cubicBezTo>
                  <a:cubicBezTo>
                    <a:pt x="1" y="798"/>
                    <a:pt x="239" y="1036"/>
                    <a:pt x="524" y="1036"/>
                  </a:cubicBezTo>
                  <a:cubicBezTo>
                    <a:pt x="822" y="1036"/>
                    <a:pt x="1036" y="798"/>
                    <a:pt x="1036" y="524"/>
                  </a:cubicBezTo>
                  <a:cubicBezTo>
                    <a:pt x="1036" y="239"/>
                    <a:pt x="798" y="1"/>
                    <a:pt x="5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9135" name="Google Shape;9135;p76"/>
          <p:cNvGrpSpPr/>
          <p:nvPr/>
        </p:nvGrpSpPr>
        <p:grpSpPr>
          <a:xfrm>
            <a:off x="8767555" y="8242303"/>
            <a:ext cx="688130" cy="737288"/>
            <a:chOff x="4149138" y="4121151"/>
            <a:chExt cx="344065" cy="368644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9136" name="Google Shape;9136;p76"/>
            <p:cNvSpPr/>
            <p:nvPr/>
          </p:nvSpPr>
          <p:spPr>
            <a:xfrm>
              <a:off x="4205853" y="4182724"/>
              <a:ext cx="225746" cy="307071"/>
            </a:xfrm>
            <a:custGeom>
              <a:avLst/>
              <a:gdLst/>
              <a:ahLst/>
              <a:cxnLst/>
              <a:rect l="l" t="t" r="r" b="b"/>
              <a:pathLst>
                <a:path w="7109" h="9670" extrusionOk="0">
                  <a:moveTo>
                    <a:pt x="3643" y="359"/>
                  </a:moveTo>
                  <a:cubicBezTo>
                    <a:pt x="4417" y="359"/>
                    <a:pt x="5132" y="645"/>
                    <a:pt x="5703" y="1157"/>
                  </a:cubicBezTo>
                  <a:cubicBezTo>
                    <a:pt x="6358" y="1752"/>
                    <a:pt x="6751" y="2597"/>
                    <a:pt x="6751" y="3478"/>
                  </a:cubicBezTo>
                  <a:cubicBezTo>
                    <a:pt x="6739" y="4074"/>
                    <a:pt x="6572" y="4669"/>
                    <a:pt x="6251" y="5157"/>
                  </a:cubicBezTo>
                  <a:cubicBezTo>
                    <a:pt x="5929" y="5645"/>
                    <a:pt x="5489" y="6038"/>
                    <a:pt x="4953" y="6288"/>
                  </a:cubicBezTo>
                  <a:cubicBezTo>
                    <a:pt x="4620" y="6431"/>
                    <a:pt x="4417" y="6776"/>
                    <a:pt x="4417" y="7146"/>
                  </a:cubicBezTo>
                  <a:lnTo>
                    <a:pt x="4417" y="7360"/>
                  </a:lnTo>
                  <a:lnTo>
                    <a:pt x="2834" y="7360"/>
                  </a:lnTo>
                  <a:lnTo>
                    <a:pt x="2834" y="7146"/>
                  </a:lnTo>
                  <a:cubicBezTo>
                    <a:pt x="2834" y="6776"/>
                    <a:pt x="2631" y="6455"/>
                    <a:pt x="2298" y="6288"/>
                  </a:cubicBezTo>
                  <a:cubicBezTo>
                    <a:pt x="1084" y="5705"/>
                    <a:pt x="381" y="4407"/>
                    <a:pt x="548" y="3074"/>
                  </a:cubicBezTo>
                  <a:cubicBezTo>
                    <a:pt x="726" y="1669"/>
                    <a:pt x="1869" y="526"/>
                    <a:pt x="3286" y="383"/>
                  </a:cubicBezTo>
                  <a:cubicBezTo>
                    <a:pt x="3405" y="359"/>
                    <a:pt x="3524" y="359"/>
                    <a:pt x="3643" y="359"/>
                  </a:cubicBezTo>
                  <a:close/>
                  <a:moveTo>
                    <a:pt x="4417" y="7729"/>
                  </a:moveTo>
                  <a:lnTo>
                    <a:pt x="4417" y="8324"/>
                  </a:lnTo>
                  <a:cubicBezTo>
                    <a:pt x="4417" y="8443"/>
                    <a:pt x="4322" y="8539"/>
                    <a:pt x="4203" y="8539"/>
                  </a:cubicBezTo>
                  <a:lnTo>
                    <a:pt x="3048" y="8539"/>
                  </a:lnTo>
                  <a:cubicBezTo>
                    <a:pt x="2929" y="8539"/>
                    <a:pt x="2834" y="8443"/>
                    <a:pt x="2834" y="8324"/>
                  </a:cubicBezTo>
                  <a:lnTo>
                    <a:pt x="2834" y="7729"/>
                  </a:lnTo>
                  <a:close/>
                  <a:moveTo>
                    <a:pt x="4024" y="8896"/>
                  </a:moveTo>
                  <a:lnTo>
                    <a:pt x="4024" y="9098"/>
                  </a:lnTo>
                  <a:cubicBezTo>
                    <a:pt x="4024" y="9217"/>
                    <a:pt x="3941" y="9313"/>
                    <a:pt x="3822" y="9313"/>
                  </a:cubicBezTo>
                  <a:lnTo>
                    <a:pt x="3429" y="9313"/>
                  </a:lnTo>
                  <a:cubicBezTo>
                    <a:pt x="3310" y="9313"/>
                    <a:pt x="3227" y="9217"/>
                    <a:pt x="3227" y="9098"/>
                  </a:cubicBezTo>
                  <a:lnTo>
                    <a:pt x="3227" y="8896"/>
                  </a:lnTo>
                  <a:close/>
                  <a:moveTo>
                    <a:pt x="3658" y="1"/>
                  </a:moveTo>
                  <a:cubicBezTo>
                    <a:pt x="3519" y="1"/>
                    <a:pt x="3379" y="9"/>
                    <a:pt x="3239" y="26"/>
                  </a:cubicBezTo>
                  <a:cubicBezTo>
                    <a:pt x="1667" y="204"/>
                    <a:pt x="381" y="1466"/>
                    <a:pt x="191" y="3026"/>
                  </a:cubicBezTo>
                  <a:cubicBezTo>
                    <a:pt x="0" y="4526"/>
                    <a:pt x="786" y="5979"/>
                    <a:pt x="2155" y="6610"/>
                  </a:cubicBezTo>
                  <a:cubicBezTo>
                    <a:pt x="2358" y="6705"/>
                    <a:pt x="2477" y="6931"/>
                    <a:pt x="2477" y="7146"/>
                  </a:cubicBezTo>
                  <a:lnTo>
                    <a:pt x="2477" y="8324"/>
                  </a:lnTo>
                  <a:cubicBezTo>
                    <a:pt x="2477" y="8574"/>
                    <a:pt x="2643" y="8789"/>
                    <a:pt x="2870" y="8860"/>
                  </a:cubicBezTo>
                  <a:lnTo>
                    <a:pt x="2870" y="9098"/>
                  </a:lnTo>
                  <a:cubicBezTo>
                    <a:pt x="2870" y="9408"/>
                    <a:pt x="3120" y="9670"/>
                    <a:pt x="3429" y="9670"/>
                  </a:cubicBezTo>
                  <a:lnTo>
                    <a:pt x="3822" y="9670"/>
                  </a:lnTo>
                  <a:cubicBezTo>
                    <a:pt x="4132" y="9670"/>
                    <a:pt x="4382" y="9408"/>
                    <a:pt x="4382" y="9098"/>
                  </a:cubicBezTo>
                  <a:lnTo>
                    <a:pt x="4382" y="8860"/>
                  </a:lnTo>
                  <a:cubicBezTo>
                    <a:pt x="4608" y="8789"/>
                    <a:pt x="4775" y="8574"/>
                    <a:pt x="4775" y="8324"/>
                  </a:cubicBezTo>
                  <a:lnTo>
                    <a:pt x="4775" y="7146"/>
                  </a:lnTo>
                  <a:cubicBezTo>
                    <a:pt x="4775" y="6931"/>
                    <a:pt x="4906" y="6717"/>
                    <a:pt x="5096" y="6610"/>
                  </a:cubicBezTo>
                  <a:cubicBezTo>
                    <a:pt x="5691" y="6336"/>
                    <a:pt x="6191" y="5895"/>
                    <a:pt x="6549" y="5348"/>
                  </a:cubicBezTo>
                  <a:cubicBezTo>
                    <a:pt x="6906" y="4788"/>
                    <a:pt x="7096" y="4133"/>
                    <a:pt x="7096" y="3455"/>
                  </a:cubicBezTo>
                  <a:cubicBezTo>
                    <a:pt x="7108" y="2490"/>
                    <a:pt x="6680" y="1538"/>
                    <a:pt x="5953" y="883"/>
                  </a:cubicBezTo>
                  <a:cubicBezTo>
                    <a:pt x="5309" y="310"/>
                    <a:pt x="4506" y="1"/>
                    <a:pt x="365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37" name="Google Shape;9137;p76"/>
            <p:cNvSpPr/>
            <p:nvPr/>
          </p:nvSpPr>
          <p:spPr>
            <a:xfrm>
              <a:off x="4444777" y="4287484"/>
              <a:ext cx="48426" cy="11400"/>
            </a:xfrm>
            <a:custGeom>
              <a:avLst/>
              <a:gdLst/>
              <a:ahLst/>
              <a:cxnLst/>
              <a:rect l="l" t="t" r="r" b="b"/>
              <a:pathLst>
                <a:path w="1525" h="359" extrusionOk="0">
                  <a:moveTo>
                    <a:pt x="180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75"/>
                    <a:pt x="72" y="358"/>
                    <a:pt x="180" y="358"/>
                  </a:cubicBezTo>
                  <a:lnTo>
                    <a:pt x="1346" y="358"/>
                  </a:lnTo>
                  <a:cubicBezTo>
                    <a:pt x="1442" y="358"/>
                    <a:pt x="1525" y="275"/>
                    <a:pt x="1525" y="179"/>
                  </a:cubicBezTo>
                  <a:cubicBezTo>
                    <a:pt x="1525" y="72"/>
                    <a:pt x="1430" y="1"/>
                    <a:pt x="134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38" name="Google Shape;9138;p76"/>
            <p:cNvSpPr/>
            <p:nvPr/>
          </p:nvSpPr>
          <p:spPr>
            <a:xfrm>
              <a:off x="4149138" y="4287484"/>
              <a:ext cx="48426" cy="11400"/>
            </a:xfrm>
            <a:custGeom>
              <a:avLst/>
              <a:gdLst/>
              <a:ahLst/>
              <a:cxnLst/>
              <a:rect l="l" t="t" r="r" b="b"/>
              <a:pathLst>
                <a:path w="1525" h="359" extrusionOk="0">
                  <a:moveTo>
                    <a:pt x="179" y="1"/>
                  </a:moveTo>
                  <a:cubicBezTo>
                    <a:pt x="72" y="1"/>
                    <a:pt x="0" y="72"/>
                    <a:pt x="0" y="179"/>
                  </a:cubicBezTo>
                  <a:cubicBezTo>
                    <a:pt x="0" y="275"/>
                    <a:pt x="72" y="358"/>
                    <a:pt x="179" y="358"/>
                  </a:cubicBezTo>
                  <a:lnTo>
                    <a:pt x="1334" y="358"/>
                  </a:lnTo>
                  <a:cubicBezTo>
                    <a:pt x="1441" y="358"/>
                    <a:pt x="1512" y="275"/>
                    <a:pt x="1512" y="179"/>
                  </a:cubicBezTo>
                  <a:cubicBezTo>
                    <a:pt x="1524" y="72"/>
                    <a:pt x="1441" y="1"/>
                    <a:pt x="13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39" name="Google Shape;9139;p76"/>
            <p:cNvSpPr/>
            <p:nvPr/>
          </p:nvSpPr>
          <p:spPr>
            <a:xfrm>
              <a:off x="4315471" y="4121151"/>
              <a:ext cx="11400" cy="48045"/>
            </a:xfrm>
            <a:custGeom>
              <a:avLst/>
              <a:gdLst/>
              <a:ahLst/>
              <a:cxnLst/>
              <a:rect l="l" t="t" r="r" b="b"/>
              <a:pathLst>
                <a:path w="359" h="1513" extrusionOk="0">
                  <a:moveTo>
                    <a:pt x="180" y="0"/>
                  </a:moveTo>
                  <a:cubicBezTo>
                    <a:pt x="72" y="0"/>
                    <a:pt x="1" y="72"/>
                    <a:pt x="1" y="179"/>
                  </a:cubicBezTo>
                  <a:lnTo>
                    <a:pt x="1" y="1334"/>
                  </a:lnTo>
                  <a:cubicBezTo>
                    <a:pt x="1" y="1441"/>
                    <a:pt x="72" y="1512"/>
                    <a:pt x="180" y="1512"/>
                  </a:cubicBezTo>
                  <a:cubicBezTo>
                    <a:pt x="275" y="1512"/>
                    <a:pt x="358" y="1441"/>
                    <a:pt x="358" y="1334"/>
                  </a:cubicBezTo>
                  <a:lnTo>
                    <a:pt x="358" y="179"/>
                  </a:lnTo>
                  <a:cubicBezTo>
                    <a:pt x="358" y="72"/>
                    <a:pt x="275" y="0"/>
                    <a:pt x="18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40" name="Google Shape;9140;p76"/>
            <p:cNvSpPr/>
            <p:nvPr/>
          </p:nvSpPr>
          <p:spPr>
            <a:xfrm>
              <a:off x="4378632" y="4159575"/>
              <a:ext cx="22705" cy="27754"/>
            </a:xfrm>
            <a:custGeom>
              <a:avLst/>
              <a:gdLst/>
              <a:ahLst/>
              <a:cxnLst/>
              <a:rect l="l" t="t" r="r" b="b"/>
              <a:pathLst>
                <a:path w="715" h="874" extrusionOk="0">
                  <a:moveTo>
                    <a:pt x="513" y="0"/>
                  </a:moveTo>
                  <a:cubicBezTo>
                    <a:pt x="451" y="0"/>
                    <a:pt x="387" y="27"/>
                    <a:pt x="346" y="76"/>
                  </a:cubicBezTo>
                  <a:lnTo>
                    <a:pt x="48" y="588"/>
                  </a:lnTo>
                  <a:cubicBezTo>
                    <a:pt x="0" y="671"/>
                    <a:pt x="24" y="778"/>
                    <a:pt x="107" y="838"/>
                  </a:cubicBezTo>
                  <a:cubicBezTo>
                    <a:pt x="131" y="850"/>
                    <a:pt x="167" y="874"/>
                    <a:pt x="191" y="874"/>
                  </a:cubicBezTo>
                  <a:cubicBezTo>
                    <a:pt x="250" y="874"/>
                    <a:pt x="310" y="838"/>
                    <a:pt x="358" y="778"/>
                  </a:cubicBezTo>
                  <a:lnTo>
                    <a:pt x="655" y="278"/>
                  </a:lnTo>
                  <a:cubicBezTo>
                    <a:pt x="715" y="171"/>
                    <a:pt x="691" y="64"/>
                    <a:pt x="596" y="16"/>
                  </a:cubicBezTo>
                  <a:cubicBezTo>
                    <a:pt x="570" y="5"/>
                    <a:pt x="542" y="0"/>
                    <a:pt x="5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41" name="Google Shape;9141;p76"/>
            <p:cNvSpPr/>
            <p:nvPr/>
          </p:nvSpPr>
          <p:spPr>
            <a:xfrm>
              <a:off x="4240243" y="4399103"/>
              <a:ext cx="22705" cy="27563"/>
            </a:xfrm>
            <a:custGeom>
              <a:avLst/>
              <a:gdLst/>
              <a:ahLst/>
              <a:cxnLst/>
              <a:rect l="l" t="t" r="r" b="b"/>
              <a:pathLst>
                <a:path w="715" h="868" extrusionOk="0">
                  <a:moveTo>
                    <a:pt x="507" y="0"/>
                  </a:moveTo>
                  <a:cubicBezTo>
                    <a:pt x="444" y="0"/>
                    <a:pt x="387" y="33"/>
                    <a:pt x="346" y="82"/>
                  </a:cubicBezTo>
                  <a:lnTo>
                    <a:pt x="48" y="594"/>
                  </a:lnTo>
                  <a:cubicBezTo>
                    <a:pt x="1" y="677"/>
                    <a:pt x="24" y="784"/>
                    <a:pt x="108" y="844"/>
                  </a:cubicBezTo>
                  <a:cubicBezTo>
                    <a:pt x="132" y="855"/>
                    <a:pt x="155" y="867"/>
                    <a:pt x="191" y="867"/>
                  </a:cubicBezTo>
                  <a:cubicBezTo>
                    <a:pt x="251" y="867"/>
                    <a:pt x="310" y="844"/>
                    <a:pt x="358" y="784"/>
                  </a:cubicBezTo>
                  <a:lnTo>
                    <a:pt x="655" y="272"/>
                  </a:lnTo>
                  <a:cubicBezTo>
                    <a:pt x="715" y="189"/>
                    <a:pt x="679" y="82"/>
                    <a:pt x="596" y="22"/>
                  </a:cubicBezTo>
                  <a:cubicBezTo>
                    <a:pt x="566" y="7"/>
                    <a:pt x="536" y="0"/>
                    <a:pt x="50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42" name="Google Shape;9142;p76"/>
            <p:cNvSpPr/>
            <p:nvPr/>
          </p:nvSpPr>
          <p:spPr>
            <a:xfrm>
              <a:off x="4240243" y="4159130"/>
              <a:ext cx="22705" cy="28198"/>
            </a:xfrm>
            <a:custGeom>
              <a:avLst/>
              <a:gdLst/>
              <a:ahLst/>
              <a:cxnLst/>
              <a:rect l="l" t="t" r="r" b="b"/>
              <a:pathLst>
                <a:path w="715" h="888" extrusionOk="0">
                  <a:moveTo>
                    <a:pt x="213" y="1"/>
                  </a:moveTo>
                  <a:cubicBezTo>
                    <a:pt x="181" y="1"/>
                    <a:pt x="148" y="10"/>
                    <a:pt x="120" y="30"/>
                  </a:cubicBezTo>
                  <a:cubicBezTo>
                    <a:pt x="24" y="78"/>
                    <a:pt x="1" y="197"/>
                    <a:pt x="60" y="292"/>
                  </a:cubicBezTo>
                  <a:lnTo>
                    <a:pt x="358" y="792"/>
                  </a:lnTo>
                  <a:cubicBezTo>
                    <a:pt x="382" y="852"/>
                    <a:pt x="441" y="888"/>
                    <a:pt x="525" y="888"/>
                  </a:cubicBezTo>
                  <a:cubicBezTo>
                    <a:pt x="548" y="888"/>
                    <a:pt x="584" y="864"/>
                    <a:pt x="608" y="852"/>
                  </a:cubicBezTo>
                  <a:cubicBezTo>
                    <a:pt x="679" y="792"/>
                    <a:pt x="715" y="685"/>
                    <a:pt x="667" y="602"/>
                  </a:cubicBezTo>
                  <a:lnTo>
                    <a:pt x="370" y="90"/>
                  </a:lnTo>
                  <a:cubicBezTo>
                    <a:pt x="338" y="35"/>
                    <a:pt x="276" y="1"/>
                    <a:pt x="2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43" name="Google Shape;9143;p76"/>
            <p:cNvSpPr/>
            <p:nvPr/>
          </p:nvSpPr>
          <p:spPr>
            <a:xfrm>
              <a:off x="4378632" y="4399230"/>
              <a:ext cx="22705" cy="28198"/>
            </a:xfrm>
            <a:custGeom>
              <a:avLst/>
              <a:gdLst/>
              <a:ahLst/>
              <a:cxnLst/>
              <a:rect l="l" t="t" r="r" b="b"/>
              <a:pathLst>
                <a:path w="715" h="888" extrusionOk="0">
                  <a:moveTo>
                    <a:pt x="221" y="0"/>
                  </a:moveTo>
                  <a:cubicBezTo>
                    <a:pt x="187" y="0"/>
                    <a:pt x="152" y="10"/>
                    <a:pt x="119" y="30"/>
                  </a:cubicBezTo>
                  <a:cubicBezTo>
                    <a:pt x="24" y="78"/>
                    <a:pt x="0" y="197"/>
                    <a:pt x="60" y="292"/>
                  </a:cubicBezTo>
                  <a:lnTo>
                    <a:pt x="358" y="792"/>
                  </a:lnTo>
                  <a:cubicBezTo>
                    <a:pt x="393" y="851"/>
                    <a:pt x="453" y="887"/>
                    <a:pt x="524" y="887"/>
                  </a:cubicBezTo>
                  <a:cubicBezTo>
                    <a:pt x="548" y="887"/>
                    <a:pt x="584" y="863"/>
                    <a:pt x="608" y="851"/>
                  </a:cubicBezTo>
                  <a:cubicBezTo>
                    <a:pt x="691" y="792"/>
                    <a:pt x="715" y="673"/>
                    <a:pt x="667" y="601"/>
                  </a:cubicBezTo>
                  <a:lnTo>
                    <a:pt x="369" y="89"/>
                  </a:lnTo>
                  <a:cubicBezTo>
                    <a:pt x="346" y="35"/>
                    <a:pt x="286" y="0"/>
                    <a:pt x="2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44" name="Google Shape;9144;p76"/>
            <p:cNvSpPr/>
            <p:nvPr/>
          </p:nvSpPr>
          <p:spPr>
            <a:xfrm>
              <a:off x="4426264" y="4351851"/>
              <a:ext cx="29532" cy="21117"/>
            </a:xfrm>
            <a:custGeom>
              <a:avLst/>
              <a:gdLst/>
              <a:ahLst/>
              <a:cxnLst/>
              <a:rect l="l" t="t" r="r" b="b"/>
              <a:pathLst>
                <a:path w="930" h="665" extrusionOk="0">
                  <a:moveTo>
                    <a:pt x="215" y="0"/>
                  </a:moveTo>
                  <a:cubicBezTo>
                    <a:pt x="152" y="0"/>
                    <a:pt x="89" y="32"/>
                    <a:pt x="48" y="81"/>
                  </a:cubicBezTo>
                  <a:cubicBezTo>
                    <a:pt x="1" y="177"/>
                    <a:pt x="36" y="272"/>
                    <a:pt x="108" y="331"/>
                  </a:cubicBezTo>
                  <a:lnTo>
                    <a:pt x="608" y="629"/>
                  </a:lnTo>
                  <a:cubicBezTo>
                    <a:pt x="643" y="653"/>
                    <a:pt x="667" y="665"/>
                    <a:pt x="703" y="665"/>
                  </a:cubicBezTo>
                  <a:cubicBezTo>
                    <a:pt x="763" y="665"/>
                    <a:pt x="822" y="629"/>
                    <a:pt x="870" y="569"/>
                  </a:cubicBezTo>
                  <a:cubicBezTo>
                    <a:pt x="929" y="486"/>
                    <a:pt x="893" y="367"/>
                    <a:pt x="810" y="319"/>
                  </a:cubicBezTo>
                  <a:lnTo>
                    <a:pt x="298" y="22"/>
                  </a:lnTo>
                  <a:cubicBezTo>
                    <a:pt x="272" y="7"/>
                    <a:pt x="244" y="0"/>
                    <a:pt x="2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45" name="Google Shape;9145;p76"/>
            <p:cNvSpPr/>
            <p:nvPr/>
          </p:nvSpPr>
          <p:spPr>
            <a:xfrm>
              <a:off x="4186196" y="4213463"/>
              <a:ext cx="29500" cy="21117"/>
            </a:xfrm>
            <a:custGeom>
              <a:avLst/>
              <a:gdLst/>
              <a:ahLst/>
              <a:cxnLst/>
              <a:rect l="l" t="t" r="r" b="b"/>
              <a:pathLst>
                <a:path w="929" h="665" extrusionOk="0">
                  <a:moveTo>
                    <a:pt x="214" y="0"/>
                  </a:moveTo>
                  <a:cubicBezTo>
                    <a:pt x="152" y="0"/>
                    <a:pt x="89" y="33"/>
                    <a:pt x="48" y="82"/>
                  </a:cubicBezTo>
                  <a:cubicBezTo>
                    <a:pt x="0" y="165"/>
                    <a:pt x="36" y="272"/>
                    <a:pt x="107" y="332"/>
                  </a:cubicBezTo>
                  <a:lnTo>
                    <a:pt x="619" y="629"/>
                  </a:lnTo>
                  <a:cubicBezTo>
                    <a:pt x="643" y="641"/>
                    <a:pt x="667" y="665"/>
                    <a:pt x="703" y="665"/>
                  </a:cubicBezTo>
                  <a:cubicBezTo>
                    <a:pt x="762" y="665"/>
                    <a:pt x="822" y="629"/>
                    <a:pt x="869" y="570"/>
                  </a:cubicBezTo>
                  <a:cubicBezTo>
                    <a:pt x="929" y="463"/>
                    <a:pt x="893" y="367"/>
                    <a:pt x="810" y="320"/>
                  </a:cubicBezTo>
                  <a:lnTo>
                    <a:pt x="298" y="22"/>
                  </a:lnTo>
                  <a:cubicBezTo>
                    <a:pt x="272" y="7"/>
                    <a:pt x="243" y="0"/>
                    <a:pt x="2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46" name="Google Shape;9146;p76"/>
            <p:cNvSpPr/>
            <p:nvPr/>
          </p:nvSpPr>
          <p:spPr>
            <a:xfrm>
              <a:off x="4425883" y="4213590"/>
              <a:ext cx="29913" cy="21371"/>
            </a:xfrm>
            <a:custGeom>
              <a:avLst/>
              <a:gdLst/>
              <a:ahLst/>
              <a:cxnLst/>
              <a:rect l="l" t="t" r="r" b="b"/>
              <a:pathLst>
                <a:path w="942" h="673" extrusionOk="0">
                  <a:moveTo>
                    <a:pt x="725" y="0"/>
                  </a:moveTo>
                  <a:cubicBezTo>
                    <a:pt x="693" y="0"/>
                    <a:pt x="660" y="10"/>
                    <a:pt x="632" y="30"/>
                  </a:cubicBezTo>
                  <a:lnTo>
                    <a:pt x="120" y="328"/>
                  </a:lnTo>
                  <a:cubicBezTo>
                    <a:pt x="36" y="375"/>
                    <a:pt x="1" y="494"/>
                    <a:pt x="60" y="578"/>
                  </a:cubicBezTo>
                  <a:cubicBezTo>
                    <a:pt x="96" y="637"/>
                    <a:pt x="155" y="673"/>
                    <a:pt x="227" y="673"/>
                  </a:cubicBezTo>
                  <a:cubicBezTo>
                    <a:pt x="251" y="673"/>
                    <a:pt x="286" y="661"/>
                    <a:pt x="310" y="637"/>
                  </a:cubicBezTo>
                  <a:lnTo>
                    <a:pt x="822" y="340"/>
                  </a:lnTo>
                  <a:cubicBezTo>
                    <a:pt x="905" y="280"/>
                    <a:pt x="941" y="161"/>
                    <a:pt x="882" y="89"/>
                  </a:cubicBezTo>
                  <a:cubicBezTo>
                    <a:pt x="850" y="35"/>
                    <a:pt x="788" y="0"/>
                    <a:pt x="7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47" name="Google Shape;9147;p76"/>
            <p:cNvSpPr/>
            <p:nvPr/>
          </p:nvSpPr>
          <p:spPr>
            <a:xfrm>
              <a:off x="4186196" y="4351978"/>
              <a:ext cx="29500" cy="21371"/>
            </a:xfrm>
            <a:custGeom>
              <a:avLst/>
              <a:gdLst/>
              <a:ahLst/>
              <a:cxnLst/>
              <a:rect l="l" t="t" r="r" b="b"/>
              <a:pathLst>
                <a:path w="929" h="673" extrusionOk="0">
                  <a:moveTo>
                    <a:pt x="725" y="0"/>
                  </a:moveTo>
                  <a:cubicBezTo>
                    <a:pt x="692" y="0"/>
                    <a:pt x="660" y="9"/>
                    <a:pt x="631" y="30"/>
                  </a:cubicBezTo>
                  <a:lnTo>
                    <a:pt x="119" y="327"/>
                  </a:lnTo>
                  <a:cubicBezTo>
                    <a:pt x="36" y="375"/>
                    <a:pt x="0" y="494"/>
                    <a:pt x="60" y="589"/>
                  </a:cubicBezTo>
                  <a:cubicBezTo>
                    <a:pt x="95" y="649"/>
                    <a:pt x="155" y="673"/>
                    <a:pt x="226" y="673"/>
                  </a:cubicBezTo>
                  <a:cubicBezTo>
                    <a:pt x="262" y="673"/>
                    <a:pt x="286" y="661"/>
                    <a:pt x="322" y="649"/>
                  </a:cubicBezTo>
                  <a:lnTo>
                    <a:pt x="822" y="351"/>
                  </a:lnTo>
                  <a:cubicBezTo>
                    <a:pt x="893" y="292"/>
                    <a:pt x="929" y="173"/>
                    <a:pt x="881" y="89"/>
                  </a:cubicBezTo>
                  <a:cubicBezTo>
                    <a:pt x="850" y="34"/>
                    <a:pt x="787" y="0"/>
                    <a:pt x="7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9148" name="Google Shape;9148;p76"/>
          <p:cNvSpPr/>
          <p:nvPr/>
        </p:nvSpPr>
        <p:spPr>
          <a:xfrm>
            <a:off x="9853385" y="8270821"/>
            <a:ext cx="688194" cy="680066"/>
          </a:xfrm>
          <a:custGeom>
            <a:avLst/>
            <a:gdLst/>
            <a:ahLst/>
            <a:cxnLst/>
            <a:rect l="l" t="t" r="r" b="b"/>
            <a:pathLst>
              <a:path w="10836" h="10708" extrusionOk="0">
                <a:moveTo>
                  <a:pt x="7677" y="328"/>
                </a:moveTo>
                <a:cubicBezTo>
                  <a:pt x="7821" y="328"/>
                  <a:pt x="7960" y="378"/>
                  <a:pt x="8061" y="480"/>
                </a:cubicBezTo>
                <a:lnTo>
                  <a:pt x="10288" y="2706"/>
                </a:lnTo>
                <a:cubicBezTo>
                  <a:pt x="10502" y="2897"/>
                  <a:pt x="10490" y="3278"/>
                  <a:pt x="10252" y="3516"/>
                </a:cubicBezTo>
                <a:cubicBezTo>
                  <a:pt x="10125" y="3643"/>
                  <a:pt x="9961" y="3709"/>
                  <a:pt x="9802" y="3709"/>
                </a:cubicBezTo>
                <a:cubicBezTo>
                  <a:pt x="9661" y="3709"/>
                  <a:pt x="9524" y="3657"/>
                  <a:pt x="9418" y="3552"/>
                </a:cubicBezTo>
                <a:lnTo>
                  <a:pt x="8264" y="2385"/>
                </a:lnTo>
                <a:cubicBezTo>
                  <a:pt x="8234" y="2355"/>
                  <a:pt x="8195" y="2340"/>
                  <a:pt x="8156" y="2340"/>
                </a:cubicBezTo>
                <a:cubicBezTo>
                  <a:pt x="8118" y="2340"/>
                  <a:pt x="8079" y="2355"/>
                  <a:pt x="8049" y="2385"/>
                </a:cubicBezTo>
                <a:cubicBezTo>
                  <a:pt x="7990" y="2444"/>
                  <a:pt x="7990" y="2540"/>
                  <a:pt x="8049" y="2599"/>
                </a:cubicBezTo>
                <a:lnTo>
                  <a:pt x="8930" y="3480"/>
                </a:lnTo>
                <a:lnTo>
                  <a:pt x="7811" y="4587"/>
                </a:lnTo>
                <a:cubicBezTo>
                  <a:pt x="7549" y="4861"/>
                  <a:pt x="7382" y="5207"/>
                  <a:pt x="7335" y="5564"/>
                </a:cubicBezTo>
                <a:cubicBezTo>
                  <a:pt x="7287" y="5921"/>
                  <a:pt x="7371" y="6290"/>
                  <a:pt x="7561" y="6588"/>
                </a:cubicBezTo>
                <a:cubicBezTo>
                  <a:pt x="7930" y="7171"/>
                  <a:pt x="7859" y="7838"/>
                  <a:pt x="7728" y="8028"/>
                </a:cubicBezTo>
                <a:cubicBezTo>
                  <a:pt x="7644" y="8016"/>
                  <a:pt x="7406" y="7897"/>
                  <a:pt x="6751" y="7350"/>
                </a:cubicBezTo>
                <a:cubicBezTo>
                  <a:pt x="6335" y="6993"/>
                  <a:pt x="5835" y="6528"/>
                  <a:pt x="5311" y="6004"/>
                </a:cubicBezTo>
                <a:lnTo>
                  <a:pt x="5204" y="5897"/>
                </a:lnTo>
                <a:lnTo>
                  <a:pt x="5180" y="5873"/>
                </a:lnTo>
                <a:cubicBezTo>
                  <a:pt x="5085" y="5778"/>
                  <a:pt x="4977" y="5695"/>
                  <a:pt x="4894" y="5588"/>
                </a:cubicBezTo>
                <a:lnTo>
                  <a:pt x="4846" y="5540"/>
                </a:lnTo>
                <a:lnTo>
                  <a:pt x="4739" y="5445"/>
                </a:lnTo>
                <a:cubicBezTo>
                  <a:pt x="4239" y="4921"/>
                  <a:pt x="3763" y="4409"/>
                  <a:pt x="3406" y="3992"/>
                </a:cubicBezTo>
                <a:cubicBezTo>
                  <a:pt x="2858" y="3337"/>
                  <a:pt x="2751" y="3099"/>
                  <a:pt x="2715" y="3028"/>
                </a:cubicBezTo>
                <a:cubicBezTo>
                  <a:pt x="2805" y="2970"/>
                  <a:pt x="2986" y="2926"/>
                  <a:pt x="3210" y="2926"/>
                </a:cubicBezTo>
                <a:cubicBezTo>
                  <a:pt x="3492" y="2926"/>
                  <a:pt x="3843" y="2995"/>
                  <a:pt x="4168" y="3194"/>
                </a:cubicBezTo>
                <a:cubicBezTo>
                  <a:pt x="4416" y="3353"/>
                  <a:pt x="4715" y="3430"/>
                  <a:pt x="5014" y="3430"/>
                </a:cubicBezTo>
                <a:cubicBezTo>
                  <a:pt x="5073" y="3430"/>
                  <a:pt x="5133" y="3427"/>
                  <a:pt x="5192" y="3421"/>
                </a:cubicBezTo>
                <a:cubicBezTo>
                  <a:pt x="5549" y="3373"/>
                  <a:pt x="5894" y="3194"/>
                  <a:pt x="6156" y="2944"/>
                </a:cubicBezTo>
                <a:lnTo>
                  <a:pt x="7275" y="1825"/>
                </a:lnTo>
                <a:lnTo>
                  <a:pt x="7359" y="1909"/>
                </a:lnTo>
                <a:cubicBezTo>
                  <a:pt x="7394" y="1938"/>
                  <a:pt x="7433" y="1953"/>
                  <a:pt x="7470" y="1953"/>
                </a:cubicBezTo>
                <a:cubicBezTo>
                  <a:pt x="7507" y="1953"/>
                  <a:pt x="7543" y="1938"/>
                  <a:pt x="7573" y="1909"/>
                </a:cubicBezTo>
                <a:cubicBezTo>
                  <a:pt x="7633" y="1849"/>
                  <a:pt x="7633" y="1766"/>
                  <a:pt x="7573" y="1706"/>
                </a:cubicBezTo>
                <a:lnTo>
                  <a:pt x="7204" y="1337"/>
                </a:lnTo>
                <a:lnTo>
                  <a:pt x="7192" y="1313"/>
                </a:lnTo>
                <a:cubicBezTo>
                  <a:pt x="7025" y="1123"/>
                  <a:pt x="7013" y="837"/>
                  <a:pt x="7144" y="635"/>
                </a:cubicBezTo>
                <a:cubicBezTo>
                  <a:pt x="7168" y="587"/>
                  <a:pt x="7204" y="539"/>
                  <a:pt x="7228" y="516"/>
                </a:cubicBezTo>
                <a:cubicBezTo>
                  <a:pt x="7353" y="390"/>
                  <a:pt x="7518" y="328"/>
                  <a:pt x="7677" y="328"/>
                </a:cubicBezTo>
                <a:close/>
                <a:moveTo>
                  <a:pt x="7667" y="0"/>
                </a:moveTo>
                <a:cubicBezTo>
                  <a:pt x="7428" y="0"/>
                  <a:pt x="7186" y="93"/>
                  <a:pt x="7001" y="277"/>
                </a:cubicBezTo>
                <a:cubicBezTo>
                  <a:pt x="6644" y="635"/>
                  <a:pt x="6632" y="1194"/>
                  <a:pt x="6978" y="1539"/>
                </a:cubicBezTo>
                <a:lnTo>
                  <a:pt x="7037" y="1599"/>
                </a:lnTo>
                <a:lnTo>
                  <a:pt x="5918" y="2718"/>
                </a:lnTo>
                <a:cubicBezTo>
                  <a:pt x="5651" y="2985"/>
                  <a:pt x="5292" y="3125"/>
                  <a:pt x="4942" y="3125"/>
                </a:cubicBezTo>
                <a:cubicBezTo>
                  <a:pt x="4715" y="3125"/>
                  <a:pt x="4491" y="3066"/>
                  <a:pt x="4299" y="2944"/>
                </a:cubicBezTo>
                <a:cubicBezTo>
                  <a:pt x="3965" y="2730"/>
                  <a:pt x="3596" y="2623"/>
                  <a:pt x="3215" y="2623"/>
                </a:cubicBezTo>
                <a:cubicBezTo>
                  <a:pt x="2882" y="2623"/>
                  <a:pt x="2584" y="2706"/>
                  <a:pt x="2453" y="2849"/>
                </a:cubicBezTo>
                <a:cubicBezTo>
                  <a:pt x="2322" y="2980"/>
                  <a:pt x="2418" y="3194"/>
                  <a:pt x="2525" y="3385"/>
                </a:cubicBezTo>
                <a:cubicBezTo>
                  <a:pt x="2632" y="3564"/>
                  <a:pt x="2810" y="3802"/>
                  <a:pt x="3049" y="4087"/>
                </a:cubicBezTo>
                <a:cubicBezTo>
                  <a:pt x="3394" y="4504"/>
                  <a:pt x="3846" y="5004"/>
                  <a:pt x="4370" y="5540"/>
                </a:cubicBezTo>
                <a:lnTo>
                  <a:pt x="3180" y="6731"/>
                </a:lnTo>
                <a:cubicBezTo>
                  <a:pt x="2763" y="7147"/>
                  <a:pt x="2346" y="7600"/>
                  <a:pt x="1965" y="8064"/>
                </a:cubicBezTo>
                <a:lnTo>
                  <a:pt x="84" y="10291"/>
                </a:lnTo>
                <a:cubicBezTo>
                  <a:pt x="1" y="10398"/>
                  <a:pt x="1" y="10541"/>
                  <a:pt x="84" y="10636"/>
                </a:cubicBezTo>
                <a:cubicBezTo>
                  <a:pt x="132" y="10683"/>
                  <a:pt x="191" y="10707"/>
                  <a:pt x="251" y="10707"/>
                </a:cubicBezTo>
                <a:cubicBezTo>
                  <a:pt x="310" y="10707"/>
                  <a:pt x="370" y="10683"/>
                  <a:pt x="429" y="10636"/>
                </a:cubicBezTo>
                <a:lnTo>
                  <a:pt x="2572" y="8850"/>
                </a:lnTo>
                <a:cubicBezTo>
                  <a:pt x="2632" y="8790"/>
                  <a:pt x="2644" y="8695"/>
                  <a:pt x="2584" y="8636"/>
                </a:cubicBezTo>
                <a:cubicBezTo>
                  <a:pt x="2552" y="8603"/>
                  <a:pt x="2512" y="8585"/>
                  <a:pt x="2472" y="8585"/>
                </a:cubicBezTo>
                <a:cubicBezTo>
                  <a:pt x="2440" y="8585"/>
                  <a:pt x="2409" y="8597"/>
                  <a:pt x="2382" y="8624"/>
                </a:cubicBezTo>
                <a:lnTo>
                  <a:pt x="739" y="9993"/>
                </a:lnTo>
                <a:lnTo>
                  <a:pt x="2191" y="8266"/>
                </a:lnTo>
                <a:cubicBezTo>
                  <a:pt x="2560" y="7826"/>
                  <a:pt x="2965" y="7374"/>
                  <a:pt x="3382" y="6957"/>
                </a:cubicBezTo>
                <a:lnTo>
                  <a:pt x="4573" y="5766"/>
                </a:lnTo>
                <a:lnTo>
                  <a:pt x="4585" y="5778"/>
                </a:lnTo>
                <a:lnTo>
                  <a:pt x="4763" y="5957"/>
                </a:lnTo>
                <a:lnTo>
                  <a:pt x="4942" y="6135"/>
                </a:lnTo>
                <a:lnTo>
                  <a:pt x="4954" y="6159"/>
                </a:lnTo>
                <a:lnTo>
                  <a:pt x="3763" y="7350"/>
                </a:lnTo>
                <a:cubicBezTo>
                  <a:pt x="3537" y="7564"/>
                  <a:pt x="3299" y="7790"/>
                  <a:pt x="3084" y="8005"/>
                </a:cubicBezTo>
                <a:cubicBezTo>
                  <a:pt x="3025" y="8064"/>
                  <a:pt x="3025" y="8147"/>
                  <a:pt x="3061" y="8207"/>
                </a:cubicBezTo>
                <a:cubicBezTo>
                  <a:pt x="3092" y="8238"/>
                  <a:pt x="3133" y="8253"/>
                  <a:pt x="3174" y="8253"/>
                </a:cubicBezTo>
                <a:cubicBezTo>
                  <a:pt x="3211" y="8253"/>
                  <a:pt x="3247" y="8241"/>
                  <a:pt x="3275" y="8219"/>
                </a:cubicBezTo>
                <a:cubicBezTo>
                  <a:pt x="3513" y="8005"/>
                  <a:pt x="3751" y="7778"/>
                  <a:pt x="3977" y="7552"/>
                </a:cubicBezTo>
                <a:lnTo>
                  <a:pt x="5168" y="6361"/>
                </a:lnTo>
                <a:cubicBezTo>
                  <a:pt x="5704" y="6885"/>
                  <a:pt x="6204" y="7350"/>
                  <a:pt x="6620" y="7683"/>
                </a:cubicBezTo>
                <a:cubicBezTo>
                  <a:pt x="6906" y="7921"/>
                  <a:pt x="7144" y="8088"/>
                  <a:pt x="7323" y="8207"/>
                </a:cubicBezTo>
                <a:cubicBezTo>
                  <a:pt x="7442" y="8278"/>
                  <a:pt x="7573" y="8362"/>
                  <a:pt x="7692" y="8362"/>
                </a:cubicBezTo>
                <a:cubicBezTo>
                  <a:pt x="7752" y="8362"/>
                  <a:pt x="7811" y="8338"/>
                  <a:pt x="7859" y="8302"/>
                </a:cubicBezTo>
                <a:cubicBezTo>
                  <a:pt x="7990" y="8159"/>
                  <a:pt x="8073" y="7862"/>
                  <a:pt x="8073" y="7540"/>
                </a:cubicBezTo>
                <a:cubicBezTo>
                  <a:pt x="8073" y="7171"/>
                  <a:pt x="7954" y="6778"/>
                  <a:pt x="7763" y="6457"/>
                </a:cubicBezTo>
                <a:cubicBezTo>
                  <a:pt x="7454" y="5957"/>
                  <a:pt x="7549" y="5278"/>
                  <a:pt x="7990" y="4826"/>
                </a:cubicBezTo>
                <a:lnTo>
                  <a:pt x="9109" y="3718"/>
                </a:lnTo>
                <a:lnTo>
                  <a:pt x="9168" y="3778"/>
                </a:lnTo>
                <a:lnTo>
                  <a:pt x="9192" y="3802"/>
                </a:lnTo>
                <a:lnTo>
                  <a:pt x="9216" y="3814"/>
                </a:lnTo>
                <a:cubicBezTo>
                  <a:pt x="9216" y="3814"/>
                  <a:pt x="9228" y="3837"/>
                  <a:pt x="9240" y="3837"/>
                </a:cubicBezTo>
                <a:cubicBezTo>
                  <a:pt x="9240" y="3837"/>
                  <a:pt x="9252" y="3837"/>
                  <a:pt x="9252" y="3849"/>
                </a:cubicBezTo>
                <a:lnTo>
                  <a:pt x="9264" y="3861"/>
                </a:lnTo>
                <a:cubicBezTo>
                  <a:pt x="9264" y="3861"/>
                  <a:pt x="9287" y="3861"/>
                  <a:pt x="9287" y="3873"/>
                </a:cubicBezTo>
                <a:lnTo>
                  <a:pt x="9299" y="3897"/>
                </a:lnTo>
                <a:cubicBezTo>
                  <a:pt x="9299" y="3897"/>
                  <a:pt x="9311" y="3897"/>
                  <a:pt x="9311" y="3909"/>
                </a:cubicBezTo>
                <a:lnTo>
                  <a:pt x="9323" y="3921"/>
                </a:lnTo>
                <a:cubicBezTo>
                  <a:pt x="9323" y="3921"/>
                  <a:pt x="9347" y="3921"/>
                  <a:pt x="9347" y="3933"/>
                </a:cubicBezTo>
                <a:lnTo>
                  <a:pt x="9359" y="3956"/>
                </a:lnTo>
                <a:cubicBezTo>
                  <a:pt x="9359" y="3956"/>
                  <a:pt x="9371" y="3956"/>
                  <a:pt x="9371" y="3968"/>
                </a:cubicBezTo>
                <a:cubicBezTo>
                  <a:pt x="9371" y="3968"/>
                  <a:pt x="9383" y="3968"/>
                  <a:pt x="9383" y="3980"/>
                </a:cubicBezTo>
                <a:cubicBezTo>
                  <a:pt x="9383" y="3980"/>
                  <a:pt x="9407" y="3980"/>
                  <a:pt x="9407" y="3992"/>
                </a:cubicBezTo>
                <a:cubicBezTo>
                  <a:pt x="9407" y="3992"/>
                  <a:pt x="9418" y="3992"/>
                  <a:pt x="9418" y="4016"/>
                </a:cubicBezTo>
                <a:lnTo>
                  <a:pt x="9430" y="4016"/>
                </a:lnTo>
                <a:cubicBezTo>
                  <a:pt x="9430" y="4016"/>
                  <a:pt x="9442" y="4016"/>
                  <a:pt x="9442" y="4028"/>
                </a:cubicBezTo>
                <a:lnTo>
                  <a:pt x="9942" y="4028"/>
                </a:lnTo>
                <a:cubicBezTo>
                  <a:pt x="9954" y="4028"/>
                  <a:pt x="9954" y="4028"/>
                  <a:pt x="9966" y="4016"/>
                </a:cubicBezTo>
                <a:lnTo>
                  <a:pt x="9978" y="4016"/>
                </a:lnTo>
                <a:cubicBezTo>
                  <a:pt x="10002" y="4016"/>
                  <a:pt x="10002" y="4016"/>
                  <a:pt x="10014" y="3992"/>
                </a:cubicBezTo>
                <a:lnTo>
                  <a:pt x="10026" y="3992"/>
                </a:lnTo>
                <a:cubicBezTo>
                  <a:pt x="10038" y="3992"/>
                  <a:pt x="10038" y="3992"/>
                  <a:pt x="10061" y="3980"/>
                </a:cubicBezTo>
                <a:cubicBezTo>
                  <a:pt x="10061" y="3980"/>
                  <a:pt x="10073" y="3980"/>
                  <a:pt x="10073" y="3968"/>
                </a:cubicBezTo>
                <a:cubicBezTo>
                  <a:pt x="10085" y="3968"/>
                  <a:pt x="10085" y="3956"/>
                  <a:pt x="10097" y="3956"/>
                </a:cubicBezTo>
                <a:cubicBezTo>
                  <a:pt x="10097" y="3956"/>
                  <a:pt x="10121" y="3956"/>
                  <a:pt x="10121" y="3933"/>
                </a:cubicBezTo>
                <a:cubicBezTo>
                  <a:pt x="10133" y="3933"/>
                  <a:pt x="10133" y="3921"/>
                  <a:pt x="10145" y="3921"/>
                </a:cubicBezTo>
                <a:cubicBezTo>
                  <a:pt x="10145" y="3921"/>
                  <a:pt x="10157" y="3921"/>
                  <a:pt x="10157" y="3909"/>
                </a:cubicBezTo>
                <a:cubicBezTo>
                  <a:pt x="10180" y="3909"/>
                  <a:pt x="10180" y="3897"/>
                  <a:pt x="10192" y="3897"/>
                </a:cubicBezTo>
                <a:cubicBezTo>
                  <a:pt x="10192" y="3897"/>
                  <a:pt x="10204" y="3897"/>
                  <a:pt x="10204" y="3873"/>
                </a:cubicBezTo>
                <a:cubicBezTo>
                  <a:pt x="10216" y="3873"/>
                  <a:pt x="10216" y="3861"/>
                  <a:pt x="10240" y="3861"/>
                </a:cubicBezTo>
                <a:cubicBezTo>
                  <a:pt x="10240" y="3861"/>
                  <a:pt x="10252" y="3861"/>
                  <a:pt x="10252" y="3849"/>
                </a:cubicBezTo>
                <a:cubicBezTo>
                  <a:pt x="10264" y="3849"/>
                  <a:pt x="10264" y="3837"/>
                  <a:pt x="10276" y="3837"/>
                </a:cubicBezTo>
                <a:cubicBezTo>
                  <a:pt x="10276" y="3837"/>
                  <a:pt x="10300" y="3837"/>
                  <a:pt x="10300" y="3814"/>
                </a:cubicBezTo>
                <a:cubicBezTo>
                  <a:pt x="10311" y="3814"/>
                  <a:pt x="10311" y="3802"/>
                  <a:pt x="10323" y="3802"/>
                </a:cubicBezTo>
                <a:cubicBezTo>
                  <a:pt x="10323" y="3802"/>
                  <a:pt x="10335" y="3802"/>
                  <a:pt x="10335" y="3790"/>
                </a:cubicBezTo>
                <a:cubicBezTo>
                  <a:pt x="10359" y="3778"/>
                  <a:pt x="10371" y="3778"/>
                  <a:pt x="10371" y="3754"/>
                </a:cubicBezTo>
                <a:cubicBezTo>
                  <a:pt x="10823" y="3373"/>
                  <a:pt x="10835" y="2802"/>
                  <a:pt x="10490" y="2468"/>
                </a:cubicBezTo>
                <a:lnTo>
                  <a:pt x="8275" y="242"/>
                </a:lnTo>
                <a:cubicBezTo>
                  <a:pt x="8109" y="81"/>
                  <a:pt x="7889" y="0"/>
                  <a:pt x="7667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rtl="1"/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9149" name="Google Shape;9149;p76"/>
          <p:cNvGrpSpPr/>
          <p:nvPr/>
        </p:nvGrpSpPr>
        <p:grpSpPr>
          <a:xfrm>
            <a:off x="10881802" y="8349635"/>
            <a:ext cx="795527" cy="525608"/>
            <a:chOff x="5206262" y="4174817"/>
            <a:chExt cx="397763" cy="262804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9150" name="Google Shape;9150;p76"/>
            <p:cNvSpPr/>
            <p:nvPr/>
          </p:nvSpPr>
          <p:spPr>
            <a:xfrm>
              <a:off x="5206262" y="4177104"/>
              <a:ext cx="397763" cy="260518"/>
            </a:xfrm>
            <a:custGeom>
              <a:avLst/>
              <a:gdLst/>
              <a:ahLst/>
              <a:cxnLst/>
              <a:rect l="l" t="t" r="r" b="b"/>
              <a:pathLst>
                <a:path w="12526" h="8204" extrusionOk="0">
                  <a:moveTo>
                    <a:pt x="3655" y="381"/>
                  </a:moveTo>
                  <a:cubicBezTo>
                    <a:pt x="3989" y="381"/>
                    <a:pt x="4298" y="500"/>
                    <a:pt x="4536" y="738"/>
                  </a:cubicBezTo>
                  <a:lnTo>
                    <a:pt x="7049" y="3120"/>
                  </a:lnTo>
                  <a:lnTo>
                    <a:pt x="5644" y="3120"/>
                  </a:lnTo>
                  <a:lnTo>
                    <a:pt x="3512" y="381"/>
                  </a:lnTo>
                  <a:close/>
                  <a:moveTo>
                    <a:pt x="10585" y="3477"/>
                  </a:moveTo>
                  <a:cubicBezTo>
                    <a:pt x="10882" y="3501"/>
                    <a:pt x="11156" y="3620"/>
                    <a:pt x="11382" y="3846"/>
                  </a:cubicBezTo>
                  <a:lnTo>
                    <a:pt x="11502" y="3965"/>
                  </a:lnTo>
                  <a:lnTo>
                    <a:pt x="10763" y="3965"/>
                  </a:lnTo>
                  <a:lnTo>
                    <a:pt x="10763" y="3953"/>
                  </a:lnTo>
                  <a:cubicBezTo>
                    <a:pt x="10656" y="3953"/>
                    <a:pt x="10585" y="3858"/>
                    <a:pt x="10585" y="3775"/>
                  </a:cubicBezTo>
                  <a:lnTo>
                    <a:pt x="10585" y="3477"/>
                  </a:lnTo>
                  <a:close/>
                  <a:moveTo>
                    <a:pt x="7906" y="4263"/>
                  </a:moveTo>
                  <a:lnTo>
                    <a:pt x="4536" y="7430"/>
                  </a:lnTo>
                  <a:cubicBezTo>
                    <a:pt x="4298" y="7656"/>
                    <a:pt x="3989" y="7787"/>
                    <a:pt x="3655" y="7787"/>
                  </a:cubicBezTo>
                  <a:lnTo>
                    <a:pt x="3512" y="7787"/>
                  </a:lnTo>
                  <a:lnTo>
                    <a:pt x="6263" y="4263"/>
                  </a:lnTo>
                  <a:close/>
                  <a:moveTo>
                    <a:pt x="3381" y="0"/>
                  </a:moveTo>
                  <a:cubicBezTo>
                    <a:pt x="3262" y="0"/>
                    <a:pt x="3155" y="60"/>
                    <a:pt x="3108" y="179"/>
                  </a:cubicBezTo>
                  <a:cubicBezTo>
                    <a:pt x="3060" y="286"/>
                    <a:pt x="3060" y="405"/>
                    <a:pt x="3143" y="512"/>
                  </a:cubicBezTo>
                  <a:lnTo>
                    <a:pt x="5167" y="3120"/>
                  </a:lnTo>
                  <a:lnTo>
                    <a:pt x="2512" y="3120"/>
                  </a:lnTo>
                  <a:cubicBezTo>
                    <a:pt x="2405" y="3120"/>
                    <a:pt x="2310" y="3060"/>
                    <a:pt x="2250" y="2965"/>
                  </a:cubicBezTo>
                  <a:lnTo>
                    <a:pt x="1429" y="1536"/>
                  </a:lnTo>
                  <a:cubicBezTo>
                    <a:pt x="1310" y="1334"/>
                    <a:pt x="1084" y="1215"/>
                    <a:pt x="845" y="1215"/>
                  </a:cubicBezTo>
                  <a:lnTo>
                    <a:pt x="310" y="1215"/>
                  </a:lnTo>
                  <a:cubicBezTo>
                    <a:pt x="143" y="1215"/>
                    <a:pt x="0" y="1346"/>
                    <a:pt x="0" y="1524"/>
                  </a:cubicBezTo>
                  <a:lnTo>
                    <a:pt x="0" y="4394"/>
                  </a:lnTo>
                  <a:cubicBezTo>
                    <a:pt x="0" y="4763"/>
                    <a:pt x="310" y="5084"/>
                    <a:pt x="679" y="5084"/>
                  </a:cubicBezTo>
                  <a:lnTo>
                    <a:pt x="2262" y="5084"/>
                  </a:lnTo>
                  <a:cubicBezTo>
                    <a:pt x="2369" y="5084"/>
                    <a:pt x="2441" y="4989"/>
                    <a:pt x="2441" y="4906"/>
                  </a:cubicBezTo>
                  <a:cubicBezTo>
                    <a:pt x="2441" y="4810"/>
                    <a:pt x="2346" y="4727"/>
                    <a:pt x="2262" y="4727"/>
                  </a:cubicBezTo>
                  <a:lnTo>
                    <a:pt x="679" y="4727"/>
                  </a:lnTo>
                  <a:cubicBezTo>
                    <a:pt x="500" y="4727"/>
                    <a:pt x="369" y="4572"/>
                    <a:pt x="369" y="4406"/>
                  </a:cubicBezTo>
                  <a:lnTo>
                    <a:pt x="369" y="1596"/>
                  </a:lnTo>
                  <a:lnTo>
                    <a:pt x="845" y="1596"/>
                  </a:lnTo>
                  <a:cubicBezTo>
                    <a:pt x="965" y="1596"/>
                    <a:pt x="1060" y="1655"/>
                    <a:pt x="1119" y="1750"/>
                  </a:cubicBezTo>
                  <a:lnTo>
                    <a:pt x="1929" y="3179"/>
                  </a:lnTo>
                  <a:cubicBezTo>
                    <a:pt x="2048" y="3382"/>
                    <a:pt x="2274" y="3513"/>
                    <a:pt x="2512" y="3513"/>
                  </a:cubicBezTo>
                  <a:lnTo>
                    <a:pt x="10192" y="3513"/>
                  </a:lnTo>
                  <a:lnTo>
                    <a:pt x="10192" y="3834"/>
                  </a:lnTo>
                  <a:cubicBezTo>
                    <a:pt x="10192" y="4132"/>
                    <a:pt x="10442" y="4382"/>
                    <a:pt x="10740" y="4382"/>
                  </a:cubicBezTo>
                  <a:lnTo>
                    <a:pt x="11835" y="4382"/>
                  </a:lnTo>
                  <a:lnTo>
                    <a:pt x="12049" y="4620"/>
                  </a:lnTo>
                  <a:cubicBezTo>
                    <a:pt x="12085" y="4644"/>
                    <a:pt x="12109" y="4703"/>
                    <a:pt x="12133" y="4751"/>
                  </a:cubicBezTo>
                  <a:lnTo>
                    <a:pt x="7942" y="4751"/>
                  </a:lnTo>
                  <a:lnTo>
                    <a:pt x="8454" y="4275"/>
                  </a:lnTo>
                  <a:cubicBezTo>
                    <a:pt x="8513" y="4227"/>
                    <a:pt x="8525" y="4144"/>
                    <a:pt x="8501" y="4072"/>
                  </a:cubicBezTo>
                  <a:cubicBezTo>
                    <a:pt x="8465" y="3989"/>
                    <a:pt x="8406" y="3953"/>
                    <a:pt x="8334" y="3953"/>
                  </a:cubicBezTo>
                  <a:lnTo>
                    <a:pt x="6203" y="3953"/>
                  </a:lnTo>
                  <a:cubicBezTo>
                    <a:pt x="6120" y="3953"/>
                    <a:pt x="6025" y="3989"/>
                    <a:pt x="5965" y="4072"/>
                  </a:cubicBezTo>
                  <a:lnTo>
                    <a:pt x="5441" y="4739"/>
                  </a:lnTo>
                  <a:lnTo>
                    <a:pt x="3120" y="4739"/>
                  </a:lnTo>
                  <a:cubicBezTo>
                    <a:pt x="3024" y="4739"/>
                    <a:pt x="2941" y="4822"/>
                    <a:pt x="2941" y="4918"/>
                  </a:cubicBezTo>
                  <a:cubicBezTo>
                    <a:pt x="2941" y="5001"/>
                    <a:pt x="3036" y="5096"/>
                    <a:pt x="3120" y="5096"/>
                  </a:cubicBezTo>
                  <a:lnTo>
                    <a:pt x="5167" y="5096"/>
                  </a:lnTo>
                  <a:lnTo>
                    <a:pt x="3143" y="7704"/>
                  </a:lnTo>
                  <a:cubicBezTo>
                    <a:pt x="3060" y="7787"/>
                    <a:pt x="3048" y="7918"/>
                    <a:pt x="3108" y="8025"/>
                  </a:cubicBezTo>
                  <a:cubicBezTo>
                    <a:pt x="3155" y="8132"/>
                    <a:pt x="3274" y="8204"/>
                    <a:pt x="3381" y="8204"/>
                  </a:cubicBezTo>
                  <a:lnTo>
                    <a:pt x="3643" y="8204"/>
                  </a:lnTo>
                  <a:cubicBezTo>
                    <a:pt x="4060" y="8204"/>
                    <a:pt x="4477" y="8037"/>
                    <a:pt x="4775" y="7763"/>
                  </a:cubicBezTo>
                  <a:lnTo>
                    <a:pt x="7572" y="5108"/>
                  </a:lnTo>
                  <a:lnTo>
                    <a:pt x="12252" y="5108"/>
                  </a:lnTo>
                  <a:cubicBezTo>
                    <a:pt x="12395" y="5108"/>
                    <a:pt x="12525" y="4989"/>
                    <a:pt x="12525" y="4822"/>
                  </a:cubicBezTo>
                  <a:cubicBezTo>
                    <a:pt x="12525" y="4584"/>
                    <a:pt x="12466" y="4406"/>
                    <a:pt x="12335" y="4286"/>
                  </a:cubicBezTo>
                  <a:lnTo>
                    <a:pt x="11621" y="3572"/>
                  </a:lnTo>
                  <a:cubicBezTo>
                    <a:pt x="11311" y="3263"/>
                    <a:pt x="10894" y="3096"/>
                    <a:pt x="10466" y="3096"/>
                  </a:cubicBezTo>
                  <a:lnTo>
                    <a:pt x="7572" y="3096"/>
                  </a:lnTo>
                  <a:lnTo>
                    <a:pt x="4775" y="453"/>
                  </a:lnTo>
                  <a:cubicBezTo>
                    <a:pt x="4465" y="155"/>
                    <a:pt x="4060" y="0"/>
                    <a:pt x="36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51" name="Google Shape;9151;p76"/>
            <p:cNvSpPr/>
            <p:nvPr/>
          </p:nvSpPr>
          <p:spPr>
            <a:xfrm>
              <a:off x="5434231" y="4174817"/>
              <a:ext cx="167539" cy="70369"/>
            </a:xfrm>
            <a:custGeom>
              <a:avLst/>
              <a:gdLst/>
              <a:ahLst/>
              <a:cxnLst/>
              <a:rect l="l" t="t" r="r" b="b"/>
              <a:pathLst>
                <a:path w="5276" h="2216" extrusionOk="0">
                  <a:moveTo>
                    <a:pt x="2596" y="1"/>
                  </a:moveTo>
                  <a:cubicBezTo>
                    <a:pt x="1965" y="1"/>
                    <a:pt x="1417" y="418"/>
                    <a:pt x="1251" y="1013"/>
                  </a:cubicBezTo>
                  <a:cubicBezTo>
                    <a:pt x="1179" y="1001"/>
                    <a:pt x="1108" y="1001"/>
                    <a:pt x="1048" y="1001"/>
                  </a:cubicBezTo>
                  <a:cubicBezTo>
                    <a:pt x="465" y="1001"/>
                    <a:pt x="1" y="1465"/>
                    <a:pt x="1" y="2037"/>
                  </a:cubicBezTo>
                  <a:cubicBezTo>
                    <a:pt x="24" y="2132"/>
                    <a:pt x="96" y="2203"/>
                    <a:pt x="203" y="2203"/>
                  </a:cubicBezTo>
                  <a:lnTo>
                    <a:pt x="3358" y="2203"/>
                  </a:lnTo>
                  <a:cubicBezTo>
                    <a:pt x="3465" y="2203"/>
                    <a:pt x="3537" y="2120"/>
                    <a:pt x="3537" y="2025"/>
                  </a:cubicBezTo>
                  <a:cubicBezTo>
                    <a:pt x="3537" y="1918"/>
                    <a:pt x="3441" y="1846"/>
                    <a:pt x="3358" y="1846"/>
                  </a:cubicBezTo>
                  <a:lnTo>
                    <a:pt x="405" y="1846"/>
                  </a:lnTo>
                  <a:cubicBezTo>
                    <a:pt x="489" y="1561"/>
                    <a:pt x="751" y="1358"/>
                    <a:pt x="1048" y="1358"/>
                  </a:cubicBezTo>
                  <a:cubicBezTo>
                    <a:pt x="1144" y="1358"/>
                    <a:pt x="1239" y="1370"/>
                    <a:pt x="1334" y="1418"/>
                  </a:cubicBezTo>
                  <a:cubicBezTo>
                    <a:pt x="1359" y="1428"/>
                    <a:pt x="1384" y="1431"/>
                    <a:pt x="1409" y="1431"/>
                  </a:cubicBezTo>
                  <a:cubicBezTo>
                    <a:pt x="1442" y="1431"/>
                    <a:pt x="1473" y="1425"/>
                    <a:pt x="1501" y="1418"/>
                  </a:cubicBezTo>
                  <a:cubicBezTo>
                    <a:pt x="1536" y="1382"/>
                    <a:pt x="1584" y="1346"/>
                    <a:pt x="1584" y="1287"/>
                  </a:cubicBezTo>
                  <a:cubicBezTo>
                    <a:pt x="1644" y="763"/>
                    <a:pt x="2096" y="370"/>
                    <a:pt x="2608" y="370"/>
                  </a:cubicBezTo>
                  <a:cubicBezTo>
                    <a:pt x="3084" y="370"/>
                    <a:pt x="3489" y="691"/>
                    <a:pt x="3608" y="1144"/>
                  </a:cubicBezTo>
                  <a:cubicBezTo>
                    <a:pt x="3620" y="1191"/>
                    <a:pt x="3656" y="1239"/>
                    <a:pt x="3703" y="1263"/>
                  </a:cubicBezTo>
                  <a:cubicBezTo>
                    <a:pt x="3726" y="1286"/>
                    <a:pt x="3758" y="1294"/>
                    <a:pt x="3791" y="1294"/>
                  </a:cubicBezTo>
                  <a:cubicBezTo>
                    <a:pt x="3810" y="1294"/>
                    <a:pt x="3829" y="1291"/>
                    <a:pt x="3846" y="1287"/>
                  </a:cubicBezTo>
                  <a:cubicBezTo>
                    <a:pt x="3930" y="1251"/>
                    <a:pt x="4025" y="1239"/>
                    <a:pt x="4120" y="1239"/>
                  </a:cubicBezTo>
                  <a:cubicBezTo>
                    <a:pt x="4501" y="1239"/>
                    <a:pt x="4811" y="1501"/>
                    <a:pt x="4906" y="1858"/>
                  </a:cubicBezTo>
                  <a:lnTo>
                    <a:pt x="4215" y="1858"/>
                  </a:lnTo>
                  <a:cubicBezTo>
                    <a:pt x="4120" y="1858"/>
                    <a:pt x="4037" y="1953"/>
                    <a:pt x="4037" y="2037"/>
                  </a:cubicBezTo>
                  <a:cubicBezTo>
                    <a:pt x="4037" y="2132"/>
                    <a:pt x="4132" y="2215"/>
                    <a:pt x="4215" y="2215"/>
                  </a:cubicBezTo>
                  <a:lnTo>
                    <a:pt x="5096" y="2215"/>
                  </a:lnTo>
                  <a:cubicBezTo>
                    <a:pt x="5204" y="2215"/>
                    <a:pt x="5275" y="2132"/>
                    <a:pt x="5275" y="2037"/>
                  </a:cubicBezTo>
                  <a:cubicBezTo>
                    <a:pt x="5275" y="1406"/>
                    <a:pt x="4751" y="870"/>
                    <a:pt x="4096" y="870"/>
                  </a:cubicBezTo>
                  <a:cubicBezTo>
                    <a:pt x="4025" y="870"/>
                    <a:pt x="3965" y="870"/>
                    <a:pt x="3894" y="882"/>
                  </a:cubicBezTo>
                  <a:cubicBezTo>
                    <a:pt x="3680" y="358"/>
                    <a:pt x="3180" y="1"/>
                    <a:pt x="259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52" name="Google Shape;9152;p76"/>
            <p:cNvSpPr/>
            <p:nvPr/>
          </p:nvSpPr>
          <p:spPr>
            <a:xfrm>
              <a:off x="5360877" y="4298852"/>
              <a:ext cx="15147" cy="15147"/>
            </a:xfrm>
            <a:custGeom>
              <a:avLst/>
              <a:gdLst/>
              <a:ahLst/>
              <a:cxnLst/>
              <a:rect l="l" t="t" r="r" b="b"/>
              <a:pathLst>
                <a:path w="477" h="477" extrusionOk="0">
                  <a:moveTo>
                    <a:pt x="239" y="0"/>
                  </a:moveTo>
                  <a:cubicBezTo>
                    <a:pt x="96" y="0"/>
                    <a:pt x="1" y="95"/>
                    <a:pt x="1" y="238"/>
                  </a:cubicBezTo>
                  <a:cubicBezTo>
                    <a:pt x="1" y="369"/>
                    <a:pt x="96" y="476"/>
                    <a:pt x="239" y="476"/>
                  </a:cubicBezTo>
                  <a:cubicBezTo>
                    <a:pt x="370" y="476"/>
                    <a:pt x="477" y="381"/>
                    <a:pt x="477" y="238"/>
                  </a:cubicBezTo>
                  <a:cubicBezTo>
                    <a:pt x="477" y="95"/>
                    <a:pt x="370" y="0"/>
                    <a:pt x="2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53" name="Google Shape;9153;p76"/>
            <p:cNvSpPr/>
            <p:nvPr/>
          </p:nvSpPr>
          <p:spPr>
            <a:xfrm>
              <a:off x="5329503" y="4298852"/>
              <a:ext cx="15147" cy="15147"/>
            </a:xfrm>
            <a:custGeom>
              <a:avLst/>
              <a:gdLst/>
              <a:ahLst/>
              <a:cxnLst/>
              <a:rect l="l" t="t" r="r" b="b"/>
              <a:pathLst>
                <a:path w="477" h="477" extrusionOk="0">
                  <a:moveTo>
                    <a:pt x="239" y="0"/>
                  </a:moveTo>
                  <a:cubicBezTo>
                    <a:pt x="108" y="0"/>
                    <a:pt x="1" y="95"/>
                    <a:pt x="1" y="238"/>
                  </a:cubicBezTo>
                  <a:cubicBezTo>
                    <a:pt x="1" y="369"/>
                    <a:pt x="108" y="476"/>
                    <a:pt x="239" y="476"/>
                  </a:cubicBezTo>
                  <a:cubicBezTo>
                    <a:pt x="370" y="476"/>
                    <a:pt x="477" y="381"/>
                    <a:pt x="477" y="238"/>
                  </a:cubicBezTo>
                  <a:cubicBezTo>
                    <a:pt x="477" y="95"/>
                    <a:pt x="370" y="0"/>
                    <a:pt x="2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54" name="Google Shape;9154;p76"/>
            <p:cNvSpPr/>
            <p:nvPr/>
          </p:nvSpPr>
          <p:spPr>
            <a:xfrm>
              <a:off x="5298511" y="4299202"/>
              <a:ext cx="14766" cy="15179"/>
            </a:xfrm>
            <a:custGeom>
              <a:avLst/>
              <a:gdLst/>
              <a:ahLst/>
              <a:cxnLst/>
              <a:rect l="l" t="t" r="r" b="b"/>
              <a:pathLst>
                <a:path w="465" h="478" extrusionOk="0">
                  <a:moveTo>
                    <a:pt x="238" y="1"/>
                  </a:moveTo>
                  <a:cubicBezTo>
                    <a:pt x="95" y="1"/>
                    <a:pt x="0" y="108"/>
                    <a:pt x="0" y="239"/>
                  </a:cubicBezTo>
                  <a:cubicBezTo>
                    <a:pt x="0" y="370"/>
                    <a:pt x="95" y="477"/>
                    <a:pt x="238" y="477"/>
                  </a:cubicBezTo>
                  <a:cubicBezTo>
                    <a:pt x="369" y="477"/>
                    <a:pt x="465" y="370"/>
                    <a:pt x="465" y="239"/>
                  </a:cubicBezTo>
                  <a:cubicBezTo>
                    <a:pt x="465" y="108"/>
                    <a:pt x="369" y="1"/>
                    <a:pt x="2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55" name="Google Shape;9155;p76"/>
            <p:cNvSpPr/>
            <p:nvPr/>
          </p:nvSpPr>
          <p:spPr>
            <a:xfrm>
              <a:off x="5267137" y="4298852"/>
              <a:ext cx="15147" cy="15147"/>
            </a:xfrm>
            <a:custGeom>
              <a:avLst/>
              <a:gdLst/>
              <a:ahLst/>
              <a:cxnLst/>
              <a:rect l="l" t="t" r="r" b="b"/>
              <a:pathLst>
                <a:path w="477" h="477" extrusionOk="0">
                  <a:moveTo>
                    <a:pt x="238" y="0"/>
                  </a:moveTo>
                  <a:cubicBezTo>
                    <a:pt x="107" y="0"/>
                    <a:pt x="0" y="95"/>
                    <a:pt x="0" y="238"/>
                  </a:cubicBezTo>
                  <a:cubicBezTo>
                    <a:pt x="0" y="369"/>
                    <a:pt x="107" y="476"/>
                    <a:pt x="238" y="476"/>
                  </a:cubicBezTo>
                  <a:cubicBezTo>
                    <a:pt x="369" y="476"/>
                    <a:pt x="476" y="369"/>
                    <a:pt x="476" y="238"/>
                  </a:cubicBezTo>
                  <a:cubicBezTo>
                    <a:pt x="476" y="95"/>
                    <a:pt x="369" y="0"/>
                    <a:pt x="23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56" name="Google Shape;9156;p76"/>
            <p:cNvSpPr/>
            <p:nvPr/>
          </p:nvSpPr>
          <p:spPr>
            <a:xfrm>
              <a:off x="5492470" y="4298852"/>
              <a:ext cx="15147" cy="15147"/>
            </a:xfrm>
            <a:custGeom>
              <a:avLst/>
              <a:gdLst/>
              <a:ahLst/>
              <a:cxnLst/>
              <a:rect l="l" t="t" r="r" b="b"/>
              <a:pathLst>
                <a:path w="477" h="477" extrusionOk="0">
                  <a:moveTo>
                    <a:pt x="238" y="0"/>
                  </a:moveTo>
                  <a:cubicBezTo>
                    <a:pt x="107" y="0"/>
                    <a:pt x="0" y="95"/>
                    <a:pt x="0" y="238"/>
                  </a:cubicBezTo>
                  <a:cubicBezTo>
                    <a:pt x="0" y="369"/>
                    <a:pt x="107" y="476"/>
                    <a:pt x="238" y="476"/>
                  </a:cubicBezTo>
                  <a:cubicBezTo>
                    <a:pt x="381" y="476"/>
                    <a:pt x="476" y="381"/>
                    <a:pt x="476" y="238"/>
                  </a:cubicBezTo>
                  <a:cubicBezTo>
                    <a:pt x="476" y="95"/>
                    <a:pt x="381" y="0"/>
                    <a:pt x="23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9157" name="Google Shape;9157;p76"/>
          <p:cNvGrpSpPr/>
          <p:nvPr/>
        </p:nvGrpSpPr>
        <p:grpSpPr>
          <a:xfrm>
            <a:off x="11924510" y="8409398"/>
            <a:ext cx="881010" cy="580037"/>
            <a:chOff x="5727616" y="4204699"/>
            <a:chExt cx="440505" cy="290018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9158" name="Google Shape;9158;p76"/>
            <p:cNvSpPr/>
            <p:nvPr/>
          </p:nvSpPr>
          <p:spPr>
            <a:xfrm>
              <a:off x="5727616" y="4204699"/>
              <a:ext cx="440505" cy="290018"/>
            </a:xfrm>
            <a:custGeom>
              <a:avLst/>
              <a:gdLst/>
              <a:ahLst/>
              <a:cxnLst/>
              <a:rect l="l" t="t" r="r" b="b"/>
              <a:pathLst>
                <a:path w="13872" h="9133" extrusionOk="0">
                  <a:moveTo>
                    <a:pt x="13145" y="4465"/>
                  </a:moveTo>
                  <a:lnTo>
                    <a:pt x="13145" y="4870"/>
                  </a:lnTo>
                  <a:lnTo>
                    <a:pt x="12752" y="4870"/>
                  </a:lnTo>
                  <a:lnTo>
                    <a:pt x="12752" y="4465"/>
                  </a:lnTo>
                  <a:close/>
                  <a:moveTo>
                    <a:pt x="1275" y="3941"/>
                  </a:moveTo>
                  <a:lnTo>
                    <a:pt x="1275" y="4430"/>
                  </a:lnTo>
                  <a:cubicBezTo>
                    <a:pt x="1275" y="4775"/>
                    <a:pt x="1013" y="5049"/>
                    <a:pt x="668" y="5049"/>
                  </a:cubicBezTo>
                  <a:lnTo>
                    <a:pt x="418" y="5049"/>
                  </a:lnTo>
                  <a:cubicBezTo>
                    <a:pt x="501" y="4549"/>
                    <a:pt x="810" y="4120"/>
                    <a:pt x="1275" y="3941"/>
                  </a:cubicBezTo>
                  <a:close/>
                  <a:moveTo>
                    <a:pt x="9121" y="417"/>
                  </a:moveTo>
                  <a:cubicBezTo>
                    <a:pt x="9562" y="417"/>
                    <a:pt x="9978" y="620"/>
                    <a:pt x="10252" y="977"/>
                  </a:cubicBezTo>
                  <a:lnTo>
                    <a:pt x="12205" y="3584"/>
                  </a:lnTo>
                  <a:cubicBezTo>
                    <a:pt x="12240" y="3632"/>
                    <a:pt x="12300" y="3656"/>
                    <a:pt x="12360" y="3656"/>
                  </a:cubicBezTo>
                  <a:lnTo>
                    <a:pt x="13312" y="3656"/>
                  </a:lnTo>
                  <a:cubicBezTo>
                    <a:pt x="13431" y="3656"/>
                    <a:pt x="13514" y="3775"/>
                    <a:pt x="13467" y="3882"/>
                  </a:cubicBezTo>
                  <a:lnTo>
                    <a:pt x="13372" y="4060"/>
                  </a:lnTo>
                  <a:lnTo>
                    <a:pt x="12574" y="4060"/>
                  </a:lnTo>
                  <a:cubicBezTo>
                    <a:pt x="12455" y="4060"/>
                    <a:pt x="12360" y="4156"/>
                    <a:pt x="12360" y="4275"/>
                  </a:cubicBezTo>
                  <a:lnTo>
                    <a:pt x="12360" y="5084"/>
                  </a:lnTo>
                  <a:cubicBezTo>
                    <a:pt x="12360" y="5203"/>
                    <a:pt x="12455" y="5299"/>
                    <a:pt x="12574" y="5299"/>
                  </a:cubicBezTo>
                  <a:lnTo>
                    <a:pt x="13181" y="5299"/>
                  </a:lnTo>
                  <a:lnTo>
                    <a:pt x="13181" y="5596"/>
                  </a:lnTo>
                  <a:cubicBezTo>
                    <a:pt x="13181" y="5787"/>
                    <a:pt x="13252" y="5977"/>
                    <a:pt x="13395" y="6096"/>
                  </a:cubicBezTo>
                  <a:cubicBezTo>
                    <a:pt x="13455" y="6156"/>
                    <a:pt x="13479" y="6227"/>
                    <a:pt x="13479" y="6323"/>
                  </a:cubicBezTo>
                  <a:lnTo>
                    <a:pt x="13479" y="6692"/>
                  </a:lnTo>
                  <a:lnTo>
                    <a:pt x="13443" y="6692"/>
                  </a:lnTo>
                  <a:cubicBezTo>
                    <a:pt x="13443" y="7037"/>
                    <a:pt x="13181" y="7311"/>
                    <a:pt x="12836" y="7311"/>
                  </a:cubicBezTo>
                  <a:lnTo>
                    <a:pt x="12526" y="7311"/>
                  </a:lnTo>
                  <a:cubicBezTo>
                    <a:pt x="12419" y="6501"/>
                    <a:pt x="11740" y="5894"/>
                    <a:pt x="10919" y="5894"/>
                  </a:cubicBezTo>
                  <a:cubicBezTo>
                    <a:pt x="10097" y="5894"/>
                    <a:pt x="9419" y="6513"/>
                    <a:pt x="9312" y="7311"/>
                  </a:cubicBezTo>
                  <a:lnTo>
                    <a:pt x="4061" y="7311"/>
                  </a:lnTo>
                  <a:cubicBezTo>
                    <a:pt x="3954" y="6501"/>
                    <a:pt x="3275" y="5894"/>
                    <a:pt x="2454" y="5894"/>
                  </a:cubicBezTo>
                  <a:cubicBezTo>
                    <a:pt x="1632" y="5894"/>
                    <a:pt x="965" y="6501"/>
                    <a:pt x="846" y="7275"/>
                  </a:cubicBezTo>
                  <a:cubicBezTo>
                    <a:pt x="608" y="7204"/>
                    <a:pt x="429" y="6966"/>
                    <a:pt x="429" y="6692"/>
                  </a:cubicBezTo>
                  <a:lnTo>
                    <a:pt x="429" y="5465"/>
                  </a:lnTo>
                  <a:lnTo>
                    <a:pt x="691" y="5465"/>
                  </a:lnTo>
                  <a:cubicBezTo>
                    <a:pt x="1263" y="5465"/>
                    <a:pt x="1703" y="5001"/>
                    <a:pt x="1703" y="4453"/>
                  </a:cubicBezTo>
                  <a:lnTo>
                    <a:pt x="1703" y="3822"/>
                  </a:lnTo>
                  <a:lnTo>
                    <a:pt x="2406" y="3644"/>
                  </a:lnTo>
                  <a:cubicBezTo>
                    <a:pt x="2465" y="3632"/>
                    <a:pt x="2513" y="3596"/>
                    <a:pt x="2525" y="3560"/>
                  </a:cubicBezTo>
                  <a:lnTo>
                    <a:pt x="3954" y="1120"/>
                  </a:lnTo>
                  <a:cubicBezTo>
                    <a:pt x="4204" y="679"/>
                    <a:pt x="4680" y="417"/>
                    <a:pt x="5180" y="417"/>
                  </a:cubicBezTo>
                  <a:close/>
                  <a:moveTo>
                    <a:pt x="2430" y="6275"/>
                  </a:moveTo>
                  <a:cubicBezTo>
                    <a:pt x="3108" y="6275"/>
                    <a:pt x="3656" y="6823"/>
                    <a:pt x="3656" y="7501"/>
                  </a:cubicBezTo>
                  <a:cubicBezTo>
                    <a:pt x="3656" y="8168"/>
                    <a:pt x="3108" y="8716"/>
                    <a:pt x="2430" y="8716"/>
                  </a:cubicBezTo>
                  <a:cubicBezTo>
                    <a:pt x="1763" y="8716"/>
                    <a:pt x="1215" y="8168"/>
                    <a:pt x="1215" y="7501"/>
                  </a:cubicBezTo>
                  <a:cubicBezTo>
                    <a:pt x="1215" y="6823"/>
                    <a:pt x="1763" y="6275"/>
                    <a:pt x="2430" y="6275"/>
                  </a:cubicBezTo>
                  <a:close/>
                  <a:moveTo>
                    <a:pt x="10919" y="6275"/>
                  </a:moveTo>
                  <a:cubicBezTo>
                    <a:pt x="11586" y="6275"/>
                    <a:pt x="12145" y="6823"/>
                    <a:pt x="12145" y="7501"/>
                  </a:cubicBezTo>
                  <a:cubicBezTo>
                    <a:pt x="12145" y="8168"/>
                    <a:pt x="11586" y="8716"/>
                    <a:pt x="10919" y="8716"/>
                  </a:cubicBezTo>
                  <a:cubicBezTo>
                    <a:pt x="10252" y="8716"/>
                    <a:pt x="9693" y="8168"/>
                    <a:pt x="9693" y="7501"/>
                  </a:cubicBezTo>
                  <a:cubicBezTo>
                    <a:pt x="9693" y="6823"/>
                    <a:pt x="10252" y="6275"/>
                    <a:pt x="10919" y="6275"/>
                  </a:cubicBezTo>
                  <a:close/>
                  <a:moveTo>
                    <a:pt x="5144" y="0"/>
                  </a:moveTo>
                  <a:cubicBezTo>
                    <a:pt x="4501" y="0"/>
                    <a:pt x="3894" y="334"/>
                    <a:pt x="3573" y="905"/>
                  </a:cubicBezTo>
                  <a:lnTo>
                    <a:pt x="2180" y="3275"/>
                  </a:lnTo>
                  <a:lnTo>
                    <a:pt x="1430" y="3465"/>
                  </a:lnTo>
                  <a:cubicBezTo>
                    <a:pt x="489" y="3703"/>
                    <a:pt x="1" y="4477"/>
                    <a:pt x="1" y="5251"/>
                  </a:cubicBezTo>
                  <a:lnTo>
                    <a:pt x="1" y="6692"/>
                  </a:lnTo>
                  <a:cubicBezTo>
                    <a:pt x="1" y="7180"/>
                    <a:pt x="358" y="7608"/>
                    <a:pt x="810" y="7692"/>
                  </a:cubicBezTo>
                  <a:cubicBezTo>
                    <a:pt x="906" y="8501"/>
                    <a:pt x="1584" y="9132"/>
                    <a:pt x="2418" y="9132"/>
                  </a:cubicBezTo>
                  <a:cubicBezTo>
                    <a:pt x="3251" y="9132"/>
                    <a:pt x="3930" y="8513"/>
                    <a:pt x="4025" y="7728"/>
                  </a:cubicBezTo>
                  <a:lnTo>
                    <a:pt x="9300" y="7728"/>
                  </a:lnTo>
                  <a:cubicBezTo>
                    <a:pt x="9407" y="8525"/>
                    <a:pt x="10085" y="9132"/>
                    <a:pt x="10907" y="9132"/>
                  </a:cubicBezTo>
                  <a:cubicBezTo>
                    <a:pt x="11740" y="9132"/>
                    <a:pt x="12407" y="8513"/>
                    <a:pt x="12514" y="7728"/>
                  </a:cubicBezTo>
                  <a:lnTo>
                    <a:pt x="12824" y="7728"/>
                  </a:lnTo>
                  <a:cubicBezTo>
                    <a:pt x="13395" y="7728"/>
                    <a:pt x="13836" y="7263"/>
                    <a:pt x="13836" y="6716"/>
                  </a:cubicBezTo>
                  <a:lnTo>
                    <a:pt x="13836" y="6299"/>
                  </a:lnTo>
                  <a:cubicBezTo>
                    <a:pt x="13848" y="6096"/>
                    <a:pt x="13776" y="5918"/>
                    <a:pt x="13645" y="5787"/>
                  </a:cubicBezTo>
                  <a:cubicBezTo>
                    <a:pt x="13586" y="5727"/>
                    <a:pt x="13550" y="5656"/>
                    <a:pt x="13550" y="5561"/>
                  </a:cubicBezTo>
                  <a:lnTo>
                    <a:pt x="13550" y="4572"/>
                  </a:lnTo>
                  <a:lnTo>
                    <a:pt x="13788" y="4037"/>
                  </a:lnTo>
                  <a:cubicBezTo>
                    <a:pt x="13872" y="3846"/>
                    <a:pt x="13872" y="3656"/>
                    <a:pt x="13764" y="3501"/>
                  </a:cubicBezTo>
                  <a:cubicBezTo>
                    <a:pt x="13657" y="3334"/>
                    <a:pt x="13479" y="3239"/>
                    <a:pt x="13288" y="3239"/>
                  </a:cubicBezTo>
                  <a:lnTo>
                    <a:pt x="12443" y="3239"/>
                  </a:lnTo>
                  <a:lnTo>
                    <a:pt x="10550" y="727"/>
                  </a:lnTo>
                  <a:cubicBezTo>
                    <a:pt x="10204" y="262"/>
                    <a:pt x="9657" y="0"/>
                    <a:pt x="908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59" name="Google Shape;9159;p76"/>
            <p:cNvSpPr/>
            <p:nvPr/>
          </p:nvSpPr>
          <p:spPr>
            <a:xfrm>
              <a:off x="5779789" y="4416409"/>
              <a:ext cx="52205" cy="51475"/>
            </a:xfrm>
            <a:custGeom>
              <a:avLst/>
              <a:gdLst/>
              <a:ahLst/>
              <a:cxnLst/>
              <a:rect l="l" t="t" r="r" b="b"/>
              <a:pathLst>
                <a:path w="1644" h="1621" extrusionOk="0">
                  <a:moveTo>
                    <a:pt x="811" y="1"/>
                  </a:moveTo>
                  <a:cubicBezTo>
                    <a:pt x="584" y="1"/>
                    <a:pt x="394" y="84"/>
                    <a:pt x="239" y="239"/>
                  </a:cubicBezTo>
                  <a:cubicBezTo>
                    <a:pt x="96" y="382"/>
                    <a:pt x="1" y="596"/>
                    <a:pt x="1" y="799"/>
                  </a:cubicBezTo>
                  <a:cubicBezTo>
                    <a:pt x="1" y="1263"/>
                    <a:pt x="382" y="1620"/>
                    <a:pt x="822" y="1620"/>
                  </a:cubicBezTo>
                  <a:cubicBezTo>
                    <a:pt x="1275" y="1620"/>
                    <a:pt x="1644" y="1263"/>
                    <a:pt x="1644" y="799"/>
                  </a:cubicBezTo>
                  <a:cubicBezTo>
                    <a:pt x="1644" y="739"/>
                    <a:pt x="1632" y="668"/>
                    <a:pt x="1608" y="608"/>
                  </a:cubicBezTo>
                  <a:cubicBezTo>
                    <a:pt x="1557" y="546"/>
                    <a:pt x="1478" y="484"/>
                    <a:pt x="1389" y="484"/>
                  </a:cubicBezTo>
                  <a:cubicBezTo>
                    <a:pt x="1375" y="484"/>
                    <a:pt x="1361" y="486"/>
                    <a:pt x="1346" y="489"/>
                  </a:cubicBezTo>
                  <a:cubicBezTo>
                    <a:pt x="1239" y="525"/>
                    <a:pt x="1168" y="620"/>
                    <a:pt x="1192" y="727"/>
                  </a:cubicBezTo>
                  <a:cubicBezTo>
                    <a:pt x="1203" y="763"/>
                    <a:pt x="1203" y="787"/>
                    <a:pt x="1203" y="822"/>
                  </a:cubicBezTo>
                  <a:cubicBezTo>
                    <a:pt x="1203" y="1037"/>
                    <a:pt x="1025" y="1215"/>
                    <a:pt x="811" y="1215"/>
                  </a:cubicBezTo>
                  <a:cubicBezTo>
                    <a:pt x="584" y="1215"/>
                    <a:pt x="406" y="1037"/>
                    <a:pt x="406" y="822"/>
                  </a:cubicBezTo>
                  <a:cubicBezTo>
                    <a:pt x="406" y="596"/>
                    <a:pt x="584" y="418"/>
                    <a:pt x="811" y="418"/>
                  </a:cubicBezTo>
                  <a:cubicBezTo>
                    <a:pt x="930" y="418"/>
                    <a:pt x="1013" y="322"/>
                    <a:pt x="1013" y="203"/>
                  </a:cubicBezTo>
                  <a:cubicBezTo>
                    <a:pt x="1013" y="84"/>
                    <a:pt x="930" y="1"/>
                    <a:pt x="81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60" name="Google Shape;9160;p76"/>
            <p:cNvSpPr/>
            <p:nvPr/>
          </p:nvSpPr>
          <p:spPr>
            <a:xfrm>
              <a:off x="6048627" y="4416409"/>
              <a:ext cx="52205" cy="51856"/>
            </a:xfrm>
            <a:custGeom>
              <a:avLst/>
              <a:gdLst/>
              <a:ahLst/>
              <a:cxnLst/>
              <a:rect l="l" t="t" r="r" b="b"/>
              <a:pathLst>
                <a:path w="1644" h="1633" extrusionOk="0">
                  <a:moveTo>
                    <a:pt x="822" y="1"/>
                  </a:moveTo>
                  <a:cubicBezTo>
                    <a:pt x="596" y="1"/>
                    <a:pt x="405" y="84"/>
                    <a:pt x="238" y="239"/>
                  </a:cubicBezTo>
                  <a:cubicBezTo>
                    <a:pt x="95" y="382"/>
                    <a:pt x="0" y="596"/>
                    <a:pt x="0" y="822"/>
                  </a:cubicBezTo>
                  <a:cubicBezTo>
                    <a:pt x="0" y="1263"/>
                    <a:pt x="381" y="1632"/>
                    <a:pt x="822" y="1632"/>
                  </a:cubicBezTo>
                  <a:cubicBezTo>
                    <a:pt x="1274" y="1632"/>
                    <a:pt x="1643" y="1275"/>
                    <a:pt x="1643" y="822"/>
                  </a:cubicBezTo>
                  <a:cubicBezTo>
                    <a:pt x="1643" y="763"/>
                    <a:pt x="1631" y="680"/>
                    <a:pt x="1608" y="620"/>
                  </a:cubicBezTo>
                  <a:cubicBezTo>
                    <a:pt x="1577" y="548"/>
                    <a:pt x="1492" y="484"/>
                    <a:pt x="1400" y="484"/>
                  </a:cubicBezTo>
                  <a:cubicBezTo>
                    <a:pt x="1386" y="484"/>
                    <a:pt x="1372" y="486"/>
                    <a:pt x="1358" y="489"/>
                  </a:cubicBezTo>
                  <a:cubicBezTo>
                    <a:pt x="1250" y="525"/>
                    <a:pt x="1179" y="620"/>
                    <a:pt x="1215" y="727"/>
                  </a:cubicBezTo>
                  <a:cubicBezTo>
                    <a:pt x="1227" y="763"/>
                    <a:pt x="1227" y="787"/>
                    <a:pt x="1227" y="822"/>
                  </a:cubicBezTo>
                  <a:cubicBezTo>
                    <a:pt x="1227" y="1037"/>
                    <a:pt x="1048" y="1215"/>
                    <a:pt x="822" y="1215"/>
                  </a:cubicBezTo>
                  <a:cubicBezTo>
                    <a:pt x="596" y="1215"/>
                    <a:pt x="417" y="1037"/>
                    <a:pt x="417" y="822"/>
                  </a:cubicBezTo>
                  <a:cubicBezTo>
                    <a:pt x="417" y="596"/>
                    <a:pt x="596" y="418"/>
                    <a:pt x="822" y="418"/>
                  </a:cubicBezTo>
                  <a:cubicBezTo>
                    <a:pt x="941" y="418"/>
                    <a:pt x="1036" y="322"/>
                    <a:pt x="1036" y="203"/>
                  </a:cubicBezTo>
                  <a:cubicBezTo>
                    <a:pt x="1036" y="84"/>
                    <a:pt x="941" y="1"/>
                    <a:pt x="8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61" name="Google Shape;9161;p76"/>
            <p:cNvSpPr/>
            <p:nvPr/>
          </p:nvSpPr>
          <p:spPr>
            <a:xfrm>
              <a:off x="6000995" y="4365379"/>
              <a:ext cx="122892" cy="58016"/>
            </a:xfrm>
            <a:custGeom>
              <a:avLst/>
              <a:gdLst/>
              <a:ahLst/>
              <a:cxnLst/>
              <a:rect l="l" t="t" r="r" b="b"/>
              <a:pathLst>
                <a:path w="3870" h="1827" extrusionOk="0">
                  <a:moveTo>
                    <a:pt x="2310" y="1"/>
                  </a:moveTo>
                  <a:cubicBezTo>
                    <a:pt x="1810" y="1"/>
                    <a:pt x="1334" y="143"/>
                    <a:pt x="929" y="429"/>
                  </a:cubicBezTo>
                  <a:cubicBezTo>
                    <a:pt x="524" y="715"/>
                    <a:pt x="226" y="1096"/>
                    <a:pt x="48" y="1548"/>
                  </a:cubicBezTo>
                  <a:cubicBezTo>
                    <a:pt x="0" y="1656"/>
                    <a:pt x="60" y="1775"/>
                    <a:pt x="167" y="1810"/>
                  </a:cubicBezTo>
                  <a:cubicBezTo>
                    <a:pt x="192" y="1822"/>
                    <a:pt x="218" y="1827"/>
                    <a:pt x="244" y="1827"/>
                  </a:cubicBezTo>
                  <a:cubicBezTo>
                    <a:pt x="326" y="1827"/>
                    <a:pt x="404" y="1773"/>
                    <a:pt x="441" y="1691"/>
                  </a:cubicBezTo>
                  <a:cubicBezTo>
                    <a:pt x="738" y="917"/>
                    <a:pt x="1488" y="405"/>
                    <a:pt x="2322" y="405"/>
                  </a:cubicBezTo>
                  <a:cubicBezTo>
                    <a:pt x="2774" y="405"/>
                    <a:pt x="3191" y="536"/>
                    <a:pt x="3548" y="798"/>
                  </a:cubicBezTo>
                  <a:cubicBezTo>
                    <a:pt x="3581" y="831"/>
                    <a:pt x="3624" y="846"/>
                    <a:pt x="3667" y="846"/>
                  </a:cubicBezTo>
                  <a:cubicBezTo>
                    <a:pt x="3732" y="846"/>
                    <a:pt x="3798" y="813"/>
                    <a:pt x="3834" y="763"/>
                  </a:cubicBezTo>
                  <a:cubicBezTo>
                    <a:pt x="3870" y="679"/>
                    <a:pt x="3858" y="560"/>
                    <a:pt x="3774" y="489"/>
                  </a:cubicBezTo>
                  <a:cubicBezTo>
                    <a:pt x="3334" y="179"/>
                    <a:pt x="2846" y="1"/>
                    <a:pt x="23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62" name="Google Shape;9162;p76"/>
            <p:cNvSpPr/>
            <p:nvPr/>
          </p:nvSpPr>
          <p:spPr>
            <a:xfrm>
              <a:off x="5816847" y="4230039"/>
              <a:ext cx="124797" cy="193610"/>
            </a:xfrm>
            <a:custGeom>
              <a:avLst/>
              <a:gdLst/>
              <a:ahLst/>
              <a:cxnLst/>
              <a:rect l="l" t="t" r="r" b="b"/>
              <a:pathLst>
                <a:path w="3930" h="6097" extrusionOk="0">
                  <a:moveTo>
                    <a:pt x="3513" y="417"/>
                  </a:moveTo>
                  <a:lnTo>
                    <a:pt x="3513" y="2441"/>
                  </a:lnTo>
                  <a:lnTo>
                    <a:pt x="822" y="2441"/>
                  </a:lnTo>
                  <a:lnTo>
                    <a:pt x="1834" y="714"/>
                  </a:lnTo>
                  <a:cubicBezTo>
                    <a:pt x="1930" y="524"/>
                    <a:pt x="2144" y="417"/>
                    <a:pt x="2346" y="417"/>
                  </a:cubicBezTo>
                  <a:close/>
                  <a:moveTo>
                    <a:pt x="2346" y="0"/>
                  </a:moveTo>
                  <a:cubicBezTo>
                    <a:pt x="1989" y="0"/>
                    <a:pt x="1644" y="203"/>
                    <a:pt x="1465" y="512"/>
                  </a:cubicBezTo>
                  <a:lnTo>
                    <a:pt x="60" y="2917"/>
                  </a:lnTo>
                  <a:cubicBezTo>
                    <a:pt x="1" y="3024"/>
                    <a:pt x="25" y="3143"/>
                    <a:pt x="132" y="3203"/>
                  </a:cubicBezTo>
                  <a:cubicBezTo>
                    <a:pt x="155" y="3215"/>
                    <a:pt x="203" y="3239"/>
                    <a:pt x="239" y="3239"/>
                  </a:cubicBezTo>
                  <a:cubicBezTo>
                    <a:pt x="310" y="3239"/>
                    <a:pt x="370" y="3203"/>
                    <a:pt x="417" y="3131"/>
                  </a:cubicBezTo>
                  <a:lnTo>
                    <a:pt x="572" y="2846"/>
                  </a:lnTo>
                  <a:lnTo>
                    <a:pt x="3513" y="2846"/>
                  </a:lnTo>
                  <a:lnTo>
                    <a:pt x="3513" y="5882"/>
                  </a:lnTo>
                  <a:cubicBezTo>
                    <a:pt x="3513" y="6001"/>
                    <a:pt x="3596" y="6096"/>
                    <a:pt x="3715" y="6096"/>
                  </a:cubicBezTo>
                  <a:cubicBezTo>
                    <a:pt x="3835" y="6096"/>
                    <a:pt x="3930" y="6001"/>
                    <a:pt x="3930" y="5882"/>
                  </a:cubicBezTo>
                  <a:lnTo>
                    <a:pt x="3930" y="203"/>
                  </a:lnTo>
                  <a:cubicBezTo>
                    <a:pt x="3918" y="95"/>
                    <a:pt x="3823" y="0"/>
                    <a:pt x="37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63" name="Google Shape;9163;p76"/>
            <p:cNvSpPr/>
            <p:nvPr/>
          </p:nvSpPr>
          <p:spPr>
            <a:xfrm>
              <a:off x="5954474" y="4230039"/>
              <a:ext cx="120256" cy="102854"/>
            </a:xfrm>
            <a:custGeom>
              <a:avLst/>
              <a:gdLst/>
              <a:ahLst/>
              <a:cxnLst/>
              <a:rect l="l" t="t" r="r" b="b"/>
              <a:pathLst>
                <a:path w="3787" h="3239" extrusionOk="0">
                  <a:moveTo>
                    <a:pt x="203" y="0"/>
                  </a:moveTo>
                  <a:cubicBezTo>
                    <a:pt x="84" y="0"/>
                    <a:pt x="1" y="95"/>
                    <a:pt x="1" y="214"/>
                  </a:cubicBezTo>
                  <a:lnTo>
                    <a:pt x="1" y="3024"/>
                  </a:lnTo>
                  <a:cubicBezTo>
                    <a:pt x="1" y="3143"/>
                    <a:pt x="84" y="3239"/>
                    <a:pt x="203" y="3239"/>
                  </a:cubicBezTo>
                  <a:cubicBezTo>
                    <a:pt x="322" y="3239"/>
                    <a:pt x="417" y="3143"/>
                    <a:pt x="417" y="3024"/>
                  </a:cubicBezTo>
                  <a:lnTo>
                    <a:pt x="417" y="405"/>
                  </a:lnTo>
                  <a:lnTo>
                    <a:pt x="1977" y="405"/>
                  </a:lnTo>
                  <a:cubicBezTo>
                    <a:pt x="2132" y="405"/>
                    <a:pt x="2322" y="512"/>
                    <a:pt x="2429" y="655"/>
                  </a:cubicBezTo>
                  <a:lnTo>
                    <a:pt x="3287" y="1786"/>
                  </a:lnTo>
                  <a:cubicBezTo>
                    <a:pt x="3346" y="1869"/>
                    <a:pt x="3358" y="1941"/>
                    <a:pt x="3358" y="2024"/>
                  </a:cubicBezTo>
                  <a:cubicBezTo>
                    <a:pt x="3358" y="2250"/>
                    <a:pt x="3180" y="2429"/>
                    <a:pt x="2953" y="2429"/>
                  </a:cubicBezTo>
                  <a:lnTo>
                    <a:pt x="1013" y="2429"/>
                  </a:lnTo>
                  <a:cubicBezTo>
                    <a:pt x="894" y="2429"/>
                    <a:pt x="798" y="2524"/>
                    <a:pt x="798" y="2643"/>
                  </a:cubicBezTo>
                  <a:cubicBezTo>
                    <a:pt x="798" y="2762"/>
                    <a:pt x="882" y="2846"/>
                    <a:pt x="1013" y="2846"/>
                  </a:cubicBezTo>
                  <a:lnTo>
                    <a:pt x="2977" y="2846"/>
                  </a:lnTo>
                  <a:cubicBezTo>
                    <a:pt x="3418" y="2846"/>
                    <a:pt x="3787" y="2489"/>
                    <a:pt x="3787" y="2024"/>
                  </a:cubicBezTo>
                  <a:cubicBezTo>
                    <a:pt x="3787" y="1846"/>
                    <a:pt x="3727" y="1691"/>
                    <a:pt x="3632" y="1536"/>
                  </a:cubicBezTo>
                  <a:lnTo>
                    <a:pt x="2775" y="405"/>
                  </a:lnTo>
                  <a:cubicBezTo>
                    <a:pt x="2584" y="155"/>
                    <a:pt x="2287" y="0"/>
                    <a:pt x="19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64" name="Google Shape;9164;p76"/>
            <p:cNvSpPr/>
            <p:nvPr/>
          </p:nvSpPr>
          <p:spPr>
            <a:xfrm>
              <a:off x="5876198" y="4333243"/>
              <a:ext cx="39376" cy="13274"/>
            </a:xfrm>
            <a:custGeom>
              <a:avLst/>
              <a:gdLst/>
              <a:ahLst/>
              <a:cxnLst/>
              <a:rect l="l" t="t" r="r" b="b"/>
              <a:pathLst>
                <a:path w="1240" h="418" extrusionOk="0">
                  <a:moveTo>
                    <a:pt x="215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96" y="417"/>
                    <a:pt x="215" y="417"/>
                  </a:cubicBezTo>
                  <a:lnTo>
                    <a:pt x="1025" y="417"/>
                  </a:lnTo>
                  <a:cubicBezTo>
                    <a:pt x="1144" y="417"/>
                    <a:pt x="1239" y="322"/>
                    <a:pt x="1239" y="203"/>
                  </a:cubicBezTo>
                  <a:cubicBezTo>
                    <a:pt x="1239" y="84"/>
                    <a:pt x="1156" y="1"/>
                    <a:pt x="10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65" name="Google Shape;9165;p76"/>
            <p:cNvSpPr/>
            <p:nvPr/>
          </p:nvSpPr>
          <p:spPr>
            <a:xfrm>
              <a:off x="5979433" y="4333243"/>
              <a:ext cx="39344" cy="13274"/>
            </a:xfrm>
            <a:custGeom>
              <a:avLst/>
              <a:gdLst/>
              <a:ahLst/>
              <a:cxnLst/>
              <a:rect l="l" t="t" r="r" b="b"/>
              <a:pathLst>
                <a:path w="1239" h="418" extrusionOk="0">
                  <a:moveTo>
                    <a:pt x="203" y="1"/>
                  </a:moveTo>
                  <a:cubicBezTo>
                    <a:pt x="84" y="1"/>
                    <a:pt x="0" y="84"/>
                    <a:pt x="0" y="203"/>
                  </a:cubicBezTo>
                  <a:cubicBezTo>
                    <a:pt x="0" y="322"/>
                    <a:pt x="84" y="417"/>
                    <a:pt x="203" y="417"/>
                  </a:cubicBezTo>
                  <a:lnTo>
                    <a:pt x="1024" y="417"/>
                  </a:lnTo>
                  <a:cubicBezTo>
                    <a:pt x="1143" y="417"/>
                    <a:pt x="1239" y="322"/>
                    <a:pt x="1239" y="203"/>
                  </a:cubicBezTo>
                  <a:cubicBezTo>
                    <a:pt x="1239" y="84"/>
                    <a:pt x="1143" y="1"/>
                    <a:pt x="10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9166" name="Google Shape;9166;p76"/>
          <p:cNvGrpSpPr/>
          <p:nvPr/>
        </p:nvGrpSpPr>
        <p:grpSpPr>
          <a:xfrm>
            <a:off x="13289402" y="8270249"/>
            <a:ext cx="319901" cy="729032"/>
            <a:chOff x="6410063" y="4135124"/>
            <a:chExt cx="159950" cy="364516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9167" name="Google Shape;9167;p76"/>
            <p:cNvSpPr/>
            <p:nvPr/>
          </p:nvSpPr>
          <p:spPr>
            <a:xfrm>
              <a:off x="6493991" y="4299202"/>
              <a:ext cx="36328" cy="200438"/>
            </a:xfrm>
            <a:custGeom>
              <a:avLst/>
              <a:gdLst/>
              <a:ahLst/>
              <a:cxnLst/>
              <a:rect l="l" t="t" r="r" b="b"/>
              <a:pathLst>
                <a:path w="1144" h="6312" extrusionOk="0">
                  <a:moveTo>
                    <a:pt x="965" y="1"/>
                  </a:moveTo>
                  <a:cubicBezTo>
                    <a:pt x="882" y="1"/>
                    <a:pt x="810" y="72"/>
                    <a:pt x="810" y="168"/>
                  </a:cubicBezTo>
                  <a:lnTo>
                    <a:pt x="810" y="5716"/>
                  </a:lnTo>
                  <a:cubicBezTo>
                    <a:pt x="810" y="5847"/>
                    <a:pt x="703" y="5954"/>
                    <a:pt x="584" y="5966"/>
                  </a:cubicBezTo>
                  <a:cubicBezTo>
                    <a:pt x="453" y="5966"/>
                    <a:pt x="334" y="5859"/>
                    <a:pt x="334" y="5728"/>
                  </a:cubicBezTo>
                  <a:lnTo>
                    <a:pt x="334" y="4656"/>
                  </a:lnTo>
                  <a:cubicBezTo>
                    <a:pt x="334" y="4573"/>
                    <a:pt x="251" y="4490"/>
                    <a:pt x="167" y="4490"/>
                  </a:cubicBezTo>
                  <a:cubicBezTo>
                    <a:pt x="72" y="4490"/>
                    <a:pt x="1" y="4573"/>
                    <a:pt x="1" y="4656"/>
                  </a:cubicBezTo>
                  <a:lnTo>
                    <a:pt x="1" y="5728"/>
                  </a:lnTo>
                  <a:cubicBezTo>
                    <a:pt x="1" y="5966"/>
                    <a:pt x="167" y="6192"/>
                    <a:pt x="394" y="6276"/>
                  </a:cubicBezTo>
                  <a:cubicBezTo>
                    <a:pt x="453" y="6299"/>
                    <a:pt x="525" y="6311"/>
                    <a:pt x="596" y="6311"/>
                  </a:cubicBezTo>
                  <a:cubicBezTo>
                    <a:pt x="906" y="6299"/>
                    <a:pt x="1144" y="6037"/>
                    <a:pt x="1144" y="5728"/>
                  </a:cubicBezTo>
                  <a:lnTo>
                    <a:pt x="1144" y="180"/>
                  </a:lnTo>
                  <a:cubicBezTo>
                    <a:pt x="1144" y="72"/>
                    <a:pt x="1072" y="1"/>
                    <a:pt x="9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68" name="Google Shape;9168;p76"/>
            <p:cNvSpPr/>
            <p:nvPr/>
          </p:nvSpPr>
          <p:spPr>
            <a:xfrm>
              <a:off x="6454297" y="4135124"/>
              <a:ext cx="71099" cy="71131"/>
            </a:xfrm>
            <a:custGeom>
              <a:avLst/>
              <a:gdLst/>
              <a:ahLst/>
              <a:cxnLst/>
              <a:rect l="l" t="t" r="r" b="b"/>
              <a:pathLst>
                <a:path w="2239" h="2240" extrusionOk="0">
                  <a:moveTo>
                    <a:pt x="1120" y="346"/>
                  </a:moveTo>
                  <a:cubicBezTo>
                    <a:pt x="1548" y="346"/>
                    <a:pt x="1894" y="679"/>
                    <a:pt x="1894" y="1120"/>
                  </a:cubicBezTo>
                  <a:cubicBezTo>
                    <a:pt x="1894" y="1548"/>
                    <a:pt x="1548" y="1894"/>
                    <a:pt x="1120" y="1894"/>
                  </a:cubicBezTo>
                  <a:cubicBezTo>
                    <a:pt x="691" y="1894"/>
                    <a:pt x="346" y="1548"/>
                    <a:pt x="346" y="1120"/>
                  </a:cubicBezTo>
                  <a:cubicBezTo>
                    <a:pt x="346" y="679"/>
                    <a:pt x="691" y="346"/>
                    <a:pt x="1120" y="346"/>
                  </a:cubicBezTo>
                  <a:close/>
                  <a:moveTo>
                    <a:pt x="1120" y="1"/>
                  </a:moveTo>
                  <a:cubicBezTo>
                    <a:pt x="513" y="1"/>
                    <a:pt x="1" y="513"/>
                    <a:pt x="1" y="1120"/>
                  </a:cubicBezTo>
                  <a:cubicBezTo>
                    <a:pt x="1" y="1727"/>
                    <a:pt x="513" y="2239"/>
                    <a:pt x="1120" y="2239"/>
                  </a:cubicBezTo>
                  <a:cubicBezTo>
                    <a:pt x="1727" y="2239"/>
                    <a:pt x="2239" y="1727"/>
                    <a:pt x="2239" y="1120"/>
                  </a:cubicBezTo>
                  <a:cubicBezTo>
                    <a:pt x="2239" y="513"/>
                    <a:pt x="1727" y="1"/>
                    <a:pt x="11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69" name="Google Shape;9169;p76"/>
            <p:cNvSpPr/>
            <p:nvPr/>
          </p:nvSpPr>
          <p:spPr>
            <a:xfrm>
              <a:off x="6410063" y="4252712"/>
              <a:ext cx="94566" cy="246927"/>
            </a:xfrm>
            <a:custGeom>
              <a:avLst/>
              <a:gdLst/>
              <a:ahLst/>
              <a:cxnLst/>
              <a:rect l="l" t="t" r="r" b="b"/>
              <a:pathLst>
                <a:path w="2978" h="7776" extrusionOk="0">
                  <a:moveTo>
                    <a:pt x="1191" y="0"/>
                  </a:moveTo>
                  <a:cubicBezTo>
                    <a:pt x="977" y="0"/>
                    <a:pt x="798" y="179"/>
                    <a:pt x="798" y="393"/>
                  </a:cubicBezTo>
                  <a:lnTo>
                    <a:pt x="798" y="2894"/>
                  </a:lnTo>
                  <a:cubicBezTo>
                    <a:pt x="798" y="3025"/>
                    <a:pt x="691" y="3132"/>
                    <a:pt x="560" y="3132"/>
                  </a:cubicBezTo>
                  <a:cubicBezTo>
                    <a:pt x="429" y="3132"/>
                    <a:pt x="322" y="3025"/>
                    <a:pt x="322" y="2894"/>
                  </a:cubicBezTo>
                  <a:lnTo>
                    <a:pt x="322" y="2275"/>
                  </a:lnTo>
                  <a:cubicBezTo>
                    <a:pt x="322" y="2191"/>
                    <a:pt x="251" y="2120"/>
                    <a:pt x="155" y="2120"/>
                  </a:cubicBezTo>
                  <a:cubicBezTo>
                    <a:pt x="72" y="2120"/>
                    <a:pt x="1" y="2191"/>
                    <a:pt x="1" y="2275"/>
                  </a:cubicBezTo>
                  <a:lnTo>
                    <a:pt x="1" y="2894"/>
                  </a:lnTo>
                  <a:cubicBezTo>
                    <a:pt x="1" y="3203"/>
                    <a:pt x="251" y="3465"/>
                    <a:pt x="572" y="3465"/>
                  </a:cubicBezTo>
                  <a:cubicBezTo>
                    <a:pt x="894" y="3465"/>
                    <a:pt x="1156" y="3215"/>
                    <a:pt x="1156" y="2894"/>
                  </a:cubicBezTo>
                  <a:lnTo>
                    <a:pt x="1156" y="393"/>
                  </a:lnTo>
                  <a:cubicBezTo>
                    <a:pt x="1156" y="358"/>
                    <a:pt x="1191" y="334"/>
                    <a:pt x="1215" y="334"/>
                  </a:cubicBezTo>
                  <a:cubicBezTo>
                    <a:pt x="1251" y="334"/>
                    <a:pt x="1275" y="358"/>
                    <a:pt x="1275" y="393"/>
                  </a:cubicBezTo>
                  <a:lnTo>
                    <a:pt x="1275" y="7192"/>
                  </a:lnTo>
                  <a:cubicBezTo>
                    <a:pt x="1275" y="7501"/>
                    <a:pt x="1525" y="7775"/>
                    <a:pt x="1858" y="7775"/>
                  </a:cubicBezTo>
                  <a:cubicBezTo>
                    <a:pt x="2168" y="7775"/>
                    <a:pt x="2441" y="7513"/>
                    <a:pt x="2441" y="7192"/>
                  </a:cubicBezTo>
                  <a:lnTo>
                    <a:pt x="2441" y="4251"/>
                  </a:lnTo>
                  <a:cubicBezTo>
                    <a:pt x="2441" y="4168"/>
                    <a:pt x="2501" y="4132"/>
                    <a:pt x="2560" y="4132"/>
                  </a:cubicBezTo>
                  <a:cubicBezTo>
                    <a:pt x="2632" y="4132"/>
                    <a:pt x="2680" y="4191"/>
                    <a:pt x="2680" y="4251"/>
                  </a:cubicBezTo>
                  <a:lnTo>
                    <a:pt x="2644" y="5442"/>
                  </a:lnTo>
                  <a:cubicBezTo>
                    <a:pt x="2644" y="5525"/>
                    <a:pt x="2715" y="5596"/>
                    <a:pt x="2810" y="5596"/>
                  </a:cubicBezTo>
                  <a:cubicBezTo>
                    <a:pt x="2894" y="5596"/>
                    <a:pt x="2977" y="5525"/>
                    <a:pt x="2977" y="5442"/>
                  </a:cubicBezTo>
                  <a:lnTo>
                    <a:pt x="2977" y="4251"/>
                  </a:lnTo>
                  <a:cubicBezTo>
                    <a:pt x="2977" y="3989"/>
                    <a:pt x="2763" y="3787"/>
                    <a:pt x="2513" y="3787"/>
                  </a:cubicBezTo>
                  <a:cubicBezTo>
                    <a:pt x="2263" y="3787"/>
                    <a:pt x="2048" y="3989"/>
                    <a:pt x="2048" y="4251"/>
                  </a:cubicBezTo>
                  <a:lnTo>
                    <a:pt x="2048" y="7192"/>
                  </a:lnTo>
                  <a:cubicBezTo>
                    <a:pt x="2048" y="7323"/>
                    <a:pt x="1941" y="7430"/>
                    <a:pt x="1810" y="7430"/>
                  </a:cubicBezTo>
                  <a:cubicBezTo>
                    <a:pt x="1679" y="7430"/>
                    <a:pt x="1572" y="7323"/>
                    <a:pt x="1572" y="7192"/>
                  </a:cubicBezTo>
                  <a:lnTo>
                    <a:pt x="1572" y="393"/>
                  </a:lnTo>
                  <a:cubicBezTo>
                    <a:pt x="1572" y="179"/>
                    <a:pt x="1394" y="0"/>
                    <a:pt x="11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70" name="Google Shape;9170;p76"/>
            <p:cNvSpPr/>
            <p:nvPr/>
          </p:nvSpPr>
          <p:spPr>
            <a:xfrm>
              <a:off x="6410063" y="4212638"/>
              <a:ext cx="159950" cy="150519"/>
            </a:xfrm>
            <a:custGeom>
              <a:avLst/>
              <a:gdLst/>
              <a:ahLst/>
              <a:cxnLst/>
              <a:rect l="l" t="t" r="r" b="b"/>
              <a:pathLst>
                <a:path w="5037" h="4740" extrusionOk="0">
                  <a:moveTo>
                    <a:pt x="1429" y="0"/>
                  </a:moveTo>
                  <a:cubicBezTo>
                    <a:pt x="632" y="0"/>
                    <a:pt x="1" y="643"/>
                    <a:pt x="1" y="1429"/>
                  </a:cubicBezTo>
                  <a:lnTo>
                    <a:pt x="1" y="2858"/>
                  </a:lnTo>
                  <a:cubicBezTo>
                    <a:pt x="1" y="2953"/>
                    <a:pt x="72" y="3025"/>
                    <a:pt x="155" y="3025"/>
                  </a:cubicBezTo>
                  <a:cubicBezTo>
                    <a:pt x="251" y="3025"/>
                    <a:pt x="322" y="2953"/>
                    <a:pt x="322" y="2858"/>
                  </a:cubicBezTo>
                  <a:lnTo>
                    <a:pt x="322" y="1429"/>
                  </a:lnTo>
                  <a:cubicBezTo>
                    <a:pt x="322" y="822"/>
                    <a:pt x="810" y="334"/>
                    <a:pt x="1429" y="334"/>
                  </a:cubicBezTo>
                  <a:lnTo>
                    <a:pt x="3608" y="334"/>
                  </a:lnTo>
                  <a:cubicBezTo>
                    <a:pt x="4227" y="334"/>
                    <a:pt x="4715" y="822"/>
                    <a:pt x="4715" y="1429"/>
                  </a:cubicBezTo>
                  <a:lnTo>
                    <a:pt x="4715" y="4144"/>
                  </a:lnTo>
                  <a:cubicBezTo>
                    <a:pt x="4715" y="4275"/>
                    <a:pt x="4608" y="4382"/>
                    <a:pt x="4489" y="4394"/>
                  </a:cubicBezTo>
                  <a:cubicBezTo>
                    <a:pt x="4358" y="4394"/>
                    <a:pt x="4239" y="4287"/>
                    <a:pt x="4239" y="4156"/>
                  </a:cubicBezTo>
                  <a:lnTo>
                    <a:pt x="4239" y="1655"/>
                  </a:lnTo>
                  <a:cubicBezTo>
                    <a:pt x="4239" y="1441"/>
                    <a:pt x="4061" y="1262"/>
                    <a:pt x="3846" y="1262"/>
                  </a:cubicBezTo>
                  <a:cubicBezTo>
                    <a:pt x="3644" y="1262"/>
                    <a:pt x="3465" y="1441"/>
                    <a:pt x="3465" y="1655"/>
                  </a:cubicBezTo>
                  <a:lnTo>
                    <a:pt x="3465" y="2239"/>
                  </a:lnTo>
                  <a:cubicBezTo>
                    <a:pt x="3465" y="2322"/>
                    <a:pt x="3537" y="2394"/>
                    <a:pt x="3632" y="2394"/>
                  </a:cubicBezTo>
                  <a:cubicBezTo>
                    <a:pt x="3715" y="2394"/>
                    <a:pt x="3787" y="2322"/>
                    <a:pt x="3787" y="2239"/>
                  </a:cubicBezTo>
                  <a:lnTo>
                    <a:pt x="3787" y="1655"/>
                  </a:lnTo>
                  <a:cubicBezTo>
                    <a:pt x="3787" y="1620"/>
                    <a:pt x="3814" y="1602"/>
                    <a:pt x="3840" y="1602"/>
                  </a:cubicBezTo>
                  <a:cubicBezTo>
                    <a:pt x="3867" y="1602"/>
                    <a:pt x="3894" y="1620"/>
                    <a:pt x="3894" y="1655"/>
                  </a:cubicBezTo>
                  <a:lnTo>
                    <a:pt x="3894" y="4156"/>
                  </a:lnTo>
                  <a:cubicBezTo>
                    <a:pt x="3894" y="4382"/>
                    <a:pt x="4049" y="4596"/>
                    <a:pt x="4251" y="4691"/>
                  </a:cubicBezTo>
                  <a:cubicBezTo>
                    <a:pt x="4323" y="4715"/>
                    <a:pt x="4406" y="4739"/>
                    <a:pt x="4489" y="4739"/>
                  </a:cubicBezTo>
                  <a:cubicBezTo>
                    <a:pt x="4799" y="4715"/>
                    <a:pt x="5037" y="4465"/>
                    <a:pt x="5037" y="4156"/>
                  </a:cubicBezTo>
                  <a:lnTo>
                    <a:pt x="5037" y="1429"/>
                  </a:lnTo>
                  <a:cubicBezTo>
                    <a:pt x="5037" y="643"/>
                    <a:pt x="4406" y="0"/>
                    <a:pt x="36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9171" name="Google Shape;9171;p76"/>
          <p:cNvGrpSpPr/>
          <p:nvPr/>
        </p:nvGrpSpPr>
        <p:grpSpPr>
          <a:xfrm>
            <a:off x="14318581" y="8271013"/>
            <a:ext cx="428756" cy="728270"/>
            <a:chOff x="6924652" y="4135505"/>
            <a:chExt cx="214378" cy="364135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9172" name="Google Shape;9172;p76"/>
            <p:cNvSpPr/>
            <p:nvPr/>
          </p:nvSpPr>
          <p:spPr>
            <a:xfrm>
              <a:off x="6996482" y="4135505"/>
              <a:ext cx="70718" cy="71099"/>
            </a:xfrm>
            <a:custGeom>
              <a:avLst/>
              <a:gdLst/>
              <a:ahLst/>
              <a:cxnLst/>
              <a:rect l="l" t="t" r="r" b="b"/>
              <a:pathLst>
                <a:path w="2227" h="2239" extrusionOk="0">
                  <a:moveTo>
                    <a:pt x="1119" y="346"/>
                  </a:moveTo>
                  <a:cubicBezTo>
                    <a:pt x="1548" y="346"/>
                    <a:pt x="1893" y="691"/>
                    <a:pt x="1893" y="1120"/>
                  </a:cubicBezTo>
                  <a:cubicBezTo>
                    <a:pt x="1893" y="1548"/>
                    <a:pt x="1548" y="1894"/>
                    <a:pt x="1119" y="1894"/>
                  </a:cubicBezTo>
                  <a:cubicBezTo>
                    <a:pt x="679" y="1894"/>
                    <a:pt x="345" y="1548"/>
                    <a:pt x="345" y="1120"/>
                  </a:cubicBezTo>
                  <a:cubicBezTo>
                    <a:pt x="345" y="691"/>
                    <a:pt x="703" y="346"/>
                    <a:pt x="1119" y="346"/>
                  </a:cubicBezTo>
                  <a:close/>
                  <a:moveTo>
                    <a:pt x="1119" y="1"/>
                  </a:moveTo>
                  <a:cubicBezTo>
                    <a:pt x="500" y="1"/>
                    <a:pt x="0" y="513"/>
                    <a:pt x="0" y="1120"/>
                  </a:cubicBezTo>
                  <a:cubicBezTo>
                    <a:pt x="12" y="1727"/>
                    <a:pt x="500" y="2239"/>
                    <a:pt x="1119" y="2239"/>
                  </a:cubicBezTo>
                  <a:cubicBezTo>
                    <a:pt x="1727" y="2239"/>
                    <a:pt x="2227" y="1727"/>
                    <a:pt x="2227" y="1120"/>
                  </a:cubicBezTo>
                  <a:cubicBezTo>
                    <a:pt x="2227" y="513"/>
                    <a:pt x="1727" y="1"/>
                    <a:pt x="11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73" name="Google Shape;9173;p76"/>
            <p:cNvSpPr/>
            <p:nvPr/>
          </p:nvSpPr>
          <p:spPr>
            <a:xfrm>
              <a:off x="7018012" y="4345183"/>
              <a:ext cx="88882" cy="154456"/>
            </a:xfrm>
            <a:custGeom>
              <a:avLst/>
              <a:gdLst/>
              <a:ahLst/>
              <a:cxnLst/>
              <a:rect l="l" t="t" r="r" b="b"/>
              <a:pathLst>
                <a:path w="2799" h="4864" extrusionOk="0">
                  <a:moveTo>
                    <a:pt x="2293" y="0"/>
                  </a:moveTo>
                  <a:cubicBezTo>
                    <a:pt x="2280" y="0"/>
                    <a:pt x="2266" y="2"/>
                    <a:pt x="2251" y="6"/>
                  </a:cubicBezTo>
                  <a:cubicBezTo>
                    <a:pt x="2168" y="41"/>
                    <a:pt x="2108" y="125"/>
                    <a:pt x="2132" y="220"/>
                  </a:cubicBezTo>
                  <a:lnTo>
                    <a:pt x="2358" y="1077"/>
                  </a:lnTo>
                  <a:lnTo>
                    <a:pt x="1549" y="1077"/>
                  </a:lnTo>
                  <a:cubicBezTo>
                    <a:pt x="1465" y="1077"/>
                    <a:pt x="1394" y="1160"/>
                    <a:pt x="1394" y="1244"/>
                  </a:cubicBezTo>
                  <a:lnTo>
                    <a:pt x="1394" y="4280"/>
                  </a:lnTo>
                  <a:cubicBezTo>
                    <a:pt x="1394" y="4411"/>
                    <a:pt x="1287" y="4518"/>
                    <a:pt x="1156" y="4518"/>
                  </a:cubicBezTo>
                  <a:cubicBezTo>
                    <a:pt x="1013" y="4518"/>
                    <a:pt x="918" y="4411"/>
                    <a:pt x="918" y="4280"/>
                  </a:cubicBezTo>
                  <a:lnTo>
                    <a:pt x="918" y="1244"/>
                  </a:lnTo>
                  <a:cubicBezTo>
                    <a:pt x="918" y="1160"/>
                    <a:pt x="834" y="1077"/>
                    <a:pt x="751" y="1077"/>
                  </a:cubicBezTo>
                  <a:lnTo>
                    <a:pt x="168" y="1077"/>
                  </a:lnTo>
                  <a:cubicBezTo>
                    <a:pt x="84" y="1077"/>
                    <a:pt x="1" y="1160"/>
                    <a:pt x="1" y="1244"/>
                  </a:cubicBezTo>
                  <a:lnTo>
                    <a:pt x="1" y="2482"/>
                  </a:lnTo>
                  <a:cubicBezTo>
                    <a:pt x="1" y="2565"/>
                    <a:pt x="84" y="2649"/>
                    <a:pt x="168" y="2649"/>
                  </a:cubicBezTo>
                  <a:cubicBezTo>
                    <a:pt x="263" y="2649"/>
                    <a:pt x="334" y="2565"/>
                    <a:pt x="334" y="2482"/>
                  </a:cubicBezTo>
                  <a:lnTo>
                    <a:pt x="334" y="1422"/>
                  </a:lnTo>
                  <a:lnTo>
                    <a:pt x="584" y="1422"/>
                  </a:lnTo>
                  <a:lnTo>
                    <a:pt x="584" y="4280"/>
                  </a:lnTo>
                  <a:cubicBezTo>
                    <a:pt x="584" y="4589"/>
                    <a:pt x="834" y="4863"/>
                    <a:pt x="1168" y="4863"/>
                  </a:cubicBezTo>
                  <a:cubicBezTo>
                    <a:pt x="1477" y="4863"/>
                    <a:pt x="1751" y="4601"/>
                    <a:pt x="1751" y="4280"/>
                  </a:cubicBezTo>
                  <a:lnTo>
                    <a:pt x="1751" y="1422"/>
                  </a:lnTo>
                  <a:lnTo>
                    <a:pt x="2608" y="1422"/>
                  </a:lnTo>
                  <a:cubicBezTo>
                    <a:pt x="2715" y="1422"/>
                    <a:pt x="2799" y="1315"/>
                    <a:pt x="2775" y="1208"/>
                  </a:cubicBezTo>
                  <a:lnTo>
                    <a:pt x="2465" y="125"/>
                  </a:lnTo>
                  <a:cubicBezTo>
                    <a:pt x="2435" y="54"/>
                    <a:pt x="2370" y="0"/>
                    <a:pt x="22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74" name="Google Shape;9174;p76"/>
            <p:cNvSpPr/>
            <p:nvPr/>
          </p:nvSpPr>
          <p:spPr>
            <a:xfrm>
              <a:off x="6948850" y="4212638"/>
              <a:ext cx="190181" cy="149884"/>
            </a:xfrm>
            <a:custGeom>
              <a:avLst/>
              <a:gdLst/>
              <a:ahLst/>
              <a:cxnLst/>
              <a:rect l="l" t="t" r="r" b="b"/>
              <a:pathLst>
                <a:path w="5989" h="4720" extrusionOk="0">
                  <a:moveTo>
                    <a:pt x="1548" y="0"/>
                  </a:moveTo>
                  <a:cubicBezTo>
                    <a:pt x="917" y="0"/>
                    <a:pt x="369" y="417"/>
                    <a:pt x="179" y="1012"/>
                  </a:cubicBezTo>
                  <a:lnTo>
                    <a:pt x="179" y="1024"/>
                  </a:lnTo>
                  <a:lnTo>
                    <a:pt x="24" y="1596"/>
                  </a:lnTo>
                  <a:cubicBezTo>
                    <a:pt x="0" y="1679"/>
                    <a:pt x="60" y="1774"/>
                    <a:pt x="143" y="1798"/>
                  </a:cubicBezTo>
                  <a:cubicBezTo>
                    <a:pt x="160" y="1805"/>
                    <a:pt x="177" y="1809"/>
                    <a:pt x="194" y="1809"/>
                  </a:cubicBezTo>
                  <a:cubicBezTo>
                    <a:pt x="262" y="1809"/>
                    <a:pt x="329" y="1755"/>
                    <a:pt x="357" y="1679"/>
                  </a:cubicBezTo>
                  <a:lnTo>
                    <a:pt x="500" y="1132"/>
                  </a:lnTo>
                  <a:lnTo>
                    <a:pt x="500" y="1120"/>
                  </a:lnTo>
                  <a:cubicBezTo>
                    <a:pt x="631" y="655"/>
                    <a:pt x="1072" y="334"/>
                    <a:pt x="1548" y="334"/>
                  </a:cubicBezTo>
                  <a:lnTo>
                    <a:pt x="3727" y="334"/>
                  </a:lnTo>
                  <a:cubicBezTo>
                    <a:pt x="4203" y="334"/>
                    <a:pt x="4643" y="655"/>
                    <a:pt x="4774" y="1120"/>
                  </a:cubicBezTo>
                  <a:lnTo>
                    <a:pt x="4774" y="1132"/>
                  </a:lnTo>
                  <a:lnTo>
                    <a:pt x="5596" y="4084"/>
                  </a:lnTo>
                  <a:cubicBezTo>
                    <a:pt x="5620" y="4191"/>
                    <a:pt x="5548" y="4334"/>
                    <a:pt x="5429" y="4382"/>
                  </a:cubicBezTo>
                  <a:cubicBezTo>
                    <a:pt x="5414" y="4385"/>
                    <a:pt x="5398" y="4386"/>
                    <a:pt x="5383" y="4386"/>
                  </a:cubicBezTo>
                  <a:cubicBezTo>
                    <a:pt x="5278" y="4386"/>
                    <a:pt x="5173" y="4319"/>
                    <a:pt x="5132" y="4215"/>
                  </a:cubicBezTo>
                  <a:lnTo>
                    <a:pt x="4382" y="1560"/>
                  </a:lnTo>
                  <a:cubicBezTo>
                    <a:pt x="4346" y="1405"/>
                    <a:pt x="4179" y="1286"/>
                    <a:pt x="4012" y="1286"/>
                  </a:cubicBezTo>
                  <a:cubicBezTo>
                    <a:pt x="3762" y="1286"/>
                    <a:pt x="3572" y="1524"/>
                    <a:pt x="3631" y="1774"/>
                  </a:cubicBezTo>
                  <a:lnTo>
                    <a:pt x="4131" y="3751"/>
                  </a:lnTo>
                  <a:cubicBezTo>
                    <a:pt x="4161" y="3830"/>
                    <a:pt x="4223" y="3876"/>
                    <a:pt x="4298" y="3876"/>
                  </a:cubicBezTo>
                  <a:cubicBezTo>
                    <a:pt x="4313" y="3876"/>
                    <a:pt x="4329" y="3874"/>
                    <a:pt x="4346" y="3870"/>
                  </a:cubicBezTo>
                  <a:cubicBezTo>
                    <a:pt x="4429" y="3834"/>
                    <a:pt x="4489" y="3751"/>
                    <a:pt x="4465" y="3656"/>
                  </a:cubicBezTo>
                  <a:lnTo>
                    <a:pt x="3953" y="1679"/>
                  </a:lnTo>
                  <a:cubicBezTo>
                    <a:pt x="3946" y="1637"/>
                    <a:pt x="3980" y="1607"/>
                    <a:pt x="4012" y="1607"/>
                  </a:cubicBezTo>
                  <a:cubicBezTo>
                    <a:pt x="4034" y="1607"/>
                    <a:pt x="4055" y="1621"/>
                    <a:pt x="4060" y="1655"/>
                  </a:cubicBezTo>
                  <a:lnTo>
                    <a:pt x="4798" y="4299"/>
                  </a:lnTo>
                  <a:cubicBezTo>
                    <a:pt x="4879" y="4552"/>
                    <a:pt x="5116" y="4719"/>
                    <a:pt x="5368" y="4719"/>
                  </a:cubicBezTo>
                  <a:cubicBezTo>
                    <a:pt x="5412" y="4719"/>
                    <a:pt x="5456" y="4714"/>
                    <a:pt x="5501" y="4703"/>
                  </a:cubicBezTo>
                  <a:cubicBezTo>
                    <a:pt x="5810" y="4620"/>
                    <a:pt x="5989" y="4287"/>
                    <a:pt x="5917" y="3989"/>
                  </a:cubicBezTo>
                  <a:lnTo>
                    <a:pt x="5096" y="1024"/>
                  </a:lnTo>
                  <a:lnTo>
                    <a:pt x="5096" y="1012"/>
                  </a:lnTo>
                  <a:cubicBezTo>
                    <a:pt x="4917" y="417"/>
                    <a:pt x="4358" y="0"/>
                    <a:pt x="372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75" name="Google Shape;9175;p76"/>
            <p:cNvSpPr/>
            <p:nvPr/>
          </p:nvSpPr>
          <p:spPr>
            <a:xfrm>
              <a:off x="6924652" y="4252331"/>
              <a:ext cx="103617" cy="245815"/>
            </a:xfrm>
            <a:custGeom>
              <a:avLst/>
              <a:gdLst/>
              <a:ahLst/>
              <a:cxnLst/>
              <a:rect l="l" t="t" r="r" b="b"/>
              <a:pathLst>
                <a:path w="3263" h="7741" extrusionOk="0">
                  <a:moveTo>
                    <a:pt x="1988" y="1"/>
                  </a:moveTo>
                  <a:cubicBezTo>
                    <a:pt x="1810" y="1"/>
                    <a:pt x="1667" y="120"/>
                    <a:pt x="1619" y="286"/>
                  </a:cubicBezTo>
                  <a:lnTo>
                    <a:pt x="881" y="2930"/>
                  </a:lnTo>
                  <a:cubicBezTo>
                    <a:pt x="851" y="3030"/>
                    <a:pt x="754" y="3105"/>
                    <a:pt x="645" y="3105"/>
                  </a:cubicBezTo>
                  <a:cubicBezTo>
                    <a:pt x="625" y="3105"/>
                    <a:pt x="604" y="3102"/>
                    <a:pt x="583" y="3096"/>
                  </a:cubicBezTo>
                  <a:cubicBezTo>
                    <a:pt x="464" y="3072"/>
                    <a:pt x="381" y="2930"/>
                    <a:pt x="417" y="2799"/>
                  </a:cubicBezTo>
                  <a:lnTo>
                    <a:pt x="905" y="1048"/>
                  </a:lnTo>
                  <a:cubicBezTo>
                    <a:pt x="941" y="953"/>
                    <a:pt x="881" y="870"/>
                    <a:pt x="786" y="834"/>
                  </a:cubicBezTo>
                  <a:cubicBezTo>
                    <a:pt x="773" y="830"/>
                    <a:pt x="760" y="829"/>
                    <a:pt x="748" y="829"/>
                  </a:cubicBezTo>
                  <a:cubicBezTo>
                    <a:pt x="675" y="829"/>
                    <a:pt x="604" y="882"/>
                    <a:pt x="583" y="953"/>
                  </a:cubicBezTo>
                  <a:lnTo>
                    <a:pt x="83" y="2715"/>
                  </a:lnTo>
                  <a:cubicBezTo>
                    <a:pt x="0" y="3013"/>
                    <a:pt x="191" y="3334"/>
                    <a:pt x="488" y="3406"/>
                  </a:cubicBezTo>
                  <a:cubicBezTo>
                    <a:pt x="541" y="3423"/>
                    <a:pt x="594" y="3430"/>
                    <a:pt x="647" y="3430"/>
                  </a:cubicBezTo>
                  <a:cubicBezTo>
                    <a:pt x="895" y="3430"/>
                    <a:pt x="1132" y="3258"/>
                    <a:pt x="1191" y="3013"/>
                  </a:cubicBezTo>
                  <a:lnTo>
                    <a:pt x="1929" y="358"/>
                  </a:lnTo>
                  <a:cubicBezTo>
                    <a:pt x="1938" y="329"/>
                    <a:pt x="1964" y="315"/>
                    <a:pt x="1988" y="315"/>
                  </a:cubicBezTo>
                  <a:cubicBezTo>
                    <a:pt x="2024" y="315"/>
                    <a:pt x="2057" y="344"/>
                    <a:pt x="2036" y="393"/>
                  </a:cubicBezTo>
                  <a:lnTo>
                    <a:pt x="1083" y="4096"/>
                  </a:lnTo>
                  <a:cubicBezTo>
                    <a:pt x="1060" y="4203"/>
                    <a:pt x="1143" y="4299"/>
                    <a:pt x="1250" y="4299"/>
                  </a:cubicBezTo>
                  <a:lnTo>
                    <a:pt x="2107" y="4299"/>
                  </a:lnTo>
                  <a:lnTo>
                    <a:pt x="2107" y="7156"/>
                  </a:lnTo>
                  <a:cubicBezTo>
                    <a:pt x="2107" y="7478"/>
                    <a:pt x="2346" y="7728"/>
                    <a:pt x="2667" y="7740"/>
                  </a:cubicBezTo>
                  <a:cubicBezTo>
                    <a:pt x="2676" y="7740"/>
                    <a:pt x="2684" y="7740"/>
                    <a:pt x="2693" y="7740"/>
                  </a:cubicBezTo>
                  <a:cubicBezTo>
                    <a:pt x="2922" y="7740"/>
                    <a:pt x="3146" y="7589"/>
                    <a:pt x="3227" y="7371"/>
                  </a:cubicBezTo>
                  <a:cubicBezTo>
                    <a:pt x="3262" y="7311"/>
                    <a:pt x="3262" y="7240"/>
                    <a:pt x="3262" y="7156"/>
                  </a:cubicBezTo>
                  <a:lnTo>
                    <a:pt x="3262" y="6025"/>
                  </a:lnTo>
                  <a:cubicBezTo>
                    <a:pt x="3262" y="5966"/>
                    <a:pt x="3179" y="5894"/>
                    <a:pt x="3096" y="5894"/>
                  </a:cubicBezTo>
                  <a:cubicBezTo>
                    <a:pt x="3000" y="5894"/>
                    <a:pt x="2929" y="5966"/>
                    <a:pt x="2929" y="6061"/>
                  </a:cubicBezTo>
                  <a:lnTo>
                    <a:pt x="2929" y="7192"/>
                  </a:lnTo>
                  <a:cubicBezTo>
                    <a:pt x="2929" y="7323"/>
                    <a:pt x="2810" y="7430"/>
                    <a:pt x="2679" y="7430"/>
                  </a:cubicBezTo>
                  <a:cubicBezTo>
                    <a:pt x="2560" y="7430"/>
                    <a:pt x="2453" y="7311"/>
                    <a:pt x="2453" y="7180"/>
                  </a:cubicBezTo>
                  <a:lnTo>
                    <a:pt x="2453" y="4156"/>
                  </a:lnTo>
                  <a:cubicBezTo>
                    <a:pt x="2453" y="4061"/>
                    <a:pt x="2381" y="3989"/>
                    <a:pt x="2286" y="3989"/>
                  </a:cubicBezTo>
                  <a:lnTo>
                    <a:pt x="1488" y="3989"/>
                  </a:lnTo>
                  <a:lnTo>
                    <a:pt x="2381" y="489"/>
                  </a:lnTo>
                  <a:cubicBezTo>
                    <a:pt x="2441" y="251"/>
                    <a:pt x="2250" y="1"/>
                    <a:pt x="19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9176" name="Google Shape;9176;p76"/>
          <p:cNvGrpSpPr/>
          <p:nvPr/>
        </p:nvGrpSpPr>
        <p:grpSpPr>
          <a:xfrm>
            <a:off x="15238778" y="8295970"/>
            <a:ext cx="760025" cy="702548"/>
            <a:chOff x="7384751" y="4147984"/>
            <a:chExt cx="380012" cy="351274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9177" name="Google Shape;9177;p76"/>
            <p:cNvSpPr/>
            <p:nvPr/>
          </p:nvSpPr>
          <p:spPr>
            <a:xfrm>
              <a:off x="7385513" y="4225879"/>
              <a:ext cx="379250" cy="273379"/>
            </a:xfrm>
            <a:custGeom>
              <a:avLst/>
              <a:gdLst/>
              <a:ahLst/>
              <a:cxnLst/>
              <a:rect l="l" t="t" r="r" b="b"/>
              <a:pathLst>
                <a:path w="11943" h="8609" extrusionOk="0">
                  <a:moveTo>
                    <a:pt x="11740" y="0"/>
                  </a:moveTo>
                  <a:cubicBezTo>
                    <a:pt x="11645" y="0"/>
                    <a:pt x="11562" y="72"/>
                    <a:pt x="11562" y="179"/>
                  </a:cubicBezTo>
                  <a:lnTo>
                    <a:pt x="11562" y="2667"/>
                  </a:lnTo>
                  <a:cubicBezTo>
                    <a:pt x="11562" y="3393"/>
                    <a:pt x="10966" y="3989"/>
                    <a:pt x="10240" y="3989"/>
                  </a:cubicBezTo>
                  <a:lnTo>
                    <a:pt x="9085" y="3989"/>
                  </a:lnTo>
                  <a:cubicBezTo>
                    <a:pt x="8954" y="3989"/>
                    <a:pt x="8823" y="4084"/>
                    <a:pt x="8776" y="4203"/>
                  </a:cubicBezTo>
                  <a:cubicBezTo>
                    <a:pt x="8573" y="4703"/>
                    <a:pt x="8549" y="5167"/>
                    <a:pt x="8752" y="5537"/>
                  </a:cubicBezTo>
                  <a:cubicBezTo>
                    <a:pt x="8823" y="5703"/>
                    <a:pt x="8942" y="5834"/>
                    <a:pt x="9049" y="5941"/>
                  </a:cubicBezTo>
                  <a:cubicBezTo>
                    <a:pt x="8752" y="5929"/>
                    <a:pt x="8514" y="5822"/>
                    <a:pt x="8359" y="5656"/>
                  </a:cubicBezTo>
                  <a:cubicBezTo>
                    <a:pt x="8240" y="5537"/>
                    <a:pt x="7978" y="5167"/>
                    <a:pt x="8073" y="4358"/>
                  </a:cubicBezTo>
                  <a:cubicBezTo>
                    <a:pt x="8109" y="4155"/>
                    <a:pt x="7942" y="3977"/>
                    <a:pt x="7740" y="3977"/>
                  </a:cubicBezTo>
                  <a:lnTo>
                    <a:pt x="5954" y="3977"/>
                  </a:lnTo>
                  <a:cubicBezTo>
                    <a:pt x="5859" y="3977"/>
                    <a:pt x="5775" y="4048"/>
                    <a:pt x="5775" y="4155"/>
                  </a:cubicBezTo>
                  <a:cubicBezTo>
                    <a:pt x="5775" y="4263"/>
                    <a:pt x="5847" y="4334"/>
                    <a:pt x="5954" y="4334"/>
                  </a:cubicBezTo>
                  <a:lnTo>
                    <a:pt x="6847" y="4334"/>
                  </a:lnTo>
                  <a:lnTo>
                    <a:pt x="6847" y="5691"/>
                  </a:lnTo>
                  <a:cubicBezTo>
                    <a:pt x="6847" y="6430"/>
                    <a:pt x="6228" y="7037"/>
                    <a:pt x="5490" y="7037"/>
                  </a:cubicBezTo>
                  <a:lnTo>
                    <a:pt x="4704" y="7037"/>
                  </a:lnTo>
                  <a:cubicBezTo>
                    <a:pt x="4561" y="7037"/>
                    <a:pt x="4466" y="7144"/>
                    <a:pt x="4466" y="7275"/>
                  </a:cubicBezTo>
                  <a:cubicBezTo>
                    <a:pt x="4442" y="7834"/>
                    <a:pt x="4239" y="8215"/>
                    <a:pt x="3668" y="8251"/>
                  </a:cubicBezTo>
                  <a:cubicBezTo>
                    <a:pt x="3930" y="7977"/>
                    <a:pt x="3954" y="7573"/>
                    <a:pt x="3882" y="7239"/>
                  </a:cubicBezTo>
                  <a:cubicBezTo>
                    <a:pt x="3846" y="7120"/>
                    <a:pt x="3763" y="7037"/>
                    <a:pt x="3644" y="7037"/>
                  </a:cubicBezTo>
                  <a:lnTo>
                    <a:pt x="1703" y="7037"/>
                  </a:lnTo>
                  <a:cubicBezTo>
                    <a:pt x="965" y="7037"/>
                    <a:pt x="358" y="6430"/>
                    <a:pt x="358" y="5691"/>
                  </a:cubicBezTo>
                  <a:lnTo>
                    <a:pt x="358" y="5310"/>
                  </a:lnTo>
                  <a:cubicBezTo>
                    <a:pt x="358" y="5227"/>
                    <a:pt x="275" y="5132"/>
                    <a:pt x="179" y="5132"/>
                  </a:cubicBezTo>
                  <a:cubicBezTo>
                    <a:pt x="84" y="5132"/>
                    <a:pt x="1" y="5215"/>
                    <a:pt x="1" y="5310"/>
                  </a:cubicBezTo>
                  <a:lnTo>
                    <a:pt x="1" y="5691"/>
                  </a:lnTo>
                  <a:cubicBezTo>
                    <a:pt x="1" y="6620"/>
                    <a:pt x="751" y="7394"/>
                    <a:pt x="1703" y="7394"/>
                  </a:cubicBezTo>
                  <a:lnTo>
                    <a:pt x="3573" y="7394"/>
                  </a:lnTo>
                  <a:cubicBezTo>
                    <a:pt x="3596" y="7620"/>
                    <a:pt x="3596" y="8025"/>
                    <a:pt x="3215" y="8144"/>
                  </a:cubicBezTo>
                  <a:cubicBezTo>
                    <a:pt x="2989" y="8215"/>
                    <a:pt x="3001" y="8525"/>
                    <a:pt x="3239" y="8573"/>
                  </a:cubicBezTo>
                  <a:cubicBezTo>
                    <a:pt x="3370" y="8608"/>
                    <a:pt x="3489" y="8608"/>
                    <a:pt x="3596" y="8608"/>
                  </a:cubicBezTo>
                  <a:cubicBezTo>
                    <a:pt x="4299" y="8608"/>
                    <a:pt x="4763" y="8204"/>
                    <a:pt x="4823" y="7394"/>
                  </a:cubicBezTo>
                  <a:lnTo>
                    <a:pt x="5513" y="7394"/>
                  </a:lnTo>
                  <a:cubicBezTo>
                    <a:pt x="6454" y="7394"/>
                    <a:pt x="7228" y="6644"/>
                    <a:pt x="7228" y="5691"/>
                  </a:cubicBezTo>
                  <a:lnTo>
                    <a:pt x="7228" y="4334"/>
                  </a:lnTo>
                  <a:lnTo>
                    <a:pt x="7764" y="4334"/>
                  </a:lnTo>
                  <a:cubicBezTo>
                    <a:pt x="7716" y="4715"/>
                    <a:pt x="7704" y="5429"/>
                    <a:pt x="8157" y="5894"/>
                  </a:cubicBezTo>
                  <a:cubicBezTo>
                    <a:pt x="8407" y="6168"/>
                    <a:pt x="8764" y="6299"/>
                    <a:pt x="9240" y="6299"/>
                  </a:cubicBezTo>
                  <a:cubicBezTo>
                    <a:pt x="9311" y="6299"/>
                    <a:pt x="9383" y="6299"/>
                    <a:pt x="9478" y="6287"/>
                  </a:cubicBezTo>
                  <a:cubicBezTo>
                    <a:pt x="9704" y="6263"/>
                    <a:pt x="9776" y="5965"/>
                    <a:pt x="9561" y="5846"/>
                  </a:cubicBezTo>
                  <a:cubicBezTo>
                    <a:pt x="8847" y="5429"/>
                    <a:pt x="9002" y="4715"/>
                    <a:pt x="9145" y="4334"/>
                  </a:cubicBezTo>
                  <a:lnTo>
                    <a:pt x="10276" y="4334"/>
                  </a:lnTo>
                  <a:cubicBezTo>
                    <a:pt x="11205" y="4334"/>
                    <a:pt x="11943" y="3584"/>
                    <a:pt x="11943" y="2667"/>
                  </a:cubicBezTo>
                  <a:lnTo>
                    <a:pt x="11943" y="179"/>
                  </a:lnTo>
                  <a:cubicBezTo>
                    <a:pt x="11919" y="95"/>
                    <a:pt x="11847" y="0"/>
                    <a:pt x="117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78" name="Google Shape;9178;p76"/>
            <p:cNvSpPr/>
            <p:nvPr/>
          </p:nvSpPr>
          <p:spPr>
            <a:xfrm>
              <a:off x="7384751" y="4147984"/>
              <a:ext cx="380012" cy="228382"/>
            </a:xfrm>
            <a:custGeom>
              <a:avLst/>
              <a:gdLst/>
              <a:ahLst/>
              <a:cxnLst/>
              <a:rect l="l" t="t" r="r" b="b"/>
              <a:pathLst>
                <a:path w="11967" h="7192" extrusionOk="0">
                  <a:moveTo>
                    <a:pt x="3144" y="0"/>
                  </a:moveTo>
                  <a:cubicBezTo>
                    <a:pt x="2227" y="0"/>
                    <a:pt x="1477" y="739"/>
                    <a:pt x="1477" y="1667"/>
                  </a:cubicBezTo>
                  <a:lnTo>
                    <a:pt x="1477" y="4132"/>
                  </a:lnTo>
                  <a:cubicBezTo>
                    <a:pt x="1108" y="4191"/>
                    <a:pt x="751" y="4358"/>
                    <a:pt x="477" y="4644"/>
                  </a:cubicBezTo>
                  <a:cubicBezTo>
                    <a:pt x="168" y="4965"/>
                    <a:pt x="1" y="5382"/>
                    <a:pt x="1" y="5823"/>
                  </a:cubicBezTo>
                  <a:lnTo>
                    <a:pt x="1" y="7013"/>
                  </a:lnTo>
                  <a:cubicBezTo>
                    <a:pt x="1" y="7097"/>
                    <a:pt x="84" y="7192"/>
                    <a:pt x="180" y="7192"/>
                  </a:cubicBezTo>
                  <a:cubicBezTo>
                    <a:pt x="275" y="7192"/>
                    <a:pt x="358" y="7108"/>
                    <a:pt x="358" y="7013"/>
                  </a:cubicBezTo>
                  <a:lnTo>
                    <a:pt x="358" y="5823"/>
                  </a:lnTo>
                  <a:cubicBezTo>
                    <a:pt x="358" y="5465"/>
                    <a:pt x="501" y="5132"/>
                    <a:pt x="751" y="4882"/>
                  </a:cubicBezTo>
                  <a:cubicBezTo>
                    <a:pt x="953" y="4668"/>
                    <a:pt x="1203" y="4537"/>
                    <a:pt x="1489" y="4477"/>
                  </a:cubicBezTo>
                  <a:lnTo>
                    <a:pt x="1489" y="5084"/>
                  </a:lnTo>
                  <a:cubicBezTo>
                    <a:pt x="1489" y="6013"/>
                    <a:pt x="2239" y="6751"/>
                    <a:pt x="3156" y="6751"/>
                  </a:cubicBezTo>
                  <a:lnTo>
                    <a:pt x="5240" y="6751"/>
                  </a:lnTo>
                  <a:cubicBezTo>
                    <a:pt x="5335" y="6751"/>
                    <a:pt x="5418" y="6680"/>
                    <a:pt x="5418" y="6573"/>
                  </a:cubicBezTo>
                  <a:cubicBezTo>
                    <a:pt x="5418" y="6489"/>
                    <a:pt x="5347" y="6394"/>
                    <a:pt x="5240" y="6394"/>
                  </a:cubicBezTo>
                  <a:lnTo>
                    <a:pt x="3156" y="6394"/>
                  </a:lnTo>
                  <a:cubicBezTo>
                    <a:pt x="2430" y="6394"/>
                    <a:pt x="1834" y="5799"/>
                    <a:pt x="1834" y="5073"/>
                  </a:cubicBezTo>
                  <a:lnTo>
                    <a:pt x="1834" y="1620"/>
                  </a:lnTo>
                  <a:cubicBezTo>
                    <a:pt x="1834" y="893"/>
                    <a:pt x="2430" y="298"/>
                    <a:pt x="3156" y="298"/>
                  </a:cubicBezTo>
                  <a:lnTo>
                    <a:pt x="10288" y="298"/>
                  </a:lnTo>
                  <a:cubicBezTo>
                    <a:pt x="11014" y="298"/>
                    <a:pt x="11610" y="893"/>
                    <a:pt x="11610" y="1620"/>
                  </a:cubicBezTo>
                  <a:lnTo>
                    <a:pt x="11610" y="1846"/>
                  </a:lnTo>
                  <a:cubicBezTo>
                    <a:pt x="11610" y="1929"/>
                    <a:pt x="11693" y="2025"/>
                    <a:pt x="11788" y="2025"/>
                  </a:cubicBezTo>
                  <a:cubicBezTo>
                    <a:pt x="11883" y="2025"/>
                    <a:pt x="11967" y="1953"/>
                    <a:pt x="11967" y="1846"/>
                  </a:cubicBezTo>
                  <a:lnTo>
                    <a:pt x="11967" y="1620"/>
                  </a:lnTo>
                  <a:cubicBezTo>
                    <a:pt x="11943" y="762"/>
                    <a:pt x="11193" y="0"/>
                    <a:pt x="102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79" name="Google Shape;9179;p76"/>
            <p:cNvSpPr/>
            <p:nvPr/>
          </p:nvSpPr>
          <p:spPr>
            <a:xfrm>
              <a:off x="7507642" y="4228134"/>
              <a:ext cx="37852" cy="37852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596" y="358"/>
                  </a:moveTo>
                  <a:cubicBezTo>
                    <a:pt x="739" y="358"/>
                    <a:pt x="834" y="465"/>
                    <a:pt x="834" y="596"/>
                  </a:cubicBezTo>
                  <a:cubicBezTo>
                    <a:pt x="834" y="739"/>
                    <a:pt x="739" y="834"/>
                    <a:pt x="596" y="834"/>
                  </a:cubicBezTo>
                  <a:cubicBezTo>
                    <a:pt x="465" y="834"/>
                    <a:pt x="358" y="739"/>
                    <a:pt x="358" y="596"/>
                  </a:cubicBezTo>
                  <a:cubicBezTo>
                    <a:pt x="358" y="465"/>
                    <a:pt x="465" y="358"/>
                    <a:pt x="596" y="358"/>
                  </a:cubicBezTo>
                  <a:close/>
                  <a:moveTo>
                    <a:pt x="596" y="1"/>
                  </a:moveTo>
                  <a:cubicBezTo>
                    <a:pt x="274" y="1"/>
                    <a:pt x="0" y="274"/>
                    <a:pt x="0" y="596"/>
                  </a:cubicBezTo>
                  <a:cubicBezTo>
                    <a:pt x="0" y="929"/>
                    <a:pt x="274" y="1191"/>
                    <a:pt x="596" y="1191"/>
                  </a:cubicBezTo>
                  <a:cubicBezTo>
                    <a:pt x="929" y="1191"/>
                    <a:pt x="1191" y="929"/>
                    <a:pt x="1191" y="596"/>
                  </a:cubicBezTo>
                  <a:cubicBezTo>
                    <a:pt x="1191" y="274"/>
                    <a:pt x="929" y="1"/>
                    <a:pt x="59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80" name="Google Shape;9180;p76"/>
            <p:cNvSpPr/>
            <p:nvPr/>
          </p:nvSpPr>
          <p:spPr>
            <a:xfrm>
              <a:off x="7573820" y="4228134"/>
              <a:ext cx="37820" cy="37852"/>
            </a:xfrm>
            <a:custGeom>
              <a:avLst/>
              <a:gdLst/>
              <a:ahLst/>
              <a:cxnLst/>
              <a:rect l="l" t="t" r="r" b="b"/>
              <a:pathLst>
                <a:path w="1191" h="1192" extrusionOk="0">
                  <a:moveTo>
                    <a:pt x="595" y="358"/>
                  </a:moveTo>
                  <a:cubicBezTo>
                    <a:pt x="738" y="358"/>
                    <a:pt x="833" y="465"/>
                    <a:pt x="833" y="596"/>
                  </a:cubicBezTo>
                  <a:cubicBezTo>
                    <a:pt x="833" y="739"/>
                    <a:pt x="738" y="834"/>
                    <a:pt x="595" y="834"/>
                  </a:cubicBezTo>
                  <a:cubicBezTo>
                    <a:pt x="464" y="834"/>
                    <a:pt x="357" y="739"/>
                    <a:pt x="357" y="596"/>
                  </a:cubicBezTo>
                  <a:cubicBezTo>
                    <a:pt x="357" y="465"/>
                    <a:pt x="464" y="358"/>
                    <a:pt x="595" y="358"/>
                  </a:cubicBezTo>
                  <a:close/>
                  <a:moveTo>
                    <a:pt x="595" y="1"/>
                  </a:moveTo>
                  <a:cubicBezTo>
                    <a:pt x="274" y="1"/>
                    <a:pt x="0" y="274"/>
                    <a:pt x="0" y="596"/>
                  </a:cubicBezTo>
                  <a:cubicBezTo>
                    <a:pt x="0" y="929"/>
                    <a:pt x="274" y="1191"/>
                    <a:pt x="595" y="1191"/>
                  </a:cubicBezTo>
                  <a:cubicBezTo>
                    <a:pt x="929" y="1191"/>
                    <a:pt x="1191" y="929"/>
                    <a:pt x="1191" y="596"/>
                  </a:cubicBezTo>
                  <a:cubicBezTo>
                    <a:pt x="1191" y="274"/>
                    <a:pt x="929" y="1"/>
                    <a:pt x="59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81" name="Google Shape;9181;p76"/>
            <p:cNvSpPr/>
            <p:nvPr/>
          </p:nvSpPr>
          <p:spPr>
            <a:xfrm>
              <a:off x="7640728" y="4228134"/>
              <a:ext cx="37852" cy="37852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596" y="358"/>
                  </a:moveTo>
                  <a:cubicBezTo>
                    <a:pt x="727" y="358"/>
                    <a:pt x="834" y="465"/>
                    <a:pt x="834" y="596"/>
                  </a:cubicBezTo>
                  <a:cubicBezTo>
                    <a:pt x="834" y="739"/>
                    <a:pt x="727" y="834"/>
                    <a:pt x="596" y="834"/>
                  </a:cubicBezTo>
                  <a:cubicBezTo>
                    <a:pt x="453" y="834"/>
                    <a:pt x="358" y="739"/>
                    <a:pt x="358" y="596"/>
                  </a:cubicBezTo>
                  <a:cubicBezTo>
                    <a:pt x="334" y="465"/>
                    <a:pt x="453" y="358"/>
                    <a:pt x="596" y="358"/>
                  </a:cubicBezTo>
                  <a:close/>
                  <a:moveTo>
                    <a:pt x="596" y="1"/>
                  </a:moveTo>
                  <a:cubicBezTo>
                    <a:pt x="262" y="1"/>
                    <a:pt x="0" y="274"/>
                    <a:pt x="0" y="596"/>
                  </a:cubicBezTo>
                  <a:cubicBezTo>
                    <a:pt x="0" y="929"/>
                    <a:pt x="262" y="1191"/>
                    <a:pt x="596" y="1191"/>
                  </a:cubicBezTo>
                  <a:cubicBezTo>
                    <a:pt x="917" y="1191"/>
                    <a:pt x="1191" y="929"/>
                    <a:pt x="1191" y="596"/>
                  </a:cubicBezTo>
                  <a:cubicBezTo>
                    <a:pt x="1191" y="274"/>
                    <a:pt x="917" y="1"/>
                    <a:pt x="59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9182" name="Google Shape;9182;p76"/>
          <p:cNvSpPr txBox="1"/>
          <p:nvPr/>
        </p:nvSpPr>
        <p:spPr>
          <a:xfrm>
            <a:off x="1433400" y="2376000"/>
            <a:ext cx="15421200" cy="15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t" anchorCtr="0">
            <a:noAutofit/>
          </a:bodyPr>
          <a:lstStyle/>
          <a:p>
            <a:pPr algn="r" rtl="1">
              <a:buClr>
                <a:schemeClr val="dk1"/>
              </a:buClr>
              <a:buSzPts val="1100"/>
            </a:pPr>
            <a:r>
              <a:rPr lang="fa-IR" sz="2201" dirty="0">
                <a:cs typeface="B Nazanin" panose="00000700000000000000" pitchFamily="2" charset="-78"/>
              </a:rPr>
              <a:t>شما می توانید اندازه این نمادها را بدون از دست دادن کیفیت تغییر دهید.</a:t>
            </a:r>
          </a:p>
          <a:p>
            <a:pPr algn="r" rtl="1">
              <a:buClr>
                <a:schemeClr val="dk1"/>
              </a:buClr>
              <a:buSzPts val="1100"/>
            </a:pPr>
            <a:r>
              <a:rPr lang="fa-IR" sz="2201" dirty="0">
                <a:cs typeface="B Nazanin" panose="00000700000000000000" pitchFamily="2" charset="-78"/>
              </a:rPr>
              <a:t>شما می توانید سکته مغزی و رنگ پر را تغییر دهید.</a:t>
            </a:r>
          </a:p>
          <a:p>
            <a:pPr algn="r" rtl="1">
              <a:buClr>
                <a:schemeClr val="dk1"/>
              </a:buClr>
              <a:buSzPts val="1100"/>
            </a:pPr>
            <a:r>
              <a:rPr lang="fa-IR" sz="2201" dirty="0">
                <a:cs typeface="B Nazanin" panose="00000700000000000000" pitchFamily="2" charset="-78"/>
              </a:rPr>
              <a:t> فقط نماد را انتخاب کنید و روی سطل/قلم رنگ کلیک کنید.</a:t>
            </a:r>
          </a:p>
          <a:p>
            <a:pPr algn="r" rtl="1">
              <a:buClr>
                <a:schemeClr val="dk1"/>
              </a:buClr>
              <a:buSzPts val="1100"/>
            </a:pPr>
            <a:r>
              <a:rPr lang="fa-IR" sz="2201" dirty="0">
                <a:cs typeface="B Nazanin" panose="00000700000000000000" pitchFamily="2" charset="-78"/>
              </a:rPr>
              <a:t>در اسلایدهای </a:t>
            </a:r>
            <a:r>
              <a:rPr lang="en-US" sz="2201" dirty="0">
                <a:cs typeface="B Nazanin" panose="00000700000000000000" pitchFamily="2" charset="-78"/>
              </a:rPr>
              <a:t>Google، </a:t>
            </a:r>
            <a:r>
              <a:rPr lang="fa-IR" sz="2201" dirty="0">
                <a:cs typeface="B Nazanin" panose="00000700000000000000" pitchFamily="2" charset="-78"/>
              </a:rPr>
              <a:t>می‌توانید از افزونه </a:t>
            </a:r>
            <a:r>
              <a:rPr lang="en-US" sz="2201" dirty="0" err="1">
                <a:cs typeface="B Nazanin" panose="00000700000000000000" pitchFamily="2" charset="-78"/>
              </a:rPr>
              <a:t>Flaticon</a:t>
            </a:r>
            <a:r>
              <a:rPr lang="en-US" sz="2201" dirty="0">
                <a:cs typeface="B Nazanin" panose="00000700000000000000" pitchFamily="2" charset="-78"/>
              </a:rPr>
              <a:t> </a:t>
            </a:r>
            <a:r>
              <a:rPr lang="fa-IR" sz="2201" dirty="0">
                <a:cs typeface="B Nazanin" panose="00000700000000000000" pitchFamily="2" charset="-78"/>
              </a:rPr>
              <a:t>نیز استفاده کنید که به شما امکان می‌دهد نمادهای بیشتری را سفارشی کنید و اضافه کنید.</a:t>
            </a:r>
            <a:endParaRPr sz="2201" dirty="0">
              <a:cs typeface="B Nazanin" panose="00000700000000000000" pitchFamily="2" charset="-78"/>
            </a:endParaRPr>
          </a:p>
        </p:txBody>
      </p:sp>
      <p:sp>
        <p:nvSpPr>
          <p:cNvPr id="9183" name="Google Shape;9183;p76"/>
          <p:cNvSpPr txBox="1">
            <a:spLocks noGrp="1"/>
          </p:cNvSpPr>
          <p:nvPr>
            <p:ph type="title"/>
          </p:nvPr>
        </p:nvSpPr>
        <p:spPr>
          <a:xfrm>
            <a:off x="1433550" y="1021800"/>
            <a:ext cx="154212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/>
          <a:p>
            <a:pPr algn="ctr" rtl="1"/>
            <a:r>
              <a:rPr lang="fa-IR" dirty="0">
                <a:solidFill>
                  <a:schemeClr val="tx1"/>
                </a:solidFill>
                <a:cs typeface="B Nazanin" panose="00000700000000000000" pitchFamily="2" charset="-78"/>
              </a:rPr>
              <a:t>... و مجموعه آیکون های قابل ویرایش ما</a:t>
            </a:r>
            <a:endParaRPr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grpSp>
        <p:nvGrpSpPr>
          <p:cNvPr id="9184" name="Google Shape;9184;p76"/>
          <p:cNvGrpSpPr/>
          <p:nvPr/>
        </p:nvGrpSpPr>
        <p:grpSpPr>
          <a:xfrm>
            <a:off x="2210432" y="8248003"/>
            <a:ext cx="748355" cy="748526"/>
            <a:chOff x="775325" y="4143525"/>
            <a:chExt cx="468776" cy="468884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9185" name="Google Shape;9185;p76"/>
            <p:cNvSpPr/>
            <p:nvPr/>
          </p:nvSpPr>
          <p:spPr>
            <a:xfrm>
              <a:off x="851953" y="4143525"/>
              <a:ext cx="392147" cy="390479"/>
            </a:xfrm>
            <a:custGeom>
              <a:avLst/>
              <a:gdLst/>
              <a:ahLst/>
              <a:cxnLst/>
              <a:rect l="l" t="t" r="r" b="b"/>
              <a:pathLst>
                <a:path w="36428" h="36273" extrusionOk="0">
                  <a:moveTo>
                    <a:pt x="31907" y="5435"/>
                  </a:moveTo>
                  <a:lnTo>
                    <a:pt x="20788" y="22612"/>
                  </a:lnTo>
                  <a:lnTo>
                    <a:pt x="18511" y="26131"/>
                  </a:lnTo>
                  <a:lnTo>
                    <a:pt x="8884" y="28458"/>
                  </a:lnTo>
                  <a:lnTo>
                    <a:pt x="31907" y="5435"/>
                  </a:lnTo>
                  <a:close/>
                  <a:moveTo>
                    <a:pt x="35713" y="94"/>
                  </a:moveTo>
                  <a:cubicBezTo>
                    <a:pt x="35665" y="94"/>
                    <a:pt x="35615" y="100"/>
                    <a:pt x="35565" y="112"/>
                  </a:cubicBezTo>
                  <a:lnTo>
                    <a:pt x="35564" y="112"/>
                  </a:lnTo>
                  <a:cubicBezTo>
                    <a:pt x="35555" y="114"/>
                    <a:pt x="36041" y="1"/>
                    <a:pt x="660" y="8270"/>
                  </a:cubicBezTo>
                  <a:cubicBezTo>
                    <a:pt x="169" y="8385"/>
                    <a:pt x="0" y="8998"/>
                    <a:pt x="362" y="9348"/>
                  </a:cubicBezTo>
                  <a:lnTo>
                    <a:pt x="1592" y="10537"/>
                  </a:lnTo>
                  <a:cubicBezTo>
                    <a:pt x="1716" y="10656"/>
                    <a:pt x="1875" y="10715"/>
                    <a:pt x="2034" y="10715"/>
                  </a:cubicBezTo>
                  <a:cubicBezTo>
                    <a:pt x="2201" y="10715"/>
                    <a:pt x="2368" y="10650"/>
                    <a:pt x="2493" y="10522"/>
                  </a:cubicBezTo>
                  <a:cubicBezTo>
                    <a:pt x="2737" y="10269"/>
                    <a:pt x="2730" y="9866"/>
                    <a:pt x="2477" y="9621"/>
                  </a:cubicBezTo>
                  <a:lnTo>
                    <a:pt x="2087" y="9244"/>
                  </a:lnTo>
                  <a:lnTo>
                    <a:pt x="32295" y="2184"/>
                  </a:lnTo>
                  <a:lnTo>
                    <a:pt x="32295" y="2184"/>
                  </a:lnTo>
                  <a:lnTo>
                    <a:pt x="9830" y="16725"/>
                  </a:lnTo>
                  <a:lnTo>
                    <a:pt x="4431" y="11509"/>
                  </a:lnTo>
                  <a:cubicBezTo>
                    <a:pt x="4307" y="11389"/>
                    <a:pt x="4148" y="11330"/>
                    <a:pt x="3988" y="11330"/>
                  </a:cubicBezTo>
                  <a:cubicBezTo>
                    <a:pt x="3821" y="11330"/>
                    <a:pt x="3655" y="11395"/>
                    <a:pt x="3530" y="11524"/>
                  </a:cubicBezTo>
                  <a:cubicBezTo>
                    <a:pt x="3286" y="11777"/>
                    <a:pt x="3293" y="12180"/>
                    <a:pt x="3546" y="12423"/>
                  </a:cubicBezTo>
                  <a:lnTo>
                    <a:pt x="9046" y="17739"/>
                  </a:lnTo>
                  <a:lnTo>
                    <a:pt x="7766" y="23038"/>
                  </a:lnTo>
                  <a:cubicBezTo>
                    <a:pt x="7683" y="23379"/>
                    <a:pt x="7894" y="23723"/>
                    <a:pt x="8235" y="23806"/>
                  </a:cubicBezTo>
                  <a:cubicBezTo>
                    <a:pt x="8286" y="23818"/>
                    <a:pt x="8336" y="23824"/>
                    <a:pt x="8385" y="23824"/>
                  </a:cubicBezTo>
                  <a:cubicBezTo>
                    <a:pt x="8673" y="23824"/>
                    <a:pt x="8933" y="23628"/>
                    <a:pt x="9004" y="23337"/>
                  </a:cubicBezTo>
                  <a:lnTo>
                    <a:pt x="10311" y="17931"/>
                  </a:lnTo>
                  <a:lnTo>
                    <a:pt x="13829" y="15653"/>
                  </a:lnTo>
                  <a:lnTo>
                    <a:pt x="31005" y="4534"/>
                  </a:lnTo>
                  <a:lnTo>
                    <a:pt x="7983" y="27557"/>
                  </a:lnTo>
                  <a:lnTo>
                    <a:pt x="8365" y="25976"/>
                  </a:lnTo>
                  <a:cubicBezTo>
                    <a:pt x="8448" y="25634"/>
                    <a:pt x="8238" y="25290"/>
                    <a:pt x="7896" y="25208"/>
                  </a:cubicBezTo>
                  <a:cubicBezTo>
                    <a:pt x="7846" y="25195"/>
                    <a:pt x="7795" y="25190"/>
                    <a:pt x="7746" y="25190"/>
                  </a:cubicBezTo>
                  <a:cubicBezTo>
                    <a:pt x="7458" y="25190"/>
                    <a:pt x="7199" y="25385"/>
                    <a:pt x="7128" y="25677"/>
                  </a:cubicBezTo>
                  <a:lnTo>
                    <a:pt x="6213" y="29459"/>
                  </a:lnTo>
                  <a:cubicBezTo>
                    <a:pt x="6114" y="29868"/>
                    <a:pt x="6434" y="30245"/>
                    <a:pt x="6831" y="30245"/>
                  </a:cubicBezTo>
                  <a:cubicBezTo>
                    <a:pt x="6880" y="30245"/>
                    <a:pt x="6931" y="30239"/>
                    <a:pt x="6981" y="30227"/>
                  </a:cubicBezTo>
                  <a:lnTo>
                    <a:pt x="18702" y="27394"/>
                  </a:lnTo>
                  <a:lnTo>
                    <a:pt x="27093" y="36078"/>
                  </a:lnTo>
                  <a:cubicBezTo>
                    <a:pt x="27222" y="36211"/>
                    <a:pt x="27386" y="36272"/>
                    <a:pt x="27548" y="36272"/>
                  </a:cubicBezTo>
                  <a:cubicBezTo>
                    <a:pt x="27827" y="36272"/>
                    <a:pt x="28099" y="36091"/>
                    <a:pt x="28171" y="35781"/>
                  </a:cubicBezTo>
                  <a:lnTo>
                    <a:pt x="33640" y="12387"/>
                  </a:lnTo>
                  <a:cubicBezTo>
                    <a:pt x="33719" y="12044"/>
                    <a:pt x="33506" y="11702"/>
                    <a:pt x="33164" y="11622"/>
                  </a:cubicBezTo>
                  <a:cubicBezTo>
                    <a:pt x="33115" y="11611"/>
                    <a:pt x="33067" y="11605"/>
                    <a:pt x="33018" y="11605"/>
                  </a:cubicBezTo>
                  <a:cubicBezTo>
                    <a:pt x="32729" y="11605"/>
                    <a:pt x="32467" y="11803"/>
                    <a:pt x="32399" y="12097"/>
                  </a:cubicBezTo>
                  <a:lnTo>
                    <a:pt x="27197" y="34353"/>
                  </a:lnTo>
                  <a:lnTo>
                    <a:pt x="19716" y="26610"/>
                  </a:lnTo>
                  <a:lnTo>
                    <a:pt x="34258" y="4147"/>
                  </a:lnTo>
                  <a:lnTo>
                    <a:pt x="33017" y="9453"/>
                  </a:lnTo>
                  <a:cubicBezTo>
                    <a:pt x="32938" y="9796"/>
                    <a:pt x="33150" y="10138"/>
                    <a:pt x="33492" y="10218"/>
                  </a:cubicBezTo>
                  <a:cubicBezTo>
                    <a:pt x="33541" y="10229"/>
                    <a:pt x="33590" y="10235"/>
                    <a:pt x="33638" y="10235"/>
                  </a:cubicBezTo>
                  <a:cubicBezTo>
                    <a:pt x="33927" y="10235"/>
                    <a:pt x="34189" y="10037"/>
                    <a:pt x="34256" y="9743"/>
                  </a:cubicBezTo>
                  <a:lnTo>
                    <a:pt x="36328" y="880"/>
                  </a:lnTo>
                  <a:cubicBezTo>
                    <a:pt x="36427" y="473"/>
                    <a:pt x="36107" y="94"/>
                    <a:pt x="35713" y="9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86" name="Google Shape;9186;p76"/>
            <p:cNvSpPr/>
            <p:nvPr/>
          </p:nvSpPr>
          <p:spPr>
            <a:xfrm>
              <a:off x="775325" y="4505404"/>
              <a:ext cx="108339" cy="107004"/>
            </a:xfrm>
            <a:custGeom>
              <a:avLst/>
              <a:gdLst/>
              <a:ahLst/>
              <a:cxnLst/>
              <a:rect l="l" t="t" r="r" b="b"/>
              <a:pathLst>
                <a:path w="10064" h="9940" extrusionOk="0">
                  <a:moveTo>
                    <a:pt x="9365" y="0"/>
                  </a:moveTo>
                  <a:cubicBezTo>
                    <a:pt x="9202" y="0"/>
                    <a:pt x="9039" y="63"/>
                    <a:pt x="8915" y="187"/>
                  </a:cubicBezTo>
                  <a:lnTo>
                    <a:pt x="249" y="8852"/>
                  </a:lnTo>
                  <a:cubicBezTo>
                    <a:pt x="0" y="9100"/>
                    <a:pt x="0" y="9503"/>
                    <a:pt x="249" y="9753"/>
                  </a:cubicBezTo>
                  <a:cubicBezTo>
                    <a:pt x="373" y="9877"/>
                    <a:pt x="536" y="9939"/>
                    <a:pt x="699" y="9939"/>
                  </a:cubicBezTo>
                  <a:cubicBezTo>
                    <a:pt x="862" y="9939"/>
                    <a:pt x="1025" y="9877"/>
                    <a:pt x="1149" y="9753"/>
                  </a:cubicBezTo>
                  <a:lnTo>
                    <a:pt x="9816" y="1087"/>
                  </a:lnTo>
                  <a:cubicBezTo>
                    <a:pt x="10064" y="838"/>
                    <a:pt x="10064" y="435"/>
                    <a:pt x="9816" y="187"/>
                  </a:cubicBezTo>
                  <a:cubicBezTo>
                    <a:pt x="9691" y="63"/>
                    <a:pt x="9528" y="0"/>
                    <a:pt x="93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87" name="Google Shape;9187;p76"/>
            <p:cNvSpPr/>
            <p:nvPr/>
          </p:nvSpPr>
          <p:spPr>
            <a:xfrm>
              <a:off x="775325" y="4437806"/>
              <a:ext cx="75430" cy="74085"/>
            </a:xfrm>
            <a:custGeom>
              <a:avLst/>
              <a:gdLst/>
              <a:ahLst/>
              <a:cxnLst/>
              <a:rect l="l" t="t" r="r" b="b"/>
              <a:pathLst>
                <a:path w="7007" h="6882" extrusionOk="0">
                  <a:moveTo>
                    <a:pt x="6307" y="0"/>
                  </a:moveTo>
                  <a:cubicBezTo>
                    <a:pt x="6144" y="0"/>
                    <a:pt x="5981" y="62"/>
                    <a:pt x="5857" y="186"/>
                  </a:cubicBezTo>
                  <a:lnTo>
                    <a:pt x="249" y="5794"/>
                  </a:lnTo>
                  <a:cubicBezTo>
                    <a:pt x="0" y="6044"/>
                    <a:pt x="0" y="6445"/>
                    <a:pt x="249" y="6695"/>
                  </a:cubicBezTo>
                  <a:cubicBezTo>
                    <a:pt x="374" y="6819"/>
                    <a:pt x="537" y="6881"/>
                    <a:pt x="699" y="6881"/>
                  </a:cubicBezTo>
                  <a:cubicBezTo>
                    <a:pt x="862" y="6881"/>
                    <a:pt x="1025" y="6819"/>
                    <a:pt x="1149" y="6695"/>
                  </a:cubicBezTo>
                  <a:lnTo>
                    <a:pt x="6757" y="1087"/>
                  </a:lnTo>
                  <a:cubicBezTo>
                    <a:pt x="7006" y="839"/>
                    <a:pt x="7006" y="436"/>
                    <a:pt x="6757" y="186"/>
                  </a:cubicBezTo>
                  <a:cubicBezTo>
                    <a:pt x="6633" y="62"/>
                    <a:pt x="6470" y="0"/>
                    <a:pt x="630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88" name="Google Shape;9188;p76"/>
            <p:cNvSpPr/>
            <p:nvPr/>
          </p:nvSpPr>
          <p:spPr>
            <a:xfrm>
              <a:off x="875829" y="4538289"/>
              <a:ext cx="75409" cy="74085"/>
            </a:xfrm>
            <a:custGeom>
              <a:avLst/>
              <a:gdLst/>
              <a:ahLst/>
              <a:cxnLst/>
              <a:rect l="l" t="t" r="r" b="b"/>
              <a:pathLst>
                <a:path w="7005" h="6882" extrusionOk="0">
                  <a:moveTo>
                    <a:pt x="6306" y="1"/>
                  </a:moveTo>
                  <a:cubicBezTo>
                    <a:pt x="6143" y="1"/>
                    <a:pt x="5980" y="63"/>
                    <a:pt x="5856" y="188"/>
                  </a:cubicBezTo>
                  <a:lnTo>
                    <a:pt x="248" y="5795"/>
                  </a:lnTo>
                  <a:cubicBezTo>
                    <a:pt x="0" y="6044"/>
                    <a:pt x="0" y="6447"/>
                    <a:pt x="248" y="6695"/>
                  </a:cubicBezTo>
                  <a:cubicBezTo>
                    <a:pt x="372" y="6819"/>
                    <a:pt x="535" y="6882"/>
                    <a:pt x="699" y="6882"/>
                  </a:cubicBezTo>
                  <a:cubicBezTo>
                    <a:pt x="862" y="6882"/>
                    <a:pt x="1025" y="6819"/>
                    <a:pt x="1149" y="6695"/>
                  </a:cubicBezTo>
                  <a:lnTo>
                    <a:pt x="6757" y="1088"/>
                  </a:lnTo>
                  <a:cubicBezTo>
                    <a:pt x="7005" y="839"/>
                    <a:pt x="7005" y="436"/>
                    <a:pt x="6757" y="188"/>
                  </a:cubicBezTo>
                  <a:cubicBezTo>
                    <a:pt x="6632" y="63"/>
                    <a:pt x="6469" y="1"/>
                    <a:pt x="630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4" name="Google Shape;13884;p27"/>
          <p:cNvSpPr/>
          <p:nvPr/>
        </p:nvSpPr>
        <p:spPr>
          <a:xfrm>
            <a:off x="2085628" y="3535583"/>
            <a:ext cx="724895" cy="709229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885" name="Google Shape;13885;p27"/>
          <p:cNvGrpSpPr/>
          <p:nvPr/>
        </p:nvGrpSpPr>
        <p:grpSpPr>
          <a:xfrm>
            <a:off x="5083318" y="3535514"/>
            <a:ext cx="713474" cy="706478"/>
            <a:chOff x="3192838" y="1931233"/>
            <a:chExt cx="298300" cy="295375"/>
          </a:xfrm>
        </p:grpSpPr>
        <p:sp>
          <p:nvSpPr>
            <p:cNvPr id="13886" name="Google Shape;13886;p27"/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7" name="Google Shape;13887;p27"/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8" name="Google Shape;13888;p27"/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9" name="Google Shape;13889;p27"/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0" name="Google Shape;13890;p27"/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1" name="Google Shape;13891;p27"/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2" name="Google Shape;13892;p27"/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3" name="Google Shape;13893;p27"/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4" name="Google Shape;13894;p27"/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5" name="Google Shape;13895;p27"/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6" name="Google Shape;13896;p27"/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7" name="Google Shape;13897;p27"/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8" name="Google Shape;13898;p27"/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9" name="Google Shape;13899;p27"/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0" name="Google Shape;13900;p27"/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1" name="Google Shape;13901;p27"/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2" name="Google Shape;13902;p27"/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3" name="Google Shape;13903;p27"/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4" name="Google Shape;13904;p27"/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5" name="Google Shape;13905;p27"/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6" name="Google Shape;13906;p27"/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7" name="Google Shape;13907;p27"/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8" name="Google Shape;13908;p27"/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9" name="Google Shape;13909;p27"/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0" name="Google Shape;13910;p27"/>
          <p:cNvGrpSpPr/>
          <p:nvPr/>
        </p:nvGrpSpPr>
        <p:grpSpPr>
          <a:xfrm>
            <a:off x="6545807" y="3532823"/>
            <a:ext cx="685013" cy="710604"/>
            <a:chOff x="3676863" y="1930108"/>
            <a:chExt cx="286400" cy="297100"/>
          </a:xfrm>
        </p:grpSpPr>
        <p:sp>
          <p:nvSpPr>
            <p:cNvPr id="13911" name="Google Shape;13911;p27"/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2" name="Google Shape;13912;p27"/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3" name="Google Shape;13913;p27"/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4" name="Google Shape;13914;p27"/>
          <p:cNvGrpSpPr/>
          <p:nvPr/>
        </p:nvGrpSpPr>
        <p:grpSpPr>
          <a:xfrm>
            <a:off x="3595174" y="3531149"/>
            <a:ext cx="714911" cy="712278"/>
            <a:chOff x="2698088" y="1929408"/>
            <a:chExt cx="298900" cy="297800"/>
          </a:xfrm>
        </p:grpSpPr>
        <p:sp>
          <p:nvSpPr>
            <p:cNvPr id="13915" name="Google Shape;13915;p27"/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6" name="Google Shape;13916;p27"/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7" name="Google Shape;13917;p27"/>
          <p:cNvGrpSpPr/>
          <p:nvPr/>
        </p:nvGrpSpPr>
        <p:grpSpPr>
          <a:xfrm>
            <a:off x="9645991" y="3534199"/>
            <a:ext cx="576782" cy="709469"/>
            <a:chOff x="4718163" y="1930683"/>
            <a:chExt cx="241150" cy="296625"/>
          </a:xfrm>
        </p:grpSpPr>
        <p:sp>
          <p:nvSpPr>
            <p:cNvPr id="13918" name="Google Shape;13918;p27"/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9" name="Google Shape;13919;p27"/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0" name="Google Shape;13920;p27"/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1" name="Google Shape;13921;p27"/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2" name="Google Shape;13922;p27"/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3" name="Google Shape;13923;p27"/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4" name="Google Shape;13924;p27"/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5" name="Google Shape;13925;p27"/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26" name="Google Shape;13926;p27"/>
          <p:cNvGrpSpPr/>
          <p:nvPr/>
        </p:nvGrpSpPr>
        <p:grpSpPr>
          <a:xfrm>
            <a:off x="11033019" y="3531386"/>
            <a:ext cx="712038" cy="710604"/>
            <a:chOff x="5170638" y="1929508"/>
            <a:chExt cx="297700" cy="297100"/>
          </a:xfrm>
        </p:grpSpPr>
        <p:sp>
          <p:nvSpPr>
            <p:cNvPr id="13927" name="Google Shape;13927;p27"/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8" name="Google Shape;13928;p27"/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9" name="Google Shape;13929;p27"/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0" name="Google Shape;13930;p27"/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1" name="Google Shape;13931;p27"/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2" name="Google Shape;13932;p27"/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33" name="Google Shape;13933;p27"/>
          <p:cNvGrpSpPr/>
          <p:nvPr/>
        </p:nvGrpSpPr>
        <p:grpSpPr>
          <a:xfrm>
            <a:off x="12548189" y="3534200"/>
            <a:ext cx="712038" cy="707795"/>
            <a:chOff x="5676688" y="1930683"/>
            <a:chExt cx="297700" cy="295925"/>
          </a:xfrm>
        </p:grpSpPr>
        <p:sp>
          <p:nvSpPr>
            <p:cNvPr id="13934" name="Google Shape;13934;p27"/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5" name="Google Shape;13935;p27"/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6" name="Google Shape;13936;p27"/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7" name="Google Shape;13937;p27"/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38" name="Google Shape;13938;p27"/>
          <p:cNvSpPr/>
          <p:nvPr/>
        </p:nvSpPr>
        <p:spPr>
          <a:xfrm>
            <a:off x="14068937" y="3537017"/>
            <a:ext cx="605244" cy="714911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939" name="Google Shape;13939;p27"/>
          <p:cNvGrpSpPr/>
          <p:nvPr/>
        </p:nvGrpSpPr>
        <p:grpSpPr>
          <a:xfrm>
            <a:off x="15484592" y="3535632"/>
            <a:ext cx="709229" cy="710664"/>
            <a:chOff x="6649513" y="1931283"/>
            <a:chExt cx="296525" cy="297125"/>
          </a:xfrm>
        </p:grpSpPr>
        <p:sp>
          <p:nvSpPr>
            <p:cNvPr id="13940" name="Google Shape;13940;p27"/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1" name="Google Shape;13941;p27"/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2" name="Google Shape;13942;p27"/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3" name="Google Shape;13943;p27"/>
          <p:cNvGrpSpPr/>
          <p:nvPr/>
        </p:nvGrpSpPr>
        <p:grpSpPr>
          <a:xfrm>
            <a:off x="15480289" y="4583720"/>
            <a:ext cx="713534" cy="709169"/>
            <a:chOff x="6647713" y="2369483"/>
            <a:chExt cx="298325" cy="296500"/>
          </a:xfrm>
        </p:grpSpPr>
        <p:sp>
          <p:nvSpPr>
            <p:cNvPr id="13944" name="Google Shape;13944;p27"/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5" name="Google Shape;13945;p27"/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6" name="Google Shape;13946;p27"/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7" name="Google Shape;13947;p27"/>
          <p:cNvGrpSpPr/>
          <p:nvPr/>
        </p:nvGrpSpPr>
        <p:grpSpPr>
          <a:xfrm>
            <a:off x="14014985" y="4583720"/>
            <a:ext cx="710604" cy="709169"/>
            <a:chOff x="6162513" y="2369483"/>
            <a:chExt cx="297100" cy="296500"/>
          </a:xfrm>
        </p:grpSpPr>
        <p:sp>
          <p:nvSpPr>
            <p:cNvPr id="13948" name="Google Shape;13948;p27"/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9" name="Google Shape;13949;p27"/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0" name="Google Shape;13950;p27"/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1" name="Google Shape;13951;p27"/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2" name="Google Shape;13952;p27"/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3" name="Google Shape;13953;p27"/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54" name="Google Shape;13954;p27"/>
          <p:cNvGrpSpPr/>
          <p:nvPr/>
        </p:nvGrpSpPr>
        <p:grpSpPr>
          <a:xfrm>
            <a:off x="12546755" y="4585094"/>
            <a:ext cx="712038" cy="709229"/>
            <a:chOff x="5676088" y="2370058"/>
            <a:chExt cx="297700" cy="296525"/>
          </a:xfrm>
        </p:grpSpPr>
        <p:sp>
          <p:nvSpPr>
            <p:cNvPr id="13955" name="Google Shape;13955;p27"/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6" name="Google Shape;13956;p27"/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7" name="Google Shape;13957;p27"/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8" name="Google Shape;13958;p27"/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9" name="Google Shape;13959;p27"/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60" name="Google Shape;13960;p27"/>
          <p:cNvGrpSpPr/>
          <p:nvPr/>
        </p:nvGrpSpPr>
        <p:grpSpPr>
          <a:xfrm>
            <a:off x="11028713" y="4585094"/>
            <a:ext cx="712098" cy="710664"/>
            <a:chOff x="5168838" y="2370058"/>
            <a:chExt cx="297725" cy="297125"/>
          </a:xfrm>
        </p:grpSpPr>
        <p:sp>
          <p:nvSpPr>
            <p:cNvPr id="13961" name="Google Shape;13961;p27"/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2" name="Google Shape;13962;p27"/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3" name="Google Shape;13963;p27"/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4" name="Google Shape;13964;p27"/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5" name="Google Shape;13965;p27"/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6" name="Google Shape;13966;p27"/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7" name="Google Shape;13967;p27"/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8" name="Google Shape;13968;p27"/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9" name="Google Shape;13969;p27"/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0" name="Google Shape;13970;p27"/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71" name="Google Shape;13971;p27"/>
          <p:cNvGrpSpPr/>
          <p:nvPr/>
        </p:nvGrpSpPr>
        <p:grpSpPr>
          <a:xfrm>
            <a:off x="9540570" y="4711862"/>
            <a:ext cx="710664" cy="455699"/>
            <a:chOff x="4674088" y="2423058"/>
            <a:chExt cx="297125" cy="190525"/>
          </a:xfrm>
        </p:grpSpPr>
        <p:sp>
          <p:nvSpPr>
            <p:cNvPr id="13972" name="Google Shape;13972;p27"/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3" name="Google Shape;13973;p27"/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4" name="Google Shape;13974;p27"/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5" name="Google Shape;13975;p27"/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6" name="Google Shape;13976;p27"/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77" name="Google Shape;13977;p27"/>
          <p:cNvSpPr/>
          <p:nvPr/>
        </p:nvSpPr>
        <p:spPr>
          <a:xfrm>
            <a:off x="8176211" y="5155829"/>
            <a:ext cx="21467" cy="37313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8" name="Google Shape;13978;p27"/>
          <p:cNvSpPr/>
          <p:nvPr/>
        </p:nvSpPr>
        <p:spPr>
          <a:xfrm>
            <a:off x="8637629" y="5089160"/>
            <a:ext cx="21407" cy="3563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9" name="Google Shape;13979;p27"/>
          <p:cNvSpPr/>
          <p:nvPr/>
        </p:nvSpPr>
        <p:spPr>
          <a:xfrm>
            <a:off x="8637629" y="5144650"/>
            <a:ext cx="21407" cy="356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0" name="Google Shape;13980;p27"/>
          <p:cNvSpPr/>
          <p:nvPr/>
        </p:nvSpPr>
        <p:spPr>
          <a:xfrm>
            <a:off x="8637629" y="5032175"/>
            <a:ext cx="21407" cy="3563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1" name="Google Shape;13981;p27"/>
          <p:cNvSpPr/>
          <p:nvPr/>
        </p:nvSpPr>
        <p:spPr>
          <a:xfrm>
            <a:off x="8637629" y="4976626"/>
            <a:ext cx="21407" cy="356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2" name="Google Shape;13982;p27"/>
          <p:cNvSpPr/>
          <p:nvPr/>
        </p:nvSpPr>
        <p:spPr>
          <a:xfrm>
            <a:off x="8637629" y="4922513"/>
            <a:ext cx="21407" cy="356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3" name="Google Shape;13983;p27"/>
          <p:cNvSpPr/>
          <p:nvPr/>
        </p:nvSpPr>
        <p:spPr>
          <a:xfrm>
            <a:off x="8637629" y="4867024"/>
            <a:ext cx="21407" cy="3563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4" name="Google Shape;13984;p27"/>
          <p:cNvSpPr/>
          <p:nvPr/>
        </p:nvSpPr>
        <p:spPr>
          <a:xfrm>
            <a:off x="8546501" y="5183096"/>
            <a:ext cx="21407" cy="356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5" name="Google Shape;13985;p27"/>
          <p:cNvSpPr/>
          <p:nvPr/>
        </p:nvSpPr>
        <p:spPr>
          <a:xfrm>
            <a:off x="8546501" y="5072057"/>
            <a:ext cx="21407" cy="3563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6" name="Google Shape;13986;p27"/>
          <p:cNvSpPr/>
          <p:nvPr/>
        </p:nvSpPr>
        <p:spPr>
          <a:xfrm>
            <a:off x="8546501" y="5126171"/>
            <a:ext cx="21407" cy="3563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7" name="Google Shape;13987;p27"/>
          <p:cNvSpPr/>
          <p:nvPr/>
        </p:nvSpPr>
        <p:spPr>
          <a:xfrm>
            <a:off x="8546501" y="5017943"/>
            <a:ext cx="21407" cy="3563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8" name="Google Shape;13988;p27"/>
          <p:cNvSpPr/>
          <p:nvPr/>
        </p:nvSpPr>
        <p:spPr>
          <a:xfrm>
            <a:off x="8271644" y="5044972"/>
            <a:ext cx="21407" cy="356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9" name="Google Shape;13989;p27"/>
          <p:cNvSpPr/>
          <p:nvPr/>
        </p:nvSpPr>
        <p:spPr>
          <a:xfrm>
            <a:off x="8271644" y="4933934"/>
            <a:ext cx="21407" cy="3563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0" name="Google Shape;13990;p27"/>
          <p:cNvSpPr/>
          <p:nvPr/>
        </p:nvSpPr>
        <p:spPr>
          <a:xfrm>
            <a:off x="8271644" y="4989482"/>
            <a:ext cx="21407" cy="3563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1" name="Google Shape;13991;p27"/>
          <p:cNvSpPr/>
          <p:nvPr/>
        </p:nvSpPr>
        <p:spPr>
          <a:xfrm>
            <a:off x="8271644" y="5101955"/>
            <a:ext cx="21407" cy="3563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2" name="Google Shape;13992;p27"/>
          <p:cNvSpPr/>
          <p:nvPr/>
        </p:nvSpPr>
        <p:spPr>
          <a:xfrm>
            <a:off x="8271644" y="5157503"/>
            <a:ext cx="21407" cy="3563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3" name="Google Shape;13993;p27"/>
          <p:cNvSpPr/>
          <p:nvPr/>
        </p:nvSpPr>
        <p:spPr>
          <a:xfrm>
            <a:off x="8523722" y="4717478"/>
            <a:ext cx="35639" cy="21407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4" name="Google Shape;13994;p27"/>
          <p:cNvSpPr/>
          <p:nvPr/>
        </p:nvSpPr>
        <p:spPr>
          <a:xfrm>
            <a:off x="8633384" y="4717478"/>
            <a:ext cx="35639" cy="21407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5" name="Google Shape;13995;p27"/>
          <p:cNvSpPr/>
          <p:nvPr/>
        </p:nvSpPr>
        <p:spPr>
          <a:xfrm>
            <a:off x="8147750" y="4717478"/>
            <a:ext cx="35699" cy="21407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6" name="Google Shape;13996;p27"/>
          <p:cNvSpPr/>
          <p:nvPr/>
        </p:nvSpPr>
        <p:spPr>
          <a:xfrm>
            <a:off x="8577833" y="4717478"/>
            <a:ext cx="35639" cy="21407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7" name="Google Shape;13997;p27"/>
          <p:cNvSpPr/>
          <p:nvPr/>
        </p:nvSpPr>
        <p:spPr>
          <a:xfrm>
            <a:off x="8203298" y="4717478"/>
            <a:ext cx="35639" cy="21407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8" name="Google Shape;13998;p27"/>
          <p:cNvSpPr/>
          <p:nvPr/>
        </p:nvSpPr>
        <p:spPr>
          <a:xfrm>
            <a:off x="8466737" y="4717478"/>
            <a:ext cx="37133" cy="21407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9" name="Google Shape;13999;p27"/>
          <p:cNvSpPr/>
          <p:nvPr/>
        </p:nvSpPr>
        <p:spPr>
          <a:xfrm>
            <a:off x="8258846" y="4717478"/>
            <a:ext cx="37073" cy="21407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0" name="Google Shape;14000;p27"/>
          <p:cNvSpPr/>
          <p:nvPr/>
        </p:nvSpPr>
        <p:spPr>
          <a:xfrm>
            <a:off x="8770073" y="4689016"/>
            <a:ext cx="78392" cy="78392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1" name="Google Shape;14001;p27"/>
          <p:cNvSpPr/>
          <p:nvPr/>
        </p:nvSpPr>
        <p:spPr>
          <a:xfrm>
            <a:off x="8147749" y="4644887"/>
            <a:ext cx="592448" cy="495581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2" name="Google Shape;14002;p27"/>
          <p:cNvSpPr/>
          <p:nvPr/>
        </p:nvSpPr>
        <p:spPr>
          <a:xfrm>
            <a:off x="8798536" y="4941050"/>
            <a:ext cx="21407" cy="3563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3" name="Google Shape;14003;p27"/>
          <p:cNvSpPr/>
          <p:nvPr/>
        </p:nvSpPr>
        <p:spPr>
          <a:xfrm>
            <a:off x="8798536" y="4831385"/>
            <a:ext cx="21407" cy="356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4" name="Google Shape;14004;p27"/>
          <p:cNvSpPr/>
          <p:nvPr/>
        </p:nvSpPr>
        <p:spPr>
          <a:xfrm>
            <a:off x="8798536" y="4996598"/>
            <a:ext cx="21407" cy="3563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5" name="Google Shape;14005;p27"/>
          <p:cNvSpPr/>
          <p:nvPr/>
        </p:nvSpPr>
        <p:spPr>
          <a:xfrm>
            <a:off x="8798536" y="4886936"/>
            <a:ext cx="21407" cy="3563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6" name="Google Shape;14006;p27"/>
          <p:cNvSpPr/>
          <p:nvPr/>
        </p:nvSpPr>
        <p:spPr>
          <a:xfrm>
            <a:off x="8798536" y="5109071"/>
            <a:ext cx="21407" cy="3563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7" name="Google Shape;14007;p27"/>
          <p:cNvSpPr/>
          <p:nvPr/>
        </p:nvSpPr>
        <p:spPr>
          <a:xfrm>
            <a:off x="8798536" y="5164619"/>
            <a:ext cx="21407" cy="3563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8" name="Google Shape;14008;p27"/>
          <p:cNvSpPr/>
          <p:nvPr/>
        </p:nvSpPr>
        <p:spPr>
          <a:xfrm>
            <a:off x="8798536" y="5052088"/>
            <a:ext cx="21407" cy="356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9" name="Google Shape;14009;p27"/>
          <p:cNvSpPr/>
          <p:nvPr/>
        </p:nvSpPr>
        <p:spPr>
          <a:xfrm>
            <a:off x="8045261" y="4585032"/>
            <a:ext cx="712038" cy="710664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10" name="Google Shape;14010;p27"/>
          <p:cNvGrpSpPr/>
          <p:nvPr/>
        </p:nvGrpSpPr>
        <p:grpSpPr>
          <a:xfrm>
            <a:off x="6491693" y="4582166"/>
            <a:ext cx="723461" cy="717839"/>
            <a:chOff x="3654238" y="2368833"/>
            <a:chExt cx="302475" cy="300125"/>
          </a:xfrm>
        </p:grpSpPr>
        <p:sp>
          <p:nvSpPr>
            <p:cNvPr id="14011" name="Google Shape;14011;p27"/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2" name="Google Shape;14012;p27"/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3" name="Google Shape;14013;p27"/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4" name="Google Shape;14014;p27"/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5" name="Google Shape;14015;p27"/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6" name="Google Shape;14016;p27"/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7" name="Google Shape;14017;p27"/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8" name="Google Shape;14018;p27"/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9" name="Google Shape;14019;p27"/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0" name="Google Shape;14020;p27"/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1" name="Google Shape;14021;p27"/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2" name="Google Shape;14022;p27"/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23" name="Google Shape;14023;p27"/>
          <p:cNvGrpSpPr/>
          <p:nvPr/>
        </p:nvGrpSpPr>
        <p:grpSpPr>
          <a:xfrm>
            <a:off x="5088998" y="4582104"/>
            <a:ext cx="706358" cy="710664"/>
            <a:chOff x="3195213" y="2368808"/>
            <a:chExt cx="295325" cy="297125"/>
          </a:xfrm>
        </p:grpSpPr>
        <p:sp>
          <p:nvSpPr>
            <p:cNvPr id="14024" name="Google Shape;14024;p27"/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5" name="Google Shape;14025;p27"/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6" name="Google Shape;14026;p27"/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7" name="Google Shape;14027;p27"/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8" name="Google Shape;14028;p27"/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9" name="Google Shape;14029;p27"/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0" name="Google Shape;14030;p27"/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1" name="Google Shape;14031;p27"/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2" name="Google Shape;14032;p27"/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3" name="Google Shape;14033;p27"/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4" name="Google Shape;14034;p27"/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5" name="Google Shape;14035;p27"/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36" name="Google Shape;14036;p27"/>
          <p:cNvGrpSpPr/>
          <p:nvPr/>
        </p:nvGrpSpPr>
        <p:grpSpPr>
          <a:xfrm>
            <a:off x="3562408" y="4583720"/>
            <a:ext cx="736316" cy="710604"/>
            <a:chOff x="2684388" y="2369483"/>
            <a:chExt cx="307850" cy="297100"/>
          </a:xfrm>
        </p:grpSpPr>
        <p:sp>
          <p:nvSpPr>
            <p:cNvPr id="14037" name="Google Shape;14037;p27"/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8" name="Google Shape;14038;p27"/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9" name="Google Shape;14039;p27"/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0" name="Google Shape;14040;p27"/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41" name="Google Shape;14041;p27"/>
          <p:cNvSpPr/>
          <p:nvPr/>
        </p:nvSpPr>
        <p:spPr>
          <a:xfrm>
            <a:off x="2085627" y="4584854"/>
            <a:ext cx="712038" cy="710843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42" name="Google Shape;14042;p27"/>
          <p:cNvGrpSpPr/>
          <p:nvPr/>
        </p:nvGrpSpPr>
        <p:grpSpPr>
          <a:xfrm>
            <a:off x="2082814" y="5671633"/>
            <a:ext cx="713534" cy="713474"/>
            <a:chOff x="2193213" y="2824333"/>
            <a:chExt cx="298325" cy="298300"/>
          </a:xfrm>
        </p:grpSpPr>
        <p:sp>
          <p:nvSpPr>
            <p:cNvPr id="14043" name="Google Shape;14043;p27"/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4" name="Google Shape;14044;p27"/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5" name="Google Shape;14045;p27"/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6" name="Google Shape;14046;p27"/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7" name="Google Shape;14047;p27"/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8" name="Google Shape;14048;p27"/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9" name="Google Shape;14049;p27"/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0" name="Google Shape;14050;p27"/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1" name="Google Shape;14051;p27"/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2" name="Google Shape;14052;p27"/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3" name="Google Shape;14053;p27"/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4" name="Google Shape;14054;p27"/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5" name="Google Shape;14055;p27"/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6" name="Google Shape;14056;p27"/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7" name="Google Shape;14057;p27"/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8" name="Google Shape;14058;p27"/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59" name="Google Shape;14059;p27"/>
          <p:cNvSpPr/>
          <p:nvPr/>
        </p:nvSpPr>
        <p:spPr>
          <a:xfrm>
            <a:off x="3550975" y="5668685"/>
            <a:ext cx="723461" cy="709229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60" name="Google Shape;14060;p27"/>
          <p:cNvGrpSpPr/>
          <p:nvPr/>
        </p:nvGrpSpPr>
        <p:grpSpPr>
          <a:xfrm>
            <a:off x="5086187" y="5673007"/>
            <a:ext cx="712038" cy="713474"/>
            <a:chOff x="3194038" y="2824908"/>
            <a:chExt cx="297700" cy="298300"/>
          </a:xfrm>
        </p:grpSpPr>
        <p:sp>
          <p:nvSpPr>
            <p:cNvPr id="14061" name="Google Shape;14061;p27"/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2" name="Google Shape;14062;p27"/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3" name="Google Shape;14063;p27"/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4" name="Google Shape;14064;p27"/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5" name="Google Shape;14065;p27"/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6" name="Google Shape;14066;p27"/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7" name="Google Shape;14067;p27"/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8" name="Google Shape;14068;p27"/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69" name="Google Shape;14069;p27"/>
          <p:cNvGrpSpPr/>
          <p:nvPr/>
        </p:nvGrpSpPr>
        <p:grpSpPr>
          <a:xfrm>
            <a:off x="6467477" y="5672646"/>
            <a:ext cx="740562" cy="713892"/>
            <a:chOff x="3644113" y="2824758"/>
            <a:chExt cx="309625" cy="298475"/>
          </a:xfrm>
        </p:grpSpPr>
        <p:sp>
          <p:nvSpPr>
            <p:cNvPr id="14070" name="Google Shape;14070;p27"/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1" name="Google Shape;14071;p27"/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2" name="Google Shape;14072;p27"/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73" name="Google Shape;14073;p27"/>
          <p:cNvGrpSpPr/>
          <p:nvPr/>
        </p:nvGrpSpPr>
        <p:grpSpPr>
          <a:xfrm>
            <a:off x="8045372" y="5673005"/>
            <a:ext cx="712038" cy="704984"/>
            <a:chOff x="4176388" y="2824908"/>
            <a:chExt cx="297700" cy="294750"/>
          </a:xfrm>
        </p:grpSpPr>
        <p:sp>
          <p:nvSpPr>
            <p:cNvPr id="14074" name="Google Shape;14074;p27"/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5" name="Google Shape;14075;p27"/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6" name="Google Shape;14076;p27"/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7" name="Google Shape;14077;p27"/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8" name="Google Shape;14078;p27"/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9" name="Google Shape;14079;p27"/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0" name="Google Shape;14080;p27"/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1" name="Google Shape;14081;p27"/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2" name="Google Shape;14082;p27"/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3" name="Google Shape;14083;p27"/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4" name="Google Shape;14084;p27"/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5" name="Google Shape;14085;p27"/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6" name="Google Shape;14086;p27"/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7" name="Google Shape;14087;p27"/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8" name="Google Shape;14088;p27"/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89" name="Google Shape;14089;p27"/>
          <p:cNvGrpSpPr/>
          <p:nvPr/>
        </p:nvGrpSpPr>
        <p:grpSpPr>
          <a:xfrm>
            <a:off x="9539195" y="5667445"/>
            <a:ext cx="712038" cy="716225"/>
            <a:chOff x="4673513" y="2822583"/>
            <a:chExt cx="297700" cy="299450"/>
          </a:xfrm>
        </p:grpSpPr>
        <p:sp>
          <p:nvSpPr>
            <p:cNvPr id="14090" name="Google Shape;14090;p27"/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1" name="Google Shape;14091;p27"/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2" name="Google Shape;14092;p27"/>
          <p:cNvGrpSpPr/>
          <p:nvPr/>
        </p:nvGrpSpPr>
        <p:grpSpPr>
          <a:xfrm>
            <a:off x="11025904" y="5687297"/>
            <a:ext cx="714911" cy="676403"/>
            <a:chOff x="5167663" y="2830883"/>
            <a:chExt cx="298900" cy="282800"/>
          </a:xfrm>
        </p:grpSpPr>
        <p:sp>
          <p:nvSpPr>
            <p:cNvPr id="14093" name="Google Shape;14093;p27"/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4" name="Google Shape;14094;p27"/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5" name="Google Shape;14095;p27"/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6" name="Google Shape;14096;p27"/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7" name="Google Shape;14097;p27"/>
          <p:cNvGrpSpPr/>
          <p:nvPr/>
        </p:nvGrpSpPr>
        <p:grpSpPr>
          <a:xfrm>
            <a:off x="12592319" y="5671990"/>
            <a:ext cx="619536" cy="710246"/>
            <a:chOff x="5695138" y="2824483"/>
            <a:chExt cx="259025" cy="296950"/>
          </a:xfrm>
        </p:grpSpPr>
        <p:sp>
          <p:nvSpPr>
            <p:cNvPr id="14098" name="Google Shape;14098;p27"/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9" name="Google Shape;14099;p27"/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0" name="Google Shape;14100;p27"/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1" name="Google Shape;14101;p27"/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02" name="Google Shape;14102;p27"/>
          <p:cNvSpPr/>
          <p:nvPr/>
        </p:nvSpPr>
        <p:spPr>
          <a:xfrm>
            <a:off x="13994852" y="5672930"/>
            <a:ext cx="712038" cy="710664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03" name="Google Shape;14103;p27"/>
          <p:cNvSpPr/>
          <p:nvPr/>
        </p:nvSpPr>
        <p:spPr>
          <a:xfrm>
            <a:off x="15498649" y="5671556"/>
            <a:ext cx="682142" cy="712038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04" name="Google Shape;14104;p27"/>
          <p:cNvGrpSpPr/>
          <p:nvPr/>
        </p:nvGrpSpPr>
        <p:grpSpPr>
          <a:xfrm>
            <a:off x="15503069" y="6842117"/>
            <a:ext cx="702113" cy="710604"/>
            <a:chOff x="6657238" y="3313708"/>
            <a:chExt cx="293550" cy="297100"/>
          </a:xfrm>
        </p:grpSpPr>
        <p:sp>
          <p:nvSpPr>
            <p:cNvPr id="14105" name="Google Shape;14105;p27"/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6" name="Google Shape;14106;p27"/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7" name="Google Shape;14107;p27"/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8" name="Google Shape;14108;p27"/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9" name="Google Shape;14109;p27"/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0" name="Google Shape;14110;p27"/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1" name="Google Shape;14111;p27"/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2" name="Google Shape;14112;p27"/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3" name="Google Shape;14113;p27"/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4" name="Google Shape;14114;p27"/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5" name="Google Shape;14115;p27"/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6" name="Google Shape;14116;p27"/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7" name="Google Shape;14117;p27"/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8" name="Google Shape;14118;p27"/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9" name="Google Shape;14119;p27"/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0" name="Google Shape;14120;p27"/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21" name="Google Shape;14121;p27"/>
          <p:cNvSpPr/>
          <p:nvPr/>
        </p:nvSpPr>
        <p:spPr>
          <a:xfrm>
            <a:off x="14252626" y="7148177"/>
            <a:ext cx="207968" cy="21407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2" name="Google Shape;14122;p27"/>
          <p:cNvSpPr/>
          <p:nvPr/>
        </p:nvSpPr>
        <p:spPr>
          <a:xfrm>
            <a:off x="14252626" y="7200856"/>
            <a:ext cx="207968" cy="21467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3" name="Google Shape;14123;p27"/>
          <p:cNvSpPr/>
          <p:nvPr/>
        </p:nvSpPr>
        <p:spPr>
          <a:xfrm>
            <a:off x="14299623" y="7250726"/>
            <a:ext cx="113970" cy="21407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4" name="Google Shape;14124;p27"/>
          <p:cNvSpPr/>
          <p:nvPr/>
        </p:nvSpPr>
        <p:spPr>
          <a:xfrm>
            <a:off x="14014825" y="6844901"/>
            <a:ext cx="675026" cy="710604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25" name="Google Shape;14125;p27"/>
          <p:cNvGrpSpPr/>
          <p:nvPr/>
        </p:nvGrpSpPr>
        <p:grpSpPr>
          <a:xfrm>
            <a:off x="12546755" y="6844986"/>
            <a:ext cx="712038" cy="710604"/>
            <a:chOff x="5676088" y="3314908"/>
            <a:chExt cx="297700" cy="297100"/>
          </a:xfrm>
        </p:grpSpPr>
        <p:sp>
          <p:nvSpPr>
            <p:cNvPr id="14126" name="Google Shape;14126;p27"/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7" name="Google Shape;14127;p27"/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28" name="Google Shape;14128;p27"/>
          <p:cNvGrpSpPr/>
          <p:nvPr/>
        </p:nvGrpSpPr>
        <p:grpSpPr>
          <a:xfrm>
            <a:off x="11027279" y="6840683"/>
            <a:ext cx="712098" cy="710664"/>
            <a:chOff x="5168238" y="3313108"/>
            <a:chExt cx="297725" cy="297125"/>
          </a:xfrm>
        </p:grpSpPr>
        <p:sp>
          <p:nvSpPr>
            <p:cNvPr id="14129" name="Google Shape;14129;p27"/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0" name="Google Shape;14130;p27"/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1" name="Google Shape;14131;p27"/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2" name="Google Shape;14132;p27"/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3" name="Google Shape;14133;p27"/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34" name="Google Shape;14134;p27"/>
          <p:cNvSpPr/>
          <p:nvPr/>
        </p:nvSpPr>
        <p:spPr>
          <a:xfrm>
            <a:off x="9520535" y="6839159"/>
            <a:ext cx="732011" cy="711560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35" name="Google Shape;14135;p27"/>
          <p:cNvGrpSpPr/>
          <p:nvPr/>
        </p:nvGrpSpPr>
        <p:grpSpPr>
          <a:xfrm>
            <a:off x="8048183" y="6842117"/>
            <a:ext cx="702113" cy="710604"/>
            <a:chOff x="4177563" y="3313708"/>
            <a:chExt cx="293550" cy="297100"/>
          </a:xfrm>
        </p:grpSpPr>
        <p:sp>
          <p:nvSpPr>
            <p:cNvPr id="14136" name="Google Shape;14136;p27"/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7" name="Google Shape;14137;p27"/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8" name="Google Shape;14138;p27"/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9" name="Google Shape;14139;p27"/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0" name="Google Shape;14140;p27"/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1" name="Google Shape;14141;p27"/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2" name="Google Shape;14142;p27"/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3" name="Google Shape;14143;p27"/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4" name="Google Shape;14144;p27"/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5" name="Google Shape;14145;p27"/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6" name="Google Shape;14146;p27"/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7" name="Google Shape;14147;p27"/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8" name="Google Shape;14148;p27"/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49" name="Google Shape;14149;p27"/>
          <p:cNvSpPr/>
          <p:nvPr/>
        </p:nvSpPr>
        <p:spPr>
          <a:xfrm>
            <a:off x="6495903" y="6841791"/>
            <a:ext cx="712038" cy="712278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50" name="Google Shape;14150;p27"/>
          <p:cNvGrpSpPr/>
          <p:nvPr/>
        </p:nvGrpSpPr>
        <p:grpSpPr>
          <a:xfrm>
            <a:off x="5086187" y="6842117"/>
            <a:ext cx="709169" cy="709229"/>
            <a:chOff x="3194038" y="3313708"/>
            <a:chExt cx="296500" cy="296525"/>
          </a:xfrm>
        </p:grpSpPr>
        <p:sp>
          <p:nvSpPr>
            <p:cNvPr id="14151" name="Google Shape;14151;p27"/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2" name="Google Shape;14152;p27"/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3" name="Google Shape;14153;p27"/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4" name="Google Shape;14154;p27"/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5" name="Google Shape;14155;p27"/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6" name="Google Shape;14156;p27"/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7" name="Google Shape;14157;p27"/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8" name="Google Shape;14158;p27"/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9" name="Google Shape;14159;p27"/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0" name="Google Shape;14160;p27"/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1" name="Google Shape;14161;p27"/>
          <p:cNvGrpSpPr/>
          <p:nvPr/>
        </p:nvGrpSpPr>
        <p:grpSpPr>
          <a:xfrm>
            <a:off x="3556725" y="6861491"/>
            <a:ext cx="719154" cy="676103"/>
            <a:chOff x="2682013" y="3321808"/>
            <a:chExt cx="300675" cy="282675"/>
          </a:xfrm>
        </p:grpSpPr>
        <p:sp>
          <p:nvSpPr>
            <p:cNvPr id="14162" name="Google Shape;14162;p27"/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3" name="Google Shape;14163;p27"/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4" name="Google Shape;14164;p27"/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5" name="Google Shape;14165;p27"/>
          <p:cNvGrpSpPr/>
          <p:nvPr/>
        </p:nvGrpSpPr>
        <p:grpSpPr>
          <a:xfrm>
            <a:off x="2182493" y="6840685"/>
            <a:ext cx="582522" cy="713474"/>
            <a:chOff x="2234888" y="3313108"/>
            <a:chExt cx="243550" cy="298300"/>
          </a:xfrm>
        </p:grpSpPr>
        <p:sp>
          <p:nvSpPr>
            <p:cNvPr id="14166" name="Google Shape;14166;p27"/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7" name="Google Shape;14167;p27"/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8" name="Google Shape;14168;p27"/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9" name="Google Shape;14169;p27"/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0" name="Google Shape;14170;p27"/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1" name="Google Shape;14171;p27"/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2" name="Google Shape;14172;p27"/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3" name="Google Shape;14173;p27"/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74" name="Google Shape;14174;p27"/>
          <p:cNvGrpSpPr/>
          <p:nvPr/>
        </p:nvGrpSpPr>
        <p:grpSpPr>
          <a:xfrm>
            <a:off x="2117018" y="7978461"/>
            <a:ext cx="714911" cy="712038"/>
            <a:chOff x="2207513" y="3788808"/>
            <a:chExt cx="298900" cy="297700"/>
          </a:xfrm>
        </p:grpSpPr>
        <p:sp>
          <p:nvSpPr>
            <p:cNvPr id="14175" name="Google Shape;14175;p27"/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6" name="Google Shape;14176;p27"/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7" name="Google Shape;14177;p27"/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8" name="Google Shape;14178;p27"/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9" name="Google Shape;14179;p27"/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0" name="Google Shape;14180;p27"/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81" name="Google Shape;14181;p27"/>
          <p:cNvGrpSpPr/>
          <p:nvPr/>
        </p:nvGrpSpPr>
        <p:grpSpPr>
          <a:xfrm>
            <a:off x="3563842" y="7980973"/>
            <a:ext cx="707795" cy="708092"/>
            <a:chOff x="2684988" y="3789858"/>
            <a:chExt cx="295925" cy="296050"/>
          </a:xfrm>
        </p:grpSpPr>
        <p:sp>
          <p:nvSpPr>
            <p:cNvPr id="14182" name="Google Shape;14182;p27"/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3" name="Google Shape;14183;p27"/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4" name="Google Shape;14184;p27"/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5" name="Google Shape;14185;p27"/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6" name="Google Shape;14186;p27"/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7" name="Google Shape;14187;p27"/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8" name="Google Shape;14188;p27"/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9" name="Google Shape;14189;p27"/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0" name="Google Shape;14190;p27"/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1" name="Google Shape;14191;p27"/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2" name="Google Shape;14192;p27"/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3" name="Google Shape;14193;p27"/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94" name="Google Shape;14194;p27"/>
          <p:cNvGrpSpPr/>
          <p:nvPr/>
        </p:nvGrpSpPr>
        <p:grpSpPr>
          <a:xfrm>
            <a:off x="5088998" y="8009677"/>
            <a:ext cx="712038" cy="653798"/>
            <a:chOff x="3195213" y="3801858"/>
            <a:chExt cx="297700" cy="273350"/>
          </a:xfrm>
        </p:grpSpPr>
        <p:sp>
          <p:nvSpPr>
            <p:cNvPr id="14195" name="Google Shape;14195;p27"/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6" name="Google Shape;14196;p27"/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7" name="Google Shape;14197;p27"/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8" name="Google Shape;14198;p27"/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9" name="Google Shape;14199;p27"/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0" name="Google Shape;14200;p27"/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1" name="Google Shape;14201;p27"/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2" name="Google Shape;14202;p27"/>
          <p:cNvGrpSpPr/>
          <p:nvPr/>
        </p:nvGrpSpPr>
        <p:grpSpPr>
          <a:xfrm>
            <a:off x="6495999" y="7982528"/>
            <a:ext cx="712038" cy="712278"/>
            <a:chOff x="3656038" y="3790508"/>
            <a:chExt cx="297700" cy="297800"/>
          </a:xfrm>
        </p:grpSpPr>
        <p:sp>
          <p:nvSpPr>
            <p:cNvPr id="14203" name="Google Shape;14203;p27"/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4" name="Google Shape;14204;p27"/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5" name="Google Shape;14205;p27"/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6" name="Google Shape;14206;p27"/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7" name="Google Shape;14207;p27"/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8" name="Google Shape;14208;p27"/>
          <p:cNvGrpSpPr/>
          <p:nvPr/>
        </p:nvGrpSpPr>
        <p:grpSpPr>
          <a:xfrm>
            <a:off x="8062303" y="7979798"/>
            <a:ext cx="710660" cy="706358"/>
            <a:chOff x="3688251" y="4146473"/>
            <a:chExt cx="355330" cy="353179"/>
          </a:xfrm>
        </p:grpSpPr>
        <p:sp>
          <p:nvSpPr>
            <p:cNvPr id="14209" name="Google Shape;14209;p27"/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0" name="Google Shape;14210;p27"/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1" name="Google Shape;14211;p27"/>
          <p:cNvGrpSpPr/>
          <p:nvPr/>
        </p:nvGrpSpPr>
        <p:grpSpPr>
          <a:xfrm>
            <a:off x="9539195" y="7979897"/>
            <a:ext cx="712038" cy="712038"/>
            <a:chOff x="4673513" y="3789408"/>
            <a:chExt cx="297700" cy="297700"/>
          </a:xfrm>
        </p:grpSpPr>
        <p:sp>
          <p:nvSpPr>
            <p:cNvPr id="14212" name="Google Shape;14212;p27"/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3" name="Google Shape;14213;p27"/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4" name="Google Shape;14214;p27"/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5" name="Google Shape;14215;p27"/>
          <p:cNvGrpSpPr/>
          <p:nvPr/>
        </p:nvGrpSpPr>
        <p:grpSpPr>
          <a:xfrm>
            <a:off x="11044379" y="7979899"/>
            <a:ext cx="712038" cy="706358"/>
            <a:chOff x="5175388" y="3789408"/>
            <a:chExt cx="297700" cy="295325"/>
          </a:xfrm>
        </p:grpSpPr>
        <p:sp>
          <p:nvSpPr>
            <p:cNvPr id="14216" name="Google Shape;14216;p27"/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7" name="Google Shape;14217;p27"/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8" name="Google Shape;14218;p27"/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9" name="Google Shape;14219;p27"/>
          <p:cNvGrpSpPr/>
          <p:nvPr/>
        </p:nvGrpSpPr>
        <p:grpSpPr>
          <a:xfrm>
            <a:off x="12546755" y="7978462"/>
            <a:ext cx="729140" cy="711500"/>
            <a:chOff x="5676088" y="3788808"/>
            <a:chExt cx="304850" cy="297475"/>
          </a:xfrm>
        </p:grpSpPr>
        <p:sp>
          <p:nvSpPr>
            <p:cNvPr id="14220" name="Google Shape;14220;p27"/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1" name="Google Shape;14221;p27"/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2" name="Google Shape;14222;p27"/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3" name="Google Shape;14223;p27"/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4" name="Google Shape;14224;p27"/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5" name="Google Shape;14225;p27"/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26" name="Google Shape;14226;p27"/>
          <p:cNvGrpSpPr/>
          <p:nvPr/>
        </p:nvGrpSpPr>
        <p:grpSpPr>
          <a:xfrm>
            <a:off x="13995015" y="7979899"/>
            <a:ext cx="712038" cy="713474"/>
            <a:chOff x="6154163" y="3789408"/>
            <a:chExt cx="297700" cy="298300"/>
          </a:xfrm>
        </p:grpSpPr>
        <p:sp>
          <p:nvSpPr>
            <p:cNvPr id="14227" name="Google Shape;14227;p27"/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8" name="Google Shape;14228;p27"/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9" name="Google Shape;14229;p27"/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0" name="Google Shape;14230;p27"/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1" name="Google Shape;14231;p27"/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2" name="Google Shape;14232;p27"/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3" name="Google Shape;14233;p27"/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4" name="Google Shape;14234;p27"/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5" name="Google Shape;14235;p27"/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6" name="Google Shape;14236;p27"/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7" name="Google Shape;14237;p27"/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8" name="Google Shape;14238;p27"/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9" name="Google Shape;14239;p27"/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0" name="Google Shape;14240;p27"/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1" name="Google Shape;14241;p27"/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2" name="Google Shape;14242;p27"/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3" name="Google Shape;14243;p27"/>
          <p:cNvGrpSpPr/>
          <p:nvPr/>
        </p:nvGrpSpPr>
        <p:grpSpPr>
          <a:xfrm>
            <a:off x="15481721" y="7985221"/>
            <a:ext cx="712098" cy="706718"/>
            <a:chOff x="6648313" y="3791633"/>
            <a:chExt cx="297725" cy="295475"/>
          </a:xfrm>
        </p:grpSpPr>
        <p:sp>
          <p:nvSpPr>
            <p:cNvPr id="14244" name="Google Shape;14244;p27"/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5" name="Google Shape;14245;p27"/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6" name="Google Shape;14246;p27"/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7" name="Google Shape;14247;p27"/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8" name="Google Shape;14248;p27"/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9" name="Google Shape;14249;p27"/>
          <p:cNvGrpSpPr/>
          <p:nvPr/>
        </p:nvGrpSpPr>
        <p:grpSpPr>
          <a:xfrm>
            <a:off x="8046746" y="3535632"/>
            <a:ext cx="716345" cy="710664"/>
            <a:chOff x="4176963" y="1931283"/>
            <a:chExt cx="299500" cy="297125"/>
          </a:xfrm>
        </p:grpSpPr>
        <p:sp>
          <p:nvSpPr>
            <p:cNvPr id="14250" name="Google Shape;14250;p27"/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1" name="Google Shape;14251;p27"/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2" name="Google Shape;14252;p27"/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3" name="Google Shape;14253;p27"/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4" name="Google Shape;14254;p27"/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5" name="Google Shape;14255;p27"/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256" name="Google Shape;14256;p27"/>
          <p:cNvSpPr txBox="1"/>
          <p:nvPr/>
        </p:nvSpPr>
        <p:spPr>
          <a:xfrm>
            <a:off x="2096700" y="2317301"/>
            <a:ext cx="14094600" cy="9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t" anchorCtr="0">
            <a:noAutofit/>
          </a:bodyPr>
          <a:lstStyle/>
          <a:p>
            <a:pPr algn="ctr" defTabSz="1828755">
              <a:buClr>
                <a:srgbClr val="000000"/>
              </a:buClr>
              <a:defRPr/>
            </a:pPr>
            <a:r>
              <a:rPr lang="fa-IR" sz="3200" kern="0" dirty="0">
                <a:cs typeface="B Nazanin" panose="00000700000000000000" pitchFamily="2" charset="-78"/>
                <a:sym typeface="Arial"/>
              </a:rPr>
              <a:t>عناصر اینفوگرافیک</a:t>
            </a:r>
            <a:endParaRPr sz="3200" kern="0" dirty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257" name="Google Shape;14257;p27"/>
          <p:cNvSpPr txBox="1">
            <a:spLocks noGrp="1"/>
          </p:cNvSpPr>
          <p:nvPr>
            <p:ph type="title"/>
          </p:nvPr>
        </p:nvSpPr>
        <p:spPr>
          <a:xfrm>
            <a:off x="2096700" y="647700"/>
            <a:ext cx="140946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/>
          <a:p>
            <a:pPr algn="ctr"/>
            <a:r>
              <a:rPr lang="fa-IR" dirty="0">
                <a:solidFill>
                  <a:schemeClr val="tx1"/>
                </a:solidFill>
                <a:cs typeface="B Nazanin" panose="00000700000000000000" pitchFamily="2" charset="-78"/>
              </a:rPr>
              <a:t>نمادهای برتر</a:t>
            </a:r>
            <a:endParaRPr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714101" y="-6437"/>
            <a:ext cx="869001" cy="1074196"/>
          </a:xfrm>
          <a:custGeom>
            <a:avLst/>
            <a:gdLst/>
            <a:ahLst/>
            <a:cxnLst/>
            <a:rect l="l" t="t" r="r" b="b"/>
            <a:pathLst>
              <a:path w="869001" h="1074196">
                <a:moveTo>
                  <a:pt x="0" y="0"/>
                </a:moveTo>
                <a:lnTo>
                  <a:pt x="869002" y="0"/>
                </a:lnTo>
                <a:lnTo>
                  <a:pt x="869002" y="1074196"/>
                </a:lnTo>
                <a:lnTo>
                  <a:pt x="0" y="107419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4338772" y="476780"/>
            <a:ext cx="948686" cy="1084396"/>
          </a:xfrm>
          <a:custGeom>
            <a:avLst/>
            <a:gdLst/>
            <a:ahLst/>
            <a:cxnLst/>
            <a:rect l="l" t="t" r="r" b="b"/>
            <a:pathLst>
              <a:path w="948686" h="1084396">
                <a:moveTo>
                  <a:pt x="0" y="0"/>
                </a:moveTo>
                <a:lnTo>
                  <a:pt x="948686" y="0"/>
                </a:lnTo>
                <a:lnTo>
                  <a:pt x="948686" y="1084396"/>
                </a:lnTo>
                <a:lnTo>
                  <a:pt x="0" y="108439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0" y="7559352"/>
            <a:ext cx="13700163" cy="2806057"/>
          </a:xfrm>
          <a:custGeom>
            <a:avLst/>
            <a:gdLst/>
            <a:ahLst/>
            <a:cxnLst/>
            <a:rect l="l" t="t" r="r" b="b"/>
            <a:pathLst>
              <a:path w="13700163" h="2806057">
                <a:moveTo>
                  <a:pt x="0" y="0"/>
                </a:moveTo>
                <a:lnTo>
                  <a:pt x="13700163" y="0"/>
                </a:lnTo>
                <a:lnTo>
                  <a:pt x="13700163" y="2806058"/>
                </a:lnTo>
                <a:lnTo>
                  <a:pt x="0" y="280605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398379" y="503619"/>
            <a:ext cx="17176916" cy="11483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8748"/>
              </a:lnSpc>
            </a:pPr>
            <a:r>
              <a:rPr lang="fa-IR" sz="8100" dirty="0">
                <a:solidFill>
                  <a:srgbClr val="63A537"/>
                </a:solidFill>
                <a:latin typeface="Arial"/>
                <a:cs typeface="B Nazanin" panose="00000700000000000000" pitchFamily="2" charset="-78"/>
              </a:rPr>
              <a:t>سبک اینفوگرافیک</a:t>
            </a:r>
            <a:endParaRPr lang="en-US" sz="8100" dirty="0">
              <a:solidFill>
                <a:srgbClr val="63A537"/>
              </a:solidFill>
              <a:latin typeface="Arial"/>
              <a:cs typeface="B Nazanin" panose="00000700000000000000" pitchFamily="2" charset="-7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2744289" y="3414386"/>
            <a:ext cx="2846472" cy="2710925"/>
            <a:chOff x="0" y="0"/>
            <a:chExt cx="3795296" cy="3614567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795268" cy="3614674"/>
            </a:xfrm>
            <a:custGeom>
              <a:avLst/>
              <a:gdLst/>
              <a:ahLst/>
              <a:cxnLst/>
              <a:rect l="l" t="t" r="r" b="b"/>
              <a:pathLst>
                <a:path w="3795268" h="3614674">
                  <a:moveTo>
                    <a:pt x="1807337" y="0"/>
                  </a:moveTo>
                  <a:lnTo>
                    <a:pt x="3795268" y="0"/>
                  </a:lnTo>
                  <a:lnTo>
                    <a:pt x="3795268" y="1807337"/>
                  </a:lnTo>
                  <a:cubicBezTo>
                    <a:pt x="3795268" y="2805430"/>
                    <a:pt x="2986151" y="3614674"/>
                    <a:pt x="1987931" y="3614674"/>
                  </a:cubicBezTo>
                  <a:lnTo>
                    <a:pt x="0" y="3614674"/>
                  </a:lnTo>
                  <a:lnTo>
                    <a:pt x="0" y="1807337"/>
                  </a:lnTo>
                  <a:cubicBezTo>
                    <a:pt x="0" y="809117"/>
                    <a:pt x="809117" y="0"/>
                    <a:pt x="1807337" y="0"/>
                  </a:cubicBezTo>
                  <a:close/>
                </a:path>
              </a:pathLst>
            </a:custGeom>
            <a:solidFill>
              <a:srgbClr val="99CB38">
                <a:alpha val="69804"/>
              </a:srgbClr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2744289" y="3972098"/>
            <a:ext cx="2260873" cy="2153212"/>
            <a:chOff x="0" y="0"/>
            <a:chExt cx="3014497" cy="287095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14472" cy="2870962"/>
            </a:xfrm>
            <a:custGeom>
              <a:avLst/>
              <a:gdLst/>
              <a:ahLst/>
              <a:cxnLst/>
              <a:rect l="l" t="t" r="r" b="b"/>
              <a:pathLst>
                <a:path w="3014472" h="2870962">
                  <a:moveTo>
                    <a:pt x="1435481" y="0"/>
                  </a:moveTo>
                  <a:lnTo>
                    <a:pt x="3014472" y="0"/>
                  </a:lnTo>
                  <a:lnTo>
                    <a:pt x="3014472" y="1435481"/>
                  </a:lnTo>
                  <a:cubicBezTo>
                    <a:pt x="3014472" y="2228215"/>
                    <a:pt x="2371725" y="2870962"/>
                    <a:pt x="1578991" y="2870962"/>
                  </a:cubicBezTo>
                  <a:lnTo>
                    <a:pt x="0" y="2870962"/>
                  </a:lnTo>
                  <a:lnTo>
                    <a:pt x="0" y="1435481"/>
                  </a:lnTo>
                  <a:cubicBezTo>
                    <a:pt x="0" y="642747"/>
                    <a:pt x="642747" y="0"/>
                    <a:pt x="1435481" y="0"/>
                  </a:cubicBezTo>
                  <a:close/>
                </a:path>
              </a:pathLst>
            </a:custGeom>
            <a:solidFill>
              <a:srgbClr val="99CB38"/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10" name="AutoShape 10"/>
          <p:cNvSpPr/>
          <p:nvPr/>
        </p:nvSpPr>
        <p:spPr>
          <a:xfrm rot="5267491">
            <a:off x="1550784" y="7275396"/>
            <a:ext cx="2423916" cy="0"/>
          </a:xfrm>
          <a:prstGeom prst="line">
            <a:avLst/>
          </a:prstGeom>
          <a:ln w="28575" cap="rnd">
            <a:solidFill>
              <a:srgbClr val="99CB38"/>
            </a:solidFill>
            <a:prstDash val="solid"/>
            <a:headEnd type="none" w="sm" len="sm"/>
            <a:tailEnd type="oval" w="lg" len="lg"/>
          </a:ln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grpSp>
        <p:nvGrpSpPr>
          <p:cNvPr id="11" name="Group 11"/>
          <p:cNvGrpSpPr/>
          <p:nvPr/>
        </p:nvGrpSpPr>
        <p:grpSpPr>
          <a:xfrm>
            <a:off x="1667220" y="5185466"/>
            <a:ext cx="1023090" cy="974370"/>
            <a:chOff x="0" y="0"/>
            <a:chExt cx="1364120" cy="129916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1364107" cy="1299210"/>
            </a:xfrm>
            <a:custGeom>
              <a:avLst/>
              <a:gdLst/>
              <a:ahLst/>
              <a:cxnLst/>
              <a:rect l="l" t="t" r="r" b="b"/>
              <a:pathLst>
                <a:path w="1364107" h="1299210">
                  <a:moveTo>
                    <a:pt x="0" y="0"/>
                  </a:moveTo>
                  <a:lnTo>
                    <a:pt x="714502" y="0"/>
                  </a:lnTo>
                  <a:cubicBezTo>
                    <a:pt x="1073277" y="0"/>
                    <a:pt x="1364107" y="290830"/>
                    <a:pt x="1364107" y="649605"/>
                  </a:cubicBezTo>
                  <a:lnTo>
                    <a:pt x="1364107" y="1299210"/>
                  </a:lnTo>
                  <a:lnTo>
                    <a:pt x="649605" y="1299210"/>
                  </a:lnTo>
                  <a:cubicBezTo>
                    <a:pt x="290830" y="1299210"/>
                    <a:pt x="0" y="1008380"/>
                    <a:pt x="0" y="649605"/>
                  </a:cubicBezTo>
                  <a:lnTo>
                    <a:pt x="0" y="0"/>
                  </a:lnTo>
                </a:path>
              </a:pathLst>
            </a:custGeom>
            <a:solidFill>
              <a:srgbClr val="99CB38">
                <a:alpha val="69804"/>
              </a:srgbClr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7894580" y="3414386"/>
            <a:ext cx="2846472" cy="2710925"/>
            <a:chOff x="0" y="0"/>
            <a:chExt cx="3795296" cy="3614567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3795268" cy="3614674"/>
            </a:xfrm>
            <a:custGeom>
              <a:avLst/>
              <a:gdLst/>
              <a:ahLst/>
              <a:cxnLst/>
              <a:rect l="l" t="t" r="r" b="b"/>
              <a:pathLst>
                <a:path w="3795268" h="3614674">
                  <a:moveTo>
                    <a:pt x="1807337" y="0"/>
                  </a:moveTo>
                  <a:lnTo>
                    <a:pt x="3795268" y="0"/>
                  </a:lnTo>
                  <a:lnTo>
                    <a:pt x="3795268" y="1807337"/>
                  </a:lnTo>
                  <a:cubicBezTo>
                    <a:pt x="3795268" y="2805430"/>
                    <a:pt x="2986151" y="3614674"/>
                    <a:pt x="1987931" y="3614674"/>
                  </a:cubicBezTo>
                  <a:lnTo>
                    <a:pt x="0" y="3614674"/>
                  </a:lnTo>
                  <a:lnTo>
                    <a:pt x="0" y="1807337"/>
                  </a:lnTo>
                  <a:cubicBezTo>
                    <a:pt x="0" y="809117"/>
                    <a:pt x="809117" y="0"/>
                    <a:pt x="1807337" y="0"/>
                  </a:cubicBezTo>
                  <a:close/>
                </a:path>
              </a:pathLst>
            </a:custGeom>
            <a:solidFill>
              <a:srgbClr val="63A537">
                <a:alpha val="69804"/>
              </a:srgbClr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7894580" y="3972098"/>
            <a:ext cx="2260873" cy="2153212"/>
            <a:chOff x="0" y="0"/>
            <a:chExt cx="3014497" cy="287095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3014472" cy="2870962"/>
            </a:xfrm>
            <a:custGeom>
              <a:avLst/>
              <a:gdLst/>
              <a:ahLst/>
              <a:cxnLst/>
              <a:rect l="l" t="t" r="r" b="b"/>
              <a:pathLst>
                <a:path w="3014472" h="2870962">
                  <a:moveTo>
                    <a:pt x="1435481" y="0"/>
                  </a:moveTo>
                  <a:lnTo>
                    <a:pt x="3014472" y="0"/>
                  </a:lnTo>
                  <a:lnTo>
                    <a:pt x="3014472" y="1435481"/>
                  </a:lnTo>
                  <a:cubicBezTo>
                    <a:pt x="3014472" y="2228215"/>
                    <a:pt x="2371725" y="2870962"/>
                    <a:pt x="1578991" y="2870962"/>
                  </a:cubicBezTo>
                  <a:lnTo>
                    <a:pt x="0" y="2870962"/>
                  </a:lnTo>
                  <a:lnTo>
                    <a:pt x="0" y="1435481"/>
                  </a:lnTo>
                  <a:cubicBezTo>
                    <a:pt x="0" y="642747"/>
                    <a:pt x="642747" y="0"/>
                    <a:pt x="1435481" y="0"/>
                  </a:cubicBezTo>
                  <a:close/>
                </a:path>
              </a:pathLst>
            </a:custGeom>
            <a:solidFill>
              <a:srgbClr val="63A537"/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17" name="AutoShape 17"/>
          <p:cNvSpPr/>
          <p:nvPr/>
        </p:nvSpPr>
        <p:spPr>
          <a:xfrm rot="5267491">
            <a:off x="6701075" y="7275396"/>
            <a:ext cx="2423916" cy="0"/>
          </a:xfrm>
          <a:prstGeom prst="line">
            <a:avLst/>
          </a:prstGeom>
          <a:ln w="28575" cap="rnd">
            <a:solidFill>
              <a:srgbClr val="63A537"/>
            </a:solidFill>
            <a:prstDash val="solid"/>
            <a:headEnd type="none" w="sm" len="sm"/>
            <a:tailEnd type="oval" w="lg" len="lg"/>
          </a:ln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grpSp>
        <p:nvGrpSpPr>
          <p:cNvPr id="18" name="Group 18"/>
          <p:cNvGrpSpPr/>
          <p:nvPr/>
        </p:nvGrpSpPr>
        <p:grpSpPr>
          <a:xfrm>
            <a:off x="6817510" y="5185466"/>
            <a:ext cx="1023090" cy="974370"/>
            <a:chOff x="0" y="0"/>
            <a:chExt cx="1364120" cy="129916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1364107" cy="1299210"/>
            </a:xfrm>
            <a:custGeom>
              <a:avLst/>
              <a:gdLst/>
              <a:ahLst/>
              <a:cxnLst/>
              <a:rect l="l" t="t" r="r" b="b"/>
              <a:pathLst>
                <a:path w="1364107" h="1299210">
                  <a:moveTo>
                    <a:pt x="0" y="0"/>
                  </a:moveTo>
                  <a:lnTo>
                    <a:pt x="714502" y="0"/>
                  </a:lnTo>
                  <a:cubicBezTo>
                    <a:pt x="1073277" y="0"/>
                    <a:pt x="1364107" y="290830"/>
                    <a:pt x="1364107" y="649605"/>
                  </a:cubicBezTo>
                  <a:lnTo>
                    <a:pt x="1364107" y="1299210"/>
                  </a:lnTo>
                  <a:lnTo>
                    <a:pt x="649605" y="1299210"/>
                  </a:lnTo>
                  <a:cubicBezTo>
                    <a:pt x="290830" y="1299210"/>
                    <a:pt x="0" y="1008380"/>
                    <a:pt x="0" y="649605"/>
                  </a:cubicBezTo>
                  <a:lnTo>
                    <a:pt x="0" y="0"/>
                  </a:lnTo>
                </a:path>
              </a:pathLst>
            </a:custGeom>
            <a:solidFill>
              <a:srgbClr val="63A537">
                <a:alpha val="69804"/>
              </a:srgbClr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13044870" y="3414386"/>
            <a:ext cx="2846472" cy="2710925"/>
            <a:chOff x="0" y="0"/>
            <a:chExt cx="3795296" cy="3614567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3795268" cy="3614674"/>
            </a:xfrm>
            <a:custGeom>
              <a:avLst/>
              <a:gdLst/>
              <a:ahLst/>
              <a:cxnLst/>
              <a:rect l="l" t="t" r="r" b="b"/>
              <a:pathLst>
                <a:path w="3795268" h="3614674">
                  <a:moveTo>
                    <a:pt x="1807337" y="0"/>
                  </a:moveTo>
                  <a:lnTo>
                    <a:pt x="3795268" y="0"/>
                  </a:lnTo>
                  <a:lnTo>
                    <a:pt x="3795268" y="1807337"/>
                  </a:lnTo>
                  <a:cubicBezTo>
                    <a:pt x="3795268" y="2805430"/>
                    <a:pt x="2986151" y="3614674"/>
                    <a:pt x="1987931" y="3614674"/>
                  </a:cubicBezTo>
                  <a:lnTo>
                    <a:pt x="0" y="3614674"/>
                  </a:lnTo>
                  <a:lnTo>
                    <a:pt x="0" y="1807337"/>
                  </a:lnTo>
                  <a:cubicBezTo>
                    <a:pt x="0" y="809117"/>
                    <a:pt x="809117" y="0"/>
                    <a:pt x="1807337" y="0"/>
                  </a:cubicBezTo>
                  <a:close/>
                </a:path>
              </a:pathLst>
            </a:custGeom>
            <a:solidFill>
              <a:srgbClr val="37A76F">
                <a:alpha val="69804"/>
              </a:srgbClr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roup 22"/>
          <p:cNvGrpSpPr/>
          <p:nvPr/>
        </p:nvGrpSpPr>
        <p:grpSpPr>
          <a:xfrm>
            <a:off x="13044870" y="3972098"/>
            <a:ext cx="2260873" cy="2153212"/>
            <a:chOff x="0" y="0"/>
            <a:chExt cx="3014497" cy="2870950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3014472" cy="2870962"/>
            </a:xfrm>
            <a:custGeom>
              <a:avLst/>
              <a:gdLst/>
              <a:ahLst/>
              <a:cxnLst/>
              <a:rect l="l" t="t" r="r" b="b"/>
              <a:pathLst>
                <a:path w="3014472" h="2870962">
                  <a:moveTo>
                    <a:pt x="1435481" y="0"/>
                  </a:moveTo>
                  <a:lnTo>
                    <a:pt x="3014472" y="0"/>
                  </a:lnTo>
                  <a:lnTo>
                    <a:pt x="3014472" y="1435481"/>
                  </a:lnTo>
                  <a:cubicBezTo>
                    <a:pt x="3014472" y="2228215"/>
                    <a:pt x="2371725" y="2870962"/>
                    <a:pt x="1578991" y="2870962"/>
                  </a:cubicBezTo>
                  <a:lnTo>
                    <a:pt x="0" y="2870962"/>
                  </a:lnTo>
                  <a:lnTo>
                    <a:pt x="0" y="1435481"/>
                  </a:lnTo>
                  <a:cubicBezTo>
                    <a:pt x="0" y="642747"/>
                    <a:pt x="642747" y="0"/>
                    <a:pt x="1435481" y="0"/>
                  </a:cubicBezTo>
                  <a:close/>
                </a:path>
              </a:pathLst>
            </a:custGeom>
            <a:solidFill>
              <a:srgbClr val="37A76F"/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24" name="AutoShape 24"/>
          <p:cNvSpPr/>
          <p:nvPr/>
        </p:nvSpPr>
        <p:spPr>
          <a:xfrm rot="5267491">
            <a:off x="11851365" y="7275396"/>
            <a:ext cx="2423916" cy="0"/>
          </a:xfrm>
          <a:prstGeom prst="line">
            <a:avLst/>
          </a:prstGeom>
          <a:ln w="28575" cap="rnd">
            <a:solidFill>
              <a:srgbClr val="37A76F"/>
            </a:solidFill>
            <a:prstDash val="solid"/>
            <a:headEnd type="none" w="sm" len="sm"/>
            <a:tailEnd type="oval" w="lg" len="lg"/>
          </a:ln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grpSp>
        <p:nvGrpSpPr>
          <p:cNvPr id="25" name="Group 25"/>
          <p:cNvGrpSpPr/>
          <p:nvPr/>
        </p:nvGrpSpPr>
        <p:grpSpPr>
          <a:xfrm>
            <a:off x="11967801" y="5185466"/>
            <a:ext cx="1023090" cy="974370"/>
            <a:chOff x="0" y="0"/>
            <a:chExt cx="1364120" cy="1299160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1364107" cy="1299210"/>
            </a:xfrm>
            <a:custGeom>
              <a:avLst/>
              <a:gdLst/>
              <a:ahLst/>
              <a:cxnLst/>
              <a:rect l="l" t="t" r="r" b="b"/>
              <a:pathLst>
                <a:path w="1364107" h="1299210">
                  <a:moveTo>
                    <a:pt x="0" y="0"/>
                  </a:moveTo>
                  <a:lnTo>
                    <a:pt x="714502" y="0"/>
                  </a:lnTo>
                  <a:cubicBezTo>
                    <a:pt x="1073277" y="0"/>
                    <a:pt x="1364107" y="290830"/>
                    <a:pt x="1364107" y="649605"/>
                  </a:cubicBezTo>
                  <a:lnTo>
                    <a:pt x="1364107" y="1299210"/>
                  </a:lnTo>
                  <a:lnTo>
                    <a:pt x="649605" y="1299210"/>
                  </a:lnTo>
                  <a:cubicBezTo>
                    <a:pt x="290830" y="1299210"/>
                    <a:pt x="0" y="1008380"/>
                    <a:pt x="0" y="649605"/>
                  </a:cubicBezTo>
                  <a:lnTo>
                    <a:pt x="0" y="0"/>
                  </a:lnTo>
                </a:path>
              </a:pathLst>
            </a:custGeom>
            <a:solidFill>
              <a:srgbClr val="37A76F">
                <a:alpha val="69804"/>
              </a:srgbClr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27" name="TextBox 27"/>
          <p:cNvSpPr txBox="1"/>
          <p:nvPr/>
        </p:nvSpPr>
        <p:spPr>
          <a:xfrm>
            <a:off x="8743791" y="7172109"/>
            <a:ext cx="3364422" cy="11285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595959"/>
                </a:solidFill>
                <a:latin typeface="Arial"/>
                <a:cs typeface="B Nazanin" panose="00000700000000000000" pitchFamily="2" charset="-78"/>
              </a:rPr>
              <a:t>من امیدوارم و معتقدم که این الگو زمان، پول و اعتبار شما را جلب کند. ارائه پاورپوینت مدرنی را دریافت کنید که به زیبایی طراحی شده است.</a:t>
            </a:r>
            <a:endParaRPr lang="en-US" sz="1800" dirty="0">
              <a:solidFill>
                <a:srgbClr val="595959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28" name="TextBox 28"/>
          <p:cNvSpPr txBox="1"/>
          <p:nvPr/>
        </p:nvSpPr>
        <p:spPr>
          <a:xfrm>
            <a:off x="8743793" y="6747085"/>
            <a:ext cx="333427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dirty="0">
                <a:solidFill>
                  <a:srgbClr val="595959"/>
                </a:solidFill>
                <a:latin typeface="Arial Bold"/>
                <a:cs typeface="B Nazanin" panose="00000700000000000000" pitchFamily="2" charset="-78"/>
              </a:rPr>
              <a:t>متن شما در اینجا</a:t>
            </a:r>
            <a:endParaRPr lang="en-US" sz="2100" dirty="0">
              <a:solidFill>
                <a:srgbClr val="595959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29" name="TextBox 29"/>
          <p:cNvSpPr txBox="1"/>
          <p:nvPr/>
        </p:nvSpPr>
        <p:spPr>
          <a:xfrm>
            <a:off x="3551550" y="7172109"/>
            <a:ext cx="3364422" cy="11285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595959"/>
                </a:solidFill>
                <a:latin typeface="Arial"/>
                <a:cs typeface="B Nazanin" panose="00000700000000000000" pitchFamily="2" charset="-78"/>
              </a:rPr>
              <a:t>من امیدوارم و معتقدم که این الگو زمان، پول و اعتبار شما را جلب کند. ارائه پاورپوینت مدرنی را دریافت کنید که به زیبایی طراحی شده است.</a:t>
            </a:r>
            <a:endParaRPr lang="en-US" sz="1800" dirty="0">
              <a:solidFill>
                <a:srgbClr val="595959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30" name="TextBox 30"/>
          <p:cNvSpPr txBox="1"/>
          <p:nvPr/>
        </p:nvSpPr>
        <p:spPr>
          <a:xfrm>
            <a:off x="3551552" y="6747085"/>
            <a:ext cx="333427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dirty="0">
                <a:solidFill>
                  <a:srgbClr val="595959"/>
                </a:solidFill>
                <a:latin typeface="Arial Bold"/>
                <a:cs typeface="B Nazanin" panose="00000700000000000000" pitchFamily="2" charset="-78"/>
              </a:rPr>
              <a:t>متن شما در اینجا</a:t>
            </a:r>
            <a:endParaRPr lang="en-US" sz="2100" dirty="0">
              <a:solidFill>
                <a:srgbClr val="595959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31" name="TextBox 31"/>
          <p:cNvSpPr txBox="1"/>
          <p:nvPr/>
        </p:nvSpPr>
        <p:spPr>
          <a:xfrm>
            <a:off x="13936034" y="7172109"/>
            <a:ext cx="3364422" cy="11285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595959"/>
                </a:solidFill>
                <a:latin typeface="Arial"/>
                <a:cs typeface="B Nazanin" panose="00000700000000000000" pitchFamily="2" charset="-78"/>
              </a:rPr>
              <a:t>من امیدوارم و معتقدم که این الگو زمان، پول و اعتبار شما را جلب کند. ارائه پاورپوینت مدرنی را دریافت کنید که به زیبایی طراحی شده است.</a:t>
            </a:r>
            <a:endParaRPr lang="en-US" sz="1800" dirty="0">
              <a:solidFill>
                <a:srgbClr val="595959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13936036" y="6747085"/>
            <a:ext cx="333427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dirty="0">
                <a:solidFill>
                  <a:srgbClr val="595959"/>
                </a:solidFill>
                <a:latin typeface="Arial Bold"/>
                <a:cs typeface="B Nazanin" panose="00000700000000000000" pitchFamily="2" charset="-78"/>
              </a:rPr>
              <a:t>متن شما در اینجا</a:t>
            </a:r>
            <a:endParaRPr lang="en-US" sz="2100" dirty="0">
              <a:solidFill>
                <a:srgbClr val="595959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33" name="Freeform 33"/>
          <p:cNvSpPr/>
          <p:nvPr/>
        </p:nvSpPr>
        <p:spPr>
          <a:xfrm>
            <a:off x="7087403" y="5453186"/>
            <a:ext cx="524997" cy="433090"/>
          </a:xfrm>
          <a:custGeom>
            <a:avLst/>
            <a:gdLst/>
            <a:ahLst/>
            <a:cxnLst/>
            <a:rect l="l" t="t" r="r" b="b"/>
            <a:pathLst>
              <a:path w="524997" h="433090">
                <a:moveTo>
                  <a:pt x="0" y="0"/>
                </a:moveTo>
                <a:lnTo>
                  <a:pt x="524997" y="0"/>
                </a:lnTo>
                <a:lnTo>
                  <a:pt x="524997" y="433090"/>
                </a:lnTo>
                <a:lnTo>
                  <a:pt x="0" y="43309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4" name="Freeform 34"/>
          <p:cNvSpPr/>
          <p:nvPr/>
        </p:nvSpPr>
        <p:spPr>
          <a:xfrm>
            <a:off x="12151475" y="5271662"/>
            <a:ext cx="754810" cy="755027"/>
          </a:xfrm>
          <a:custGeom>
            <a:avLst/>
            <a:gdLst/>
            <a:ahLst/>
            <a:cxnLst/>
            <a:rect l="l" t="t" r="r" b="b"/>
            <a:pathLst>
              <a:path w="754810" h="755027">
                <a:moveTo>
                  <a:pt x="0" y="0"/>
                </a:moveTo>
                <a:lnTo>
                  <a:pt x="754811" y="0"/>
                </a:lnTo>
                <a:lnTo>
                  <a:pt x="754811" y="755027"/>
                </a:lnTo>
                <a:lnTo>
                  <a:pt x="0" y="755027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5" name="Freeform 35"/>
          <p:cNvSpPr/>
          <p:nvPr/>
        </p:nvSpPr>
        <p:spPr>
          <a:xfrm>
            <a:off x="1984018" y="5388762"/>
            <a:ext cx="498324" cy="497514"/>
          </a:xfrm>
          <a:custGeom>
            <a:avLst/>
            <a:gdLst/>
            <a:ahLst/>
            <a:cxnLst/>
            <a:rect l="l" t="t" r="r" b="b"/>
            <a:pathLst>
              <a:path w="498324" h="497514">
                <a:moveTo>
                  <a:pt x="0" y="0"/>
                </a:moveTo>
                <a:lnTo>
                  <a:pt x="498324" y="0"/>
                </a:lnTo>
                <a:lnTo>
                  <a:pt x="498324" y="497514"/>
                </a:lnTo>
                <a:lnTo>
                  <a:pt x="0" y="497514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6" name="TextBox 36"/>
          <p:cNvSpPr txBox="1"/>
          <p:nvPr/>
        </p:nvSpPr>
        <p:spPr>
          <a:xfrm>
            <a:off x="2976044" y="4492801"/>
            <a:ext cx="1851046" cy="9624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520"/>
              </a:lnSpc>
            </a:pPr>
            <a:r>
              <a:rPr lang="fa-IR" sz="2100" dirty="0">
                <a:solidFill>
                  <a:srgbClr val="FFFFFF"/>
                </a:solidFill>
                <a:latin typeface="Arial"/>
                <a:cs typeface="B Nazanin" panose="00000700000000000000" pitchFamily="2" charset="-78"/>
              </a:rPr>
              <a:t>ارائه </a:t>
            </a:r>
          </a:p>
          <a:p>
            <a:pPr algn="ctr" rtl="1">
              <a:lnSpc>
                <a:spcPts val="2520"/>
              </a:lnSpc>
            </a:pPr>
            <a:r>
              <a:rPr lang="fa-IR" sz="2100" dirty="0">
                <a:solidFill>
                  <a:srgbClr val="FFFFFF"/>
                </a:solidFill>
                <a:latin typeface="Arial"/>
                <a:cs typeface="B Nazanin" panose="00000700000000000000" pitchFamily="2" charset="-78"/>
              </a:rPr>
              <a:t>پاورپوینت</a:t>
            </a:r>
          </a:p>
          <a:p>
            <a:pPr algn="ctr" rtl="1">
              <a:lnSpc>
                <a:spcPts val="2520"/>
              </a:lnSpc>
            </a:pPr>
            <a:r>
              <a:rPr lang="fa-IR" sz="2100" dirty="0">
                <a:solidFill>
                  <a:srgbClr val="FFFFFF"/>
                </a:solidFill>
                <a:latin typeface="Arial"/>
                <a:cs typeface="B Nazanin" panose="00000700000000000000" pitchFamily="2" charset="-78"/>
              </a:rPr>
              <a:t> ساده</a:t>
            </a:r>
            <a:endParaRPr lang="en-US" sz="2100" dirty="0">
              <a:solidFill>
                <a:srgbClr val="FFFFFF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37" name="TextBox 37"/>
          <p:cNvSpPr txBox="1"/>
          <p:nvPr/>
        </p:nvSpPr>
        <p:spPr>
          <a:xfrm>
            <a:off x="8112481" y="4527618"/>
            <a:ext cx="1851047" cy="9618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520"/>
              </a:lnSpc>
            </a:pPr>
            <a:r>
              <a:rPr lang="fa-IR" sz="2100" dirty="0">
                <a:solidFill>
                  <a:srgbClr val="FFFFFF"/>
                </a:solidFill>
                <a:latin typeface="Arial"/>
                <a:cs typeface="B Nazanin" panose="00000700000000000000" pitchFamily="2" charset="-78"/>
              </a:rPr>
              <a:t>ارائه </a:t>
            </a:r>
          </a:p>
          <a:p>
            <a:pPr algn="ctr" rtl="1">
              <a:lnSpc>
                <a:spcPts val="2520"/>
              </a:lnSpc>
            </a:pPr>
            <a:r>
              <a:rPr lang="fa-IR" sz="2100" dirty="0">
                <a:solidFill>
                  <a:srgbClr val="FFFFFF"/>
                </a:solidFill>
                <a:latin typeface="Arial"/>
                <a:cs typeface="B Nazanin" panose="00000700000000000000" pitchFamily="2" charset="-78"/>
              </a:rPr>
              <a:t>پاورپوینت</a:t>
            </a:r>
          </a:p>
          <a:p>
            <a:pPr algn="ctr" rtl="1">
              <a:lnSpc>
                <a:spcPts val="2520"/>
              </a:lnSpc>
            </a:pPr>
            <a:r>
              <a:rPr lang="fa-IR" sz="2100" dirty="0">
                <a:solidFill>
                  <a:srgbClr val="FFFFFF"/>
                </a:solidFill>
                <a:latin typeface="Arial"/>
                <a:cs typeface="B Nazanin" panose="00000700000000000000" pitchFamily="2" charset="-78"/>
              </a:rPr>
              <a:t> ساده</a:t>
            </a:r>
            <a:endParaRPr lang="en-US" sz="2100" dirty="0">
              <a:solidFill>
                <a:srgbClr val="FFFFFF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38" name="TextBox 38"/>
          <p:cNvSpPr txBox="1"/>
          <p:nvPr/>
        </p:nvSpPr>
        <p:spPr>
          <a:xfrm>
            <a:off x="13248919" y="4562435"/>
            <a:ext cx="1851046" cy="9618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520"/>
              </a:lnSpc>
            </a:pPr>
            <a:r>
              <a:rPr lang="fa-IR" sz="2100" dirty="0">
                <a:solidFill>
                  <a:srgbClr val="FFFFFF"/>
                </a:solidFill>
                <a:latin typeface="Arial"/>
                <a:cs typeface="B Nazanin" panose="00000700000000000000" pitchFamily="2" charset="-78"/>
              </a:rPr>
              <a:t>ارائه </a:t>
            </a:r>
          </a:p>
          <a:p>
            <a:pPr algn="ctr" rtl="1">
              <a:lnSpc>
                <a:spcPts val="2520"/>
              </a:lnSpc>
            </a:pPr>
            <a:r>
              <a:rPr lang="fa-IR" sz="2100" dirty="0">
                <a:solidFill>
                  <a:srgbClr val="FFFFFF"/>
                </a:solidFill>
                <a:latin typeface="Arial"/>
                <a:cs typeface="B Nazanin" panose="00000700000000000000" pitchFamily="2" charset="-78"/>
              </a:rPr>
              <a:t>پاورپوینت</a:t>
            </a:r>
          </a:p>
          <a:p>
            <a:pPr algn="ctr" rtl="1">
              <a:lnSpc>
                <a:spcPts val="2520"/>
              </a:lnSpc>
            </a:pPr>
            <a:r>
              <a:rPr lang="fa-IR" sz="2100" dirty="0">
                <a:solidFill>
                  <a:srgbClr val="FFFFFF"/>
                </a:solidFill>
                <a:latin typeface="Arial"/>
                <a:cs typeface="B Nazanin" panose="00000700000000000000" pitchFamily="2" charset="-78"/>
              </a:rPr>
              <a:t> ساده</a:t>
            </a:r>
            <a:endParaRPr lang="en-US" sz="2100" dirty="0">
              <a:solidFill>
                <a:srgbClr val="FFFFFF"/>
              </a:solidFill>
              <a:latin typeface="Arial"/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4142354"/>
            <a:ext cx="6270170" cy="2040762"/>
          </a:xfrm>
          <a:custGeom>
            <a:avLst/>
            <a:gdLst/>
            <a:ahLst/>
            <a:cxnLst/>
            <a:rect l="l" t="t" r="r" b="b"/>
            <a:pathLst>
              <a:path w="6270170" h="2040762">
                <a:moveTo>
                  <a:pt x="0" y="0"/>
                </a:moveTo>
                <a:lnTo>
                  <a:pt x="6270170" y="0"/>
                </a:lnTo>
                <a:lnTo>
                  <a:pt x="6270170" y="2040762"/>
                </a:lnTo>
                <a:lnTo>
                  <a:pt x="0" y="204076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1" y="6100762"/>
            <a:ext cx="9519717" cy="4186238"/>
          </a:xfrm>
          <a:custGeom>
            <a:avLst/>
            <a:gdLst/>
            <a:ahLst/>
            <a:cxnLst/>
            <a:rect l="l" t="t" r="r" b="b"/>
            <a:pathLst>
              <a:path w="9519717" h="4186238">
                <a:moveTo>
                  <a:pt x="0" y="0"/>
                </a:moveTo>
                <a:lnTo>
                  <a:pt x="9519718" y="0"/>
                </a:lnTo>
                <a:lnTo>
                  <a:pt x="9519718" y="4186238"/>
                </a:lnTo>
                <a:lnTo>
                  <a:pt x="0" y="418623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470800" y="7033275"/>
            <a:ext cx="6073000" cy="202619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7920"/>
              </a:lnSpc>
            </a:pPr>
            <a:r>
              <a:rPr lang="fa-IR" sz="6600" dirty="0">
                <a:solidFill>
                  <a:srgbClr val="FFFFFF"/>
                </a:solidFill>
                <a:latin typeface="Arial Bold"/>
                <a:cs typeface="B Nazanin" panose="00000700000000000000" pitchFamily="2" charset="-78"/>
              </a:rPr>
              <a:t>نمونه کارها ساده طراحی شده است</a:t>
            </a:r>
            <a:endParaRPr lang="en-US" sz="6600" dirty="0">
              <a:solidFill>
                <a:srgbClr val="FFFFFF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470800" y="931005"/>
            <a:ext cx="6767371" cy="6848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5184"/>
              </a:lnSpc>
            </a:pPr>
            <a:r>
              <a:rPr lang="fa-IR" sz="4800" dirty="0">
                <a:solidFill>
                  <a:srgbClr val="C79347"/>
                </a:solidFill>
                <a:latin typeface="Arial Bold"/>
                <a:cs typeface="B Nazanin" panose="00000700000000000000" pitchFamily="2" charset="-78"/>
              </a:rPr>
              <a:t>محتوا در اینجا</a:t>
            </a:r>
            <a:endParaRPr lang="en-US" sz="4800" dirty="0">
              <a:solidFill>
                <a:srgbClr val="C79347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470800" y="1579077"/>
            <a:ext cx="6767373" cy="28033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متن مثال: 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آسان برای تغییر رنگ، عکس و متن. ارائه پاورپوینت مدرنی را دریافت کنید که به زیبایی طراحی شده است.</a:t>
            </a:r>
          </a:p>
          <a:p>
            <a:pPr algn="r" rtl="1">
              <a:lnSpc>
                <a:spcPts val="2160"/>
              </a:lnSpc>
            </a:pPr>
            <a:endParaRPr lang="en-US" sz="1800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من امیدوارم و معتقدم که این الگو زمان، پول و اعتبار شما را جلب کند. آسان برای تغییر رنگ، عکس و متن.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8487627" y="3"/>
            <a:ext cx="9800374" cy="10286998"/>
          </a:xfrm>
          <a:custGeom>
            <a:avLst/>
            <a:gdLst/>
            <a:ahLst/>
            <a:cxnLst/>
            <a:rect l="l" t="t" r="r" b="b"/>
            <a:pathLst>
              <a:path w="9800374" h="10286998">
                <a:moveTo>
                  <a:pt x="0" y="0"/>
                </a:moveTo>
                <a:lnTo>
                  <a:pt x="9800375" y="0"/>
                </a:lnTo>
                <a:lnTo>
                  <a:pt x="9800375" y="10286998"/>
                </a:lnTo>
                <a:lnTo>
                  <a:pt x="0" y="1028699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r="-57" b="242"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714101" y="-6437"/>
            <a:ext cx="869001" cy="1074196"/>
          </a:xfrm>
          <a:custGeom>
            <a:avLst/>
            <a:gdLst/>
            <a:ahLst/>
            <a:cxnLst/>
            <a:rect l="l" t="t" r="r" b="b"/>
            <a:pathLst>
              <a:path w="869001" h="1074196">
                <a:moveTo>
                  <a:pt x="0" y="0"/>
                </a:moveTo>
                <a:lnTo>
                  <a:pt x="869002" y="0"/>
                </a:lnTo>
                <a:lnTo>
                  <a:pt x="869002" y="1074196"/>
                </a:lnTo>
                <a:lnTo>
                  <a:pt x="0" y="107419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4338772" y="476780"/>
            <a:ext cx="948686" cy="1084396"/>
          </a:xfrm>
          <a:custGeom>
            <a:avLst/>
            <a:gdLst/>
            <a:ahLst/>
            <a:cxnLst/>
            <a:rect l="l" t="t" r="r" b="b"/>
            <a:pathLst>
              <a:path w="948686" h="1084396">
                <a:moveTo>
                  <a:pt x="0" y="0"/>
                </a:moveTo>
                <a:lnTo>
                  <a:pt x="948686" y="0"/>
                </a:lnTo>
                <a:lnTo>
                  <a:pt x="948686" y="1084396"/>
                </a:lnTo>
                <a:lnTo>
                  <a:pt x="0" y="108439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-3505" y="8617744"/>
            <a:ext cx="4795838" cy="1419225"/>
          </a:xfrm>
          <a:custGeom>
            <a:avLst/>
            <a:gdLst/>
            <a:ahLst/>
            <a:cxnLst/>
            <a:rect l="l" t="t" r="r" b="b"/>
            <a:pathLst>
              <a:path w="4795838" h="1419225">
                <a:moveTo>
                  <a:pt x="0" y="0"/>
                </a:moveTo>
                <a:lnTo>
                  <a:pt x="4795837" y="0"/>
                </a:lnTo>
                <a:lnTo>
                  <a:pt x="4795837" y="1419226"/>
                </a:lnTo>
                <a:lnTo>
                  <a:pt x="0" y="141922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9422294" y="8639175"/>
            <a:ext cx="8894150" cy="1669257"/>
          </a:xfrm>
          <a:custGeom>
            <a:avLst/>
            <a:gdLst/>
            <a:ahLst/>
            <a:cxnLst/>
            <a:rect l="l" t="t" r="r" b="b"/>
            <a:pathLst>
              <a:path w="8894150" h="1669257">
                <a:moveTo>
                  <a:pt x="0" y="0"/>
                </a:moveTo>
                <a:lnTo>
                  <a:pt x="8894149" y="0"/>
                </a:lnTo>
                <a:lnTo>
                  <a:pt x="8894149" y="1669257"/>
                </a:lnTo>
                <a:lnTo>
                  <a:pt x="0" y="1669257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4637370" y="7850762"/>
            <a:ext cx="4756481" cy="2186208"/>
          </a:xfrm>
          <a:custGeom>
            <a:avLst/>
            <a:gdLst/>
            <a:ahLst/>
            <a:cxnLst/>
            <a:rect l="l" t="t" r="r" b="b"/>
            <a:pathLst>
              <a:path w="4756481" h="2186208">
                <a:moveTo>
                  <a:pt x="0" y="0"/>
                </a:moveTo>
                <a:lnTo>
                  <a:pt x="4756481" y="0"/>
                </a:lnTo>
                <a:lnTo>
                  <a:pt x="4756481" y="2186208"/>
                </a:lnTo>
                <a:lnTo>
                  <a:pt x="0" y="2186208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555543" y="488309"/>
            <a:ext cx="17176916" cy="11483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8748"/>
              </a:lnSpc>
            </a:pPr>
            <a:r>
              <a:rPr lang="fa-IR" sz="8100" dirty="0">
                <a:solidFill>
                  <a:srgbClr val="C79347"/>
                </a:solidFill>
                <a:latin typeface="Arial"/>
                <a:cs typeface="B Nazanin" panose="00000700000000000000" pitchFamily="2" charset="-78"/>
              </a:rPr>
              <a:t>سبک اینفوگرافیک</a:t>
            </a:r>
            <a:endParaRPr lang="en-US" sz="8100" dirty="0">
              <a:solidFill>
                <a:srgbClr val="C79347"/>
              </a:solidFill>
              <a:latin typeface="Arial"/>
              <a:cs typeface="B Nazanin" panose="00000700000000000000" pitchFamily="2" charset="-78"/>
            </a:endParaRPr>
          </a:p>
        </p:txBody>
      </p:sp>
      <p:grpSp>
        <p:nvGrpSpPr>
          <p:cNvPr id="8" name="Group 8"/>
          <p:cNvGrpSpPr/>
          <p:nvPr/>
        </p:nvGrpSpPr>
        <p:grpSpPr>
          <a:xfrm>
            <a:off x="3204928" y="7675988"/>
            <a:ext cx="3340115" cy="810000"/>
            <a:chOff x="0" y="0"/>
            <a:chExt cx="4453486" cy="10800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4453509" cy="1080008"/>
            </a:xfrm>
            <a:custGeom>
              <a:avLst/>
              <a:gdLst/>
              <a:ahLst/>
              <a:cxnLst/>
              <a:rect l="l" t="t" r="r" b="b"/>
              <a:pathLst>
                <a:path w="4453509" h="1080008">
                  <a:moveTo>
                    <a:pt x="0" y="540004"/>
                  </a:moveTo>
                  <a:cubicBezTo>
                    <a:pt x="0" y="241808"/>
                    <a:pt x="241808" y="0"/>
                    <a:pt x="540004" y="0"/>
                  </a:cubicBezTo>
                  <a:lnTo>
                    <a:pt x="3913505" y="0"/>
                  </a:lnTo>
                  <a:cubicBezTo>
                    <a:pt x="4211701" y="0"/>
                    <a:pt x="4453509" y="241808"/>
                    <a:pt x="4453509" y="540004"/>
                  </a:cubicBezTo>
                  <a:cubicBezTo>
                    <a:pt x="4453509" y="838200"/>
                    <a:pt x="4211701" y="1080008"/>
                    <a:pt x="3913505" y="1080008"/>
                  </a:cubicBezTo>
                  <a:lnTo>
                    <a:pt x="540004" y="1080008"/>
                  </a:lnTo>
                  <a:cubicBezTo>
                    <a:pt x="241808" y="1080008"/>
                    <a:pt x="0" y="838200"/>
                    <a:pt x="0" y="540004"/>
                  </a:cubicBezTo>
                  <a:close/>
                </a:path>
              </a:pathLst>
            </a:custGeom>
            <a:solidFill>
              <a:srgbClr val="CF9254">
                <a:alpha val="49804"/>
              </a:srgbClr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5730678" y="6106602"/>
            <a:ext cx="810000" cy="2379387"/>
            <a:chOff x="0" y="0"/>
            <a:chExt cx="1080000" cy="3172516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080008" cy="3172460"/>
            </a:xfrm>
            <a:custGeom>
              <a:avLst/>
              <a:gdLst/>
              <a:ahLst/>
              <a:cxnLst/>
              <a:rect l="l" t="t" r="r" b="b"/>
              <a:pathLst>
                <a:path w="1080008" h="3172460">
                  <a:moveTo>
                    <a:pt x="0" y="540004"/>
                  </a:moveTo>
                  <a:cubicBezTo>
                    <a:pt x="0" y="241808"/>
                    <a:pt x="241808" y="0"/>
                    <a:pt x="540004" y="0"/>
                  </a:cubicBezTo>
                  <a:cubicBezTo>
                    <a:pt x="838200" y="0"/>
                    <a:pt x="1080008" y="241808"/>
                    <a:pt x="1080008" y="540004"/>
                  </a:cubicBezTo>
                  <a:lnTo>
                    <a:pt x="1080008" y="2632456"/>
                  </a:lnTo>
                  <a:cubicBezTo>
                    <a:pt x="1080008" y="2930652"/>
                    <a:pt x="838200" y="3172460"/>
                    <a:pt x="540004" y="3172460"/>
                  </a:cubicBezTo>
                  <a:cubicBezTo>
                    <a:pt x="241808" y="3172460"/>
                    <a:pt x="0" y="2930779"/>
                    <a:pt x="0" y="2632456"/>
                  </a:cubicBezTo>
                  <a:close/>
                </a:path>
              </a:pathLst>
            </a:custGeom>
            <a:solidFill>
              <a:srgbClr val="37A76F">
                <a:alpha val="49804"/>
              </a:srgbClr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5730680" y="6106601"/>
            <a:ext cx="2819288" cy="810000"/>
            <a:chOff x="0" y="0"/>
            <a:chExt cx="3759050" cy="108000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3759073" cy="1080008"/>
            </a:xfrm>
            <a:custGeom>
              <a:avLst/>
              <a:gdLst/>
              <a:ahLst/>
              <a:cxnLst/>
              <a:rect l="l" t="t" r="r" b="b"/>
              <a:pathLst>
                <a:path w="3759073" h="1080008">
                  <a:moveTo>
                    <a:pt x="0" y="540004"/>
                  </a:moveTo>
                  <a:cubicBezTo>
                    <a:pt x="0" y="241808"/>
                    <a:pt x="241808" y="0"/>
                    <a:pt x="540004" y="0"/>
                  </a:cubicBezTo>
                  <a:lnTo>
                    <a:pt x="3219069" y="0"/>
                  </a:lnTo>
                  <a:cubicBezTo>
                    <a:pt x="3517265" y="0"/>
                    <a:pt x="3759073" y="241808"/>
                    <a:pt x="3759073" y="540004"/>
                  </a:cubicBezTo>
                  <a:cubicBezTo>
                    <a:pt x="3759073" y="838200"/>
                    <a:pt x="3517265" y="1080008"/>
                    <a:pt x="3219069" y="1080008"/>
                  </a:cubicBezTo>
                  <a:lnTo>
                    <a:pt x="540004" y="1080008"/>
                  </a:lnTo>
                  <a:cubicBezTo>
                    <a:pt x="241808" y="1080008"/>
                    <a:pt x="0" y="838200"/>
                    <a:pt x="0" y="540004"/>
                  </a:cubicBezTo>
                  <a:close/>
                </a:path>
              </a:pathLst>
            </a:custGeom>
            <a:solidFill>
              <a:srgbClr val="C79347">
                <a:alpha val="49804"/>
              </a:srgbClr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7737784" y="4537212"/>
            <a:ext cx="810000" cy="2379387"/>
            <a:chOff x="0" y="0"/>
            <a:chExt cx="1080000" cy="3172516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1080008" cy="3172460"/>
            </a:xfrm>
            <a:custGeom>
              <a:avLst/>
              <a:gdLst/>
              <a:ahLst/>
              <a:cxnLst/>
              <a:rect l="l" t="t" r="r" b="b"/>
              <a:pathLst>
                <a:path w="1080008" h="3172460">
                  <a:moveTo>
                    <a:pt x="0" y="540004"/>
                  </a:moveTo>
                  <a:cubicBezTo>
                    <a:pt x="0" y="241808"/>
                    <a:pt x="241808" y="0"/>
                    <a:pt x="540004" y="0"/>
                  </a:cubicBezTo>
                  <a:cubicBezTo>
                    <a:pt x="838200" y="0"/>
                    <a:pt x="1080008" y="241808"/>
                    <a:pt x="1080008" y="540004"/>
                  </a:cubicBezTo>
                  <a:lnTo>
                    <a:pt x="1080008" y="2632456"/>
                  </a:lnTo>
                  <a:cubicBezTo>
                    <a:pt x="1080008" y="2930652"/>
                    <a:pt x="838200" y="3172460"/>
                    <a:pt x="540004" y="3172460"/>
                  </a:cubicBezTo>
                  <a:cubicBezTo>
                    <a:pt x="241808" y="3172460"/>
                    <a:pt x="0" y="2930779"/>
                    <a:pt x="0" y="2632456"/>
                  </a:cubicBezTo>
                  <a:close/>
                </a:path>
              </a:pathLst>
            </a:custGeom>
            <a:solidFill>
              <a:srgbClr val="63A537">
                <a:alpha val="49804"/>
              </a:srgbClr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7735605" y="4537212"/>
            <a:ext cx="2819285" cy="810000"/>
            <a:chOff x="0" y="0"/>
            <a:chExt cx="3759046" cy="108000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3759073" cy="1080008"/>
            </a:xfrm>
            <a:custGeom>
              <a:avLst/>
              <a:gdLst/>
              <a:ahLst/>
              <a:cxnLst/>
              <a:rect l="l" t="t" r="r" b="b"/>
              <a:pathLst>
                <a:path w="3759073" h="1080008">
                  <a:moveTo>
                    <a:pt x="0" y="540004"/>
                  </a:moveTo>
                  <a:cubicBezTo>
                    <a:pt x="0" y="241808"/>
                    <a:pt x="241808" y="0"/>
                    <a:pt x="540004" y="0"/>
                  </a:cubicBezTo>
                  <a:lnTo>
                    <a:pt x="3219069" y="0"/>
                  </a:lnTo>
                  <a:cubicBezTo>
                    <a:pt x="3517265" y="0"/>
                    <a:pt x="3759073" y="241808"/>
                    <a:pt x="3759073" y="540004"/>
                  </a:cubicBezTo>
                  <a:cubicBezTo>
                    <a:pt x="3759073" y="838200"/>
                    <a:pt x="3517265" y="1080008"/>
                    <a:pt x="3219069" y="1080008"/>
                  </a:cubicBezTo>
                  <a:lnTo>
                    <a:pt x="540004" y="1080008"/>
                  </a:lnTo>
                  <a:cubicBezTo>
                    <a:pt x="241808" y="1080008"/>
                    <a:pt x="0" y="838200"/>
                    <a:pt x="0" y="540004"/>
                  </a:cubicBezTo>
                  <a:close/>
                </a:path>
              </a:pathLst>
            </a:custGeom>
            <a:solidFill>
              <a:srgbClr val="C79347">
                <a:alpha val="49804"/>
              </a:srgbClr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9744890" y="2967825"/>
            <a:ext cx="810000" cy="2379389"/>
            <a:chOff x="0" y="0"/>
            <a:chExt cx="1080000" cy="3172518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1080008" cy="3172460"/>
            </a:xfrm>
            <a:custGeom>
              <a:avLst/>
              <a:gdLst/>
              <a:ahLst/>
              <a:cxnLst/>
              <a:rect l="l" t="t" r="r" b="b"/>
              <a:pathLst>
                <a:path w="1080008" h="3172460">
                  <a:moveTo>
                    <a:pt x="0" y="540004"/>
                  </a:moveTo>
                  <a:cubicBezTo>
                    <a:pt x="0" y="241808"/>
                    <a:pt x="241808" y="0"/>
                    <a:pt x="540004" y="0"/>
                  </a:cubicBezTo>
                  <a:cubicBezTo>
                    <a:pt x="838200" y="0"/>
                    <a:pt x="1080008" y="241808"/>
                    <a:pt x="1080008" y="540004"/>
                  </a:cubicBezTo>
                  <a:lnTo>
                    <a:pt x="1080008" y="2632456"/>
                  </a:lnTo>
                  <a:cubicBezTo>
                    <a:pt x="1080008" y="2930652"/>
                    <a:pt x="838200" y="3172460"/>
                    <a:pt x="540004" y="3172460"/>
                  </a:cubicBezTo>
                  <a:cubicBezTo>
                    <a:pt x="241808" y="3172460"/>
                    <a:pt x="0" y="2930779"/>
                    <a:pt x="0" y="2632456"/>
                  </a:cubicBezTo>
                  <a:close/>
                </a:path>
              </a:pathLst>
            </a:custGeom>
            <a:solidFill>
              <a:srgbClr val="99CB38">
                <a:alpha val="49804"/>
              </a:srgbClr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9744891" y="2967823"/>
            <a:ext cx="2814925" cy="810000"/>
            <a:chOff x="0" y="0"/>
            <a:chExt cx="3753234" cy="108000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3753231" cy="1080008"/>
            </a:xfrm>
            <a:custGeom>
              <a:avLst/>
              <a:gdLst/>
              <a:ahLst/>
              <a:cxnLst/>
              <a:rect l="l" t="t" r="r" b="b"/>
              <a:pathLst>
                <a:path w="3753231" h="1080008">
                  <a:moveTo>
                    <a:pt x="0" y="540004"/>
                  </a:moveTo>
                  <a:cubicBezTo>
                    <a:pt x="0" y="241808"/>
                    <a:pt x="241808" y="0"/>
                    <a:pt x="540004" y="0"/>
                  </a:cubicBezTo>
                  <a:lnTo>
                    <a:pt x="3213227" y="0"/>
                  </a:lnTo>
                  <a:cubicBezTo>
                    <a:pt x="3511423" y="0"/>
                    <a:pt x="3753231" y="241808"/>
                    <a:pt x="3753231" y="540004"/>
                  </a:cubicBezTo>
                  <a:cubicBezTo>
                    <a:pt x="3753231" y="838200"/>
                    <a:pt x="3511423" y="1080008"/>
                    <a:pt x="3213227" y="1080008"/>
                  </a:cubicBezTo>
                  <a:lnTo>
                    <a:pt x="540004" y="1080008"/>
                  </a:lnTo>
                  <a:cubicBezTo>
                    <a:pt x="241808" y="1080008"/>
                    <a:pt x="0" y="838200"/>
                    <a:pt x="0" y="540004"/>
                  </a:cubicBezTo>
                  <a:close/>
                </a:path>
              </a:pathLst>
            </a:custGeom>
            <a:solidFill>
              <a:srgbClr val="C79347">
                <a:alpha val="49804"/>
              </a:srgbClr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22" name="TextBox 22"/>
          <p:cNvSpPr txBox="1"/>
          <p:nvPr/>
        </p:nvSpPr>
        <p:spPr>
          <a:xfrm>
            <a:off x="6777463" y="7060630"/>
            <a:ext cx="4088233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محتوا</a:t>
            </a:r>
            <a:endParaRPr lang="en-US" sz="1800" dirty="0">
              <a:solidFill>
                <a:srgbClr val="40404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6777463" y="7483882"/>
            <a:ext cx="4088233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12809151" y="2695612"/>
            <a:ext cx="4088233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محتوا</a:t>
            </a:r>
            <a:endParaRPr lang="en-US" sz="1800" dirty="0">
              <a:solidFill>
                <a:srgbClr val="40404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25" name="TextBox 25"/>
          <p:cNvSpPr txBox="1"/>
          <p:nvPr/>
        </p:nvSpPr>
        <p:spPr>
          <a:xfrm>
            <a:off x="12809151" y="3118864"/>
            <a:ext cx="4088233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26" name="TextBox 26"/>
          <p:cNvSpPr txBox="1"/>
          <p:nvPr/>
        </p:nvSpPr>
        <p:spPr>
          <a:xfrm>
            <a:off x="10768650" y="3932492"/>
            <a:ext cx="4088233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محتوا</a:t>
            </a:r>
            <a:endParaRPr lang="en-US" sz="1800" dirty="0">
              <a:solidFill>
                <a:srgbClr val="40404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27" name="TextBox 27"/>
          <p:cNvSpPr txBox="1"/>
          <p:nvPr/>
        </p:nvSpPr>
        <p:spPr>
          <a:xfrm>
            <a:off x="10768650" y="4355744"/>
            <a:ext cx="4088233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28" name="TextBox 28"/>
          <p:cNvSpPr txBox="1"/>
          <p:nvPr/>
        </p:nvSpPr>
        <p:spPr>
          <a:xfrm>
            <a:off x="8773058" y="5496562"/>
            <a:ext cx="4088233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محتوا</a:t>
            </a:r>
            <a:endParaRPr lang="en-US" sz="1800" dirty="0">
              <a:solidFill>
                <a:srgbClr val="40404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29" name="TextBox 29"/>
          <p:cNvSpPr txBox="1"/>
          <p:nvPr/>
        </p:nvSpPr>
        <p:spPr>
          <a:xfrm>
            <a:off x="8773058" y="5919814"/>
            <a:ext cx="4088233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30" name="TextBox 30"/>
          <p:cNvSpPr txBox="1"/>
          <p:nvPr/>
        </p:nvSpPr>
        <p:spPr>
          <a:xfrm>
            <a:off x="1456430" y="2650728"/>
            <a:ext cx="5324418" cy="18594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</a:t>
            </a:r>
            <a:endParaRPr lang="en-US" sz="2400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grpSp>
        <p:nvGrpSpPr>
          <p:cNvPr id="31" name="Group 31"/>
          <p:cNvGrpSpPr/>
          <p:nvPr/>
        </p:nvGrpSpPr>
        <p:grpSpPr>
          <a:xfrm>
            <a:off x="11757867" y="2967823"/>
            <a:ext cx="810000" cy="810000"/>
            <a:chOff x="0" y="0"/>
            <a:chExt cx="1080000" cy="108000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1080008" cy="1080008"/>
            </a:xfrm>
            <a:custGeom>
              <a:avLst/>
              <a:gdLst/>
              <a:ahLst/>
              <a:cxnLst/>
              <a:rect l="l" t="t" r="r" b="b"/>
              <a:pathLst>
                <a:path w="1080008" h="1080008">
                  <a:moveTo>
                    <a:pt x="0" y="540004"/>
                  </a:moveTo>
                  <a:cubicBezTo>
                    <a:pt x="0" y="241808"/>
                    <a:pt x="241808" y="0"/>
                    <a:pt x="540004" y="0"/>
                  </a:cubicBezTo>
                  <a:cubicBezTo>
                    <a:pt x="838200" y="0"/>
                    <a:pt x="1080008" y="241808"/>
                    <a:pt x="1080008" y="540004"/>
                  </a:cubicBezTo>
                  <a:cubicBezTo>
                    <a:pt x="1080008" y="838200"/>
                    <a:pt x="838200" y="1080008"/>
                    <a:pt x="540004" y="1080008"/>
                  </a:cubicBezTo>
                  <a:cubicBezTo>
                    <a:pt x="241808" y="1080008"/>
                    <a:pt x="0" y="838200"/>
                    <a:pt x="0" y="540004"/>
                  </a:cubicBezTo>
                  <a:close/>
                </a:path>
              </a:pathLst>
            </a:custGeom>
            <a:solidFill>
              <a:srgbClr val="44C1A3">
                <a:alpha val="49804"/>
              </a:srgbClr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33" name="Freeform 33"/>
          <p:cNvSpPr/>
          <p:nvPr/>
        </p:nvSpPr>
        <p:spPr>
          <a:xfrm>
            <a:off x="7926569" y="6297215"/>
            <a:ext cx="435609" cy="365363"/>
          </a:xfrm>
          <a:custGeom>
            <a:avLst/>
            <a:gdLst/>
            <a:ahLst/>
            <a:cxnLst/>
            <a:rect l="l" t="t" r="r" b="b"/>
            <a:pathLst>
              <a:path w="435609" h="365363">
                <a:moveTo>
                  <a:pt x="0" y="0"/>
                </a:moveTo>
                <a:lnTo>
                  <a:pt x="435609" y="0"/>
                </a:lnTo>
                <a:lnTo>
                  <a:pt x="435609" y="365363"/>
                </a:lnTo>
                <a:lnTo>
                  <a:pt x="0" y="365363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4" name="Freeform 34"/>
          <p:cNvSpPr/>
          <p:nvPr/>
        </p:nvSpPr>
        <p:spPr>
          <a:xfrm>
            <a:off x="9956028" y="4764282"/>
            <a:ext cx="387489" cy="387489"/>
          </a:xfrm>
          <a:custGeom>
            <a:avLst/>
            <a:gdLst/>
            <a:ahLst/>
            <a:cxnLst/>
            <a:rect l="l" t="t" r="r" b="b"/>
            <a:pathLst>
              <a:path w="387489" h="387489">
                <a:moveTo>
                  <a:pt x="0" y="0"/>
                </a:moveTo>
                <a:lnTo>
                  <a:pt x="387489" y="0"/>
                </a:lnTo>
                <a:lnTo>
                  <a:pt x="387489" y="387489"/>
                </a:lnTo>
                <a:lnTo>
                  <a:pt x="0" y="387489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5" name="Freeform 35"/>
          <p:cNvSpPr/>
          <p:nvPr/>
        </p:nvSpPr>
        <p:spPr>
          <a:xfrm>
            <a:off x="5924322" y="7961012"/>
            <a:ext cx="422714" cy="277814"/>
          </a:xfrm>
          <a:custGeom>
            <a:avLst/>
            <a:gdLst/>
            <a:ahLst/>
            <a:cxnLst/>
            <a:rect l="l" t="t" r="r" b="b"/>
            <a:pathLst>
              <a:path w="422714" h="277814">
                <a:moveTo>
                  <a:pt x="0" y="0"/>
                </a:moveTo>
                <a:lnTo>
                  <a:pt x="422714" y="0"/>
                </a:lnTo>
                <a:lnTo>
                  <a:pt x="422714" y="277813"/>
                </a:lnTo>
                <a:lnTo>
                  <a:pt x="0" y="277813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6" name="Freeform 36"/>
          <p:cNvSpPr/>
          <p:nvPr/>
        </p:nvSpPr>
        <p:spPr>
          <a:xfrm>
            <a:off x="11960703" y="3163095"/>
            <a:ext cx="423893" cy="427342"/>
          </a:xfrm>
          <a:custGeom>
            <a:avLst/>
            <a:gdLst/>
            <a:ahLst/>
            <a:cxnLst/>
            <a:rect l="l" t="t" r="r" b="b"/>
            <a:pathLst>
              <a:path w="423893" h="427342">
                <a:moveTo>
                  <a:pt x="0" y="0"/>
                </a:moveTo>
                <a:lnTo>
                  <a:pt x="423893" y="0"/>
                </a:lnTo>
                <a:lnTo>
                  <a:pt x="423893" y="427342"/>
                </a:lnTo>
                <a:lnTo>
                  <a:pt x="0" y="427342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7" name="Freeform 37"/>
          <p:cNvSpPr/>
          <p:nvPr/>
        </p:nvSpPr>
        <p:spPr>
          <a:xfrm>
            <a:off x="1709092" y="7084966"/>
            <a:ext cx="2055536" cy="2054481"/>
          </a:xfrm>
          <a:custGeom>
            <a:avLst/>
            <a:gdLst/>
            <a:ahLst/>
            <a:cxnLst/>
            <a:rect l="l" t="t" r="r" b="b"/>
            <a:pathLst>
              <a:path w="2055536" h="2054481">
                <a:moveTo>
                  <a:pt x="0" y="0"/>
                </a:moveTo>
                <a:lnTo>
                  <a:pt x="2055536" y="0"/>
                </a:lnTo>
                <a:lnTo>
                  <a:pt x="2055536" y="2054482"/>
                </a:lnTo>
                <a:lnTo>
                  <a:pt x="0" y="2054482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364846" y="-219502"/>
            <a:ext cx="18860532" cy="6008427"/>
          </a:xfrm>
          <a:custGeom>
            <a:avLst/>
            <a:gdLst/>
            <a:ahLst/>
            <a:cxnLst/>
            <a:rect l="l" t="t" r="r" b="b"/>
            <a:pathLst>
              <a:path w="18860532" h="6008427">
                <a:moveTo>
                  <a:pt x="0" y="0"/>
                </a:moveTo>
                <a:lnTo>
                  <a:pt x="18860532" y="0"/>
                </a:lnTo>
                <a:lnTo>
                  <a:pt x="18860532" y="6008426"/>
                </a:lnTo>
                <a:lnTo>
                  <a:pt x="0" y="600842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661" b="-33"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421506" y="7731494"/>
            <a:ext cx="8089638" cy="12824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spc="-19" dirty="0">
                <a:solidFill>
                  <a:srgbClr val="776721"/>
                </a:solidFill>
                <a:latin typeface="Montserrat Bold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</a:r>
            <a:endParaRPr lang="en-US" sz="2100" spc="-19" dirty="0">
              <a:solidFill>
                <a:srgbClr val="776721"/>
              </a:solidFill>
              <a:latin typeface="Montserrat Bold"/>
              <a:cs typeface="B Nazanin" panose="000007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7979397" y="6123996"/>
            <a:ext cx="8973856" cy="11285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325755" lvl="1" indent="-162878" algn="r" rtl="1">
              <a:lnSpc>
                <a:spcPts val="2160"/>
              </a:lnSpc>
              <a:buFont typeface="Arial"/>
              <a:buChar char="•"/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متن مثال: ارائه پاورپوینت مدرنی را دریافت کنید که به زیبایی طراحی شده است.</a:t>
            </a:r>
          </a:p>
          <a:p>
            <a:pPr marL="325755" lvl="1" indent="-162878" algn="r" rtl="1">
              <a:lnSpc>
                <a:spcPts val="2160"/>
              </a:lnSpc>
              <a:buFont typeface="Arial"/>
              <a:buChar char="•"/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متن مثال: ارائه پاورپوینت مدرنی را دریافت کنید که به زیبایی طراحی شده است.</a:t>
            </a:r>
            <a:endParaRPr lang="fa-IR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  <a:p>
            <a:pPr marL="325755" lvl="1" indent="-162878" algn="r" rtl="1">
              <a:lnSpc>
                <a:spcPts val="2160"/>
              </a:lnSpc>
              <a:buFont typeface="Arial"/>
              <a:buChar char="•"/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متن مثال: ارائه پاورپوینت مدرنی را دریافت کنید که به زیبایی طراحی شده است.</a:t>
            </a:r>
          </a:p>
          <a:p>
            <a:pPr marL="325755" lvl="1" indent="-162878" algn="r" rtl="1">
              <a:lnSpc>
                <a:spcPts val="2160"/>
              </a:lnSpc>
              <a:buFont typeface="Arial"/>
              <a:buChar char="•"/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متن مثال: ارائه پاورپوینت مدرنی را دریافت کنید که به زیبایی طراحی شده است.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24111" y="419100"/>
            <a:ext cx="5742430" cy="166712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6480"/>
              </a:lnSpc>
            </a:pPr>
            <a:r>
              <a:rPr lang="fa-IR" sz="5400" dirty="0">
                <a:solidFill>
                  <a:srgbClr val="8F7362"/>
                </a:solidFill>
                <a:latin typeface="Arial"/>
                <a:cs typeface="B Nazanin" panose="00000700000000000000" pitchFamily="2" charset="-78"/>
              </a:rPr>
              <a:t>ما ارائه حرفه ای طراحی شده ایجاد می کنیم</a:t>
            </a:r>
            <a:endParaRPr lang="en-US" sz="5400" dirty="0">
              <a:solidFill>
                <a:srgbClr val="8F7362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8871" y="5444662"/>
            <a:ext cx="9056548" cy="4862512"/>
          </a:xfrm>
          <a:custGeom>
            <a:avLst/>
            <a:gdLst/>
            <a:ahLst/>
            <a:cxnLst/>
            <a:rect l="l" t="t" r="r" b="b"/>
            <a:pathLst>
              <a:path w="9056548" h="4862512">
                <a:moveTo>
                  <a:pt x="0" y="0"/>
                </a:moveTo>
                <a:lnTo>
                  <a:pt x="9056548" y="0"/>
                </a:lnTo>
                <a:lnTo>
                  <a:pt x="9056548" y="4862513"/>
                </a:lnTo>
                <a:lnTo>
                  <a:pt x="0" y="486251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714101" y="-6437"/>
            <a:ext cx="869001" cy="1074196"/>
          </a:xfrm>
          <a:custGeom>
            <a:avLst/>
            <a:gdLst/>
            <a:ahLst/>
            <a:cxnLst/>
            <a:rect l="l" t="t" r="r" b="b"/>
            <a:pathLst>
              <a:path w="869001" h="1074196">
                <a:moveTo>
                  <a:pt x="0" y="0"/>
                </a:moveTo>
                <a:lnTo>
                  <a:pt x="869002" y="0"/>
                </a:lnTo>
                <a:lnTo>
                  <a:pt x="869002" y="1074196"/>
                </a:lnTo>
                <a:lnTo>
                  <a:pt x="0" y="107419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4338772" y="476780"/>
            <a:ext cx="948686" cy="1084396"/>
          </a:xfrm>
          <a:custGeom>
            <a:avLst/>
            <a:gdLst/>
            <a:ahLst/>
            <a:cxnLst/>
            <a:rect l="l" t="t" r="r" b="b"/>
            <a:pathLst>
              <a:path w="948686" h="1084396">
                <a:moveTo>
                  <a:pt x="0" y="0"/>
                </a:moveTo>
                <a:lnTo>
                  <a:pt x="948686" y="0"/>
                </a:lnTo>
                <a:lnTo>
                  <a:pt x="948686" y="1084396"/>
                </a:lnTo>
                <a:lnTo>
                  <a:pt x="0" y="108439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grpSp>
        <p:nvGrpSpPr>
          <p:cNvPr id="4" name="Group 4"/>
          <p:cNvGrpSpPr/>
          <p:nvPr/>
        </p:nvGrpSpPr>
        <p:grpSpPr>
          <a:xfrm>
            <a:off x="7086600" y="1632613"/>
            <a:ext cx="4114800" cy="137160"/>
            <a:chOff x="0" y="0"/>
            <a:chExt cx="5486400" cy="18288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5486400" cy="182880"/>
            </a:xfrm>
            <a:custGeom>
              <a:avLst/>
              <a:gdLst/>
              <a:ahLst/>
              <a:cxnLst/>
              <a:rect l="l" t="t" r="r" b="b"/>
              <a:pathLst>
                <a:path w="5486400" h="182880">
                  <a:moveTo>
                    <a:pt x="0" y="0"/>
                  </a:moveTo>
                  <a:lnTo>
                    <a:pt x="5486400" y="0"/>
                  </a:lnTo>
                  <a:lnTo>
                    <a:pt x="5486400" y="182880"/>
                  </a:lnTo>
                  <a:lnTo>
                    <a:pt x="0" y="182880"/>
                  </a:lnTo>
                  <a:close/>
                </a:path>
              </a:pathLst>
            </a:custGeom>
            <a:solidFill>
              <a:srgbClr val="99CB38"/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6" name="Freeform 6"/>
          <p:cNvSpPr/>
          <p:nvPr/>
        </p:nvSpPr>
        <p:spPr>
          <a:xfrm>
            <a:off x="11369295" y="3190604"/>
            <a:ext cx="5743575" cy="6434136"/>
          </a:xfrm>
          <a:custGeom>
            <a:avLst/>
            <a:gdLst/>
            <a:ahLst/>
            <a:cxnLst/>
            <a:rect l="l" t="t" r="r" b="b"/>
            <a:pathLst>
              <a:path w="5743575" h="6434136">
                <a:moveTo>
                  <a:pt x="0" y="0"/>
                </a:moveTo>
                <a:lnTo>
                  <a:pt x="5743575" y="0"/>
                </a:lnTo>
                <a:lnTo>
                  <a:pt x="5743575" y="6434136"/>
                </a:lnTo>
                <a:lnTo>
                  <a:pt x="0" y="643413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1" y="8681078"/>
            <a:ext cx="7642896" cy="1605922"/>
          </a:xfrm>
          <a:custGeom>
            <a:avLst/>
            <a:gdLst/>
            <a:ahLst/>
            <a:cxnLst/>
            <a:rect l="l" t="t" r="r" b="b"/>
            <a:pathLst>
              <a:path w="7642896" h="1605922">
                <a:moveTo>
                  <a:pt x="0" y="0"/>
                </a:moveTo>
                <a:lnTo>
                  <a:pt x="7642897" y="0"/>
                </a:lnTo>
                <a:lnTo>
                  <a:pt x="7642897" y="1605922"/>
                </a:lnTo>
                <a:lnTo>
                  <a:pt x="0" y="1605922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-9459" r="-9459"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555543" y="488309"/>
            <a:ext cx="17176916" cy="11483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8748"/>
              </a:lnSpc>
            </a:pPr>
            <a:r>
              <a:rPr lang="fa-IR" sz="8100" dirty="0">
                <a:solidFill>
                  <a:srgbClr val="776721"/>
                </a:solidFill>
                <a:latin typeface="Arial"/>
                <a:cs typeface="B Nazanin" panose="00000700000000000000" pitchFamily="2" charset="-78"/>
              </a:rPr>
              <a:t>سبک اینفوگرافیک</a:t>
            </a:r>
            <a:endParaRPr lang="en-US" sz="8100" dirty="0">
              <a:solidFill>
                <a:srgbClr val="776721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117944" y="3105891"/>
            <a:ext cx="9804475" cy="14106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با الگوهای ما، یک صدای منحصر به فرد و جذاب به گزارش ها و ارائه های خود اضافه کنید. آسان برای تغییر رنگ، عکس و متن. ارائه پاورپوینت مدرنی را دریافت کنید که به زیبایی طراحی شده است. من امیدوارم و معتقدم که این الگو زمان، پول و اعتبار شما را جلب کند. شما به سادگی می توانید مخاطبان خود را تحت تاثیر قرار دهید و با الگوهای ما، یک صدای منحصر به فرد و جذاب به گزارش ها و ارائه های خود اضافه کنید. آسان برای تغییر رنگ، عکس و متن. ارائه پاورپوینت مدرنی را دریافت کنید که به زیبایی طراحی شده است.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117944" y="2680867"/>
            <a:ext cx="9836535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dirty="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محتوا در اینجا</a:t>
            </a:r>
            <a:endParaRPr lang="en-US" sz="2400" dirty="0">
              <a:solidFill>
                <a:srgbClr val="404040"/>
              </a:solidFill>
              <a:latin typeface="Arial Bold"/>
              <a:cs typeface="B Nazanin" panose="00000700000000000000" pitchFamily="2" charset="-78"/>
            </a:endParaRPr>
          </a:p>
        </p:txBody>
      </p:sp>
      <p:grpSp>
        <p:nvGrpSpPr>
          <p:cNvPr id="11" name="Group 11"/>
          <p:cNvGrpSpPr/>
          <p:nvPr/>
        </p:nvGrpSpPr>
        <p:grpSpPr>
          <a:xfrm>
            <a:off x="6956414" y="5484976"/>
            <a:ext cx="1068696" cy="1068696"/>
            <a:chOff x="0" y="0"/>
            <a:chExt cx="1424928" cy="1424928"/>
          </a:xfrm>
        </p:grpSpPr>
        <p:sp>
          <p:nvSpPr>
            <p:cNvPr id="12" name="Freeform 12"/>
            <p:cNvSpPr/>
            <p:nvPr/>
          </p:nvSpPr>
          <p:spPr>
            <a:xfrm>
              <a:off x="19050" y="19050"/>
              <a:ext cx="1386840" cy="1386840"/>
            </a:xfrm>
            <a:custGeom>
              <a:avLst/>
              <a:gdLst/>
              <a:ahLst/>
              <a:cxnLst/>
              <a:rect l="l" t="t" r="r" b="b"/>
              <a:pathLst>
                <a:path w="1386840" h="1386840">
                  <a:moveTo>
                    <a:pt x="0" y="693420"/>
                  </a:moveTo>
                  <a:cubicBezTo>
                    <a:pt x="0" y="310515"/>
                    <a:pt x="310515" y="0"/>
                    <a:pt x="693420" y="0"/>
                  </a:cubicBezTo>
                  <a:cubicBezTo>
                    <a:pt x="1076325" y="0"/>
                    <a:pt x="1386840" y="310515"/>
                    <a:pt x="1386840" y="693420"/>
                  </a:cubicBezTo>
                  <a:cubicBezTo>
                    <a:pt x="1386840" y="1076325"/>
                    <a:pt x="1076325" y="1386840"/>
                    <a:pt x="693420" y="1386840"/>
                  </a:cubicBezTo>
                  <a:cubicBezTo>
                    <a:pt x="310515" y="1386840"/>
                    <a:pt x="0" y="1076325"/>
                    <a:pt x="0" y="69342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3" name="Freeform 13"/>
            <p:cNvSpPr/>
            <p:nvPr/>
          </p:nvSpPr>
          <p:spPr>
            <a:xfrm>
              <a:off x="0" y="0"/>
              <a:ext cx="1424940" cy="1424940"/>
            </a:xfrm>
            <a:custGeom>
              <a:avLst/>
              <a:gdLst/>
              <a:ahLst/>
              <a:cxnLst/>
              <a:rect l="l" t="t" r="r" b="b"/>
              <a:pathLst>
                <a:path w="1424940" h="1424940">
                  <a:moveTo>
                    <a:pt x="0" y="712470"/>
                  </a:moveTo>
                  <a:cubicBezTo>
                    <a:pt x="0" y="319024"/>
                    <a:pt x="319024" y="0"/>
                    <a:pt x="712470" y="0"/>
                  </a:cubicBezTo>
                  <a:lnTo>
                    <a:pt x="712470" y="19050"/>
                  </a:lnTo>
                  <a:lnTo>
                    <a:pt x="712470" y="0"/>
                  </a:lnTo>
                  <a:cubicBezTo>
                    <a:pt x="1105916" y="0"/>
                    <a:pt x="1424940" y="319024"/>
                    <a:pt x="1424940" y="712470"/>
                  </a:cubicBezTo>
                  <a:lnTo>
                    <a:pt x="1405890" y="712470"/>
                  </a:lnTo>
                  <a:lnTo>
                    <a:pt x="1424940" y="712470"/>
                  </a:lnTo>
                  <a:cubicBezTo>
                    <a:pt x="1424940" y="1105916"/>
                    <a:pt x="1105916" y="1424940"/>
                    <a:pt x="712470" y="1424940"/>
                  </a:cubicBezTo>
                  <a:lnTo>
                    <a:pt x="712470" y="1405890"/>
                  </a:lnTo>
                  <a:lnTo>
                    <a:pt x="712470" y="1424940"/>
                  </a:lnTo>
                  <a:cubicBezTo>
                    <a:pt x="319024" y="1424940"/>
                    <a:pt x="0" y="1105916"/>
                    <a:pt x="0" y="712470"/>
                  </a:cubicBezTo>
                  <a:lnTo>
                    <a:pt x="19050" y="712470"/>
                  </a:lnTo>
                  <a:lnTo>
                    <a:pt x="38100" y="712470"/>
                  </a:lnTo>
                  <a:lnTo>
                    <a:pt x="19050" y="712470"/>
                  </a:lnTo>
                  <a:lnTo>
                    <a:pt x="0" y="712470"/>
                  </a:lnTo>
                  <a:moveTo>
                    <a:pt x="38100" y="712470"/>
                  </a:moveTo>
                  <a:cubicBezTo>
                    <a:pt x="38100" y="723011"/>
                    <a:pt x="29591" y="731520"/>
                    <a:pt x="19050" y="731520"/>
                  </a:cubicBezTo>
                  <a:cubicBezTo>
                    <a:pt x="8509" y="731520"/>
                    <a:pt x="0" y="723011"/>
                    <a:pt x="0" y="712470"/>
                  </a:cubicBezTo>
                  <a:cubicBezTo>
                    <a:pt x="0" y="701929"/>
                    <a:pt x="8509" y="693420"/>
                    <a:pt x="19050" y="693420"/>
                  </a:cubicBezTo>
                  <a:cubicBezTo>
                    <a:pt x="29591" y="693420"/>
                    <a:pt x="38100" y="701929"/>
                    <a:pt x="38100" y="712470"/>
                  </a:cubicBezTo>
                  <a:cubicBezTo>
                    <a:pt x="38100" y="1084961"/>
                    <a:pt x="339979" y="1386840"/>
                    <a:pt x="712470" y="1386840"/>
                  </a:cubicBezTo>
                  <a:cubicBezTo>
                    <a:pt x="1084961" y="1386840"/>
                    <a:pt x="1386840" y="1084961"/>
                    <a:pt x="1386840" y="712470"/>
                  </a:cubicBezTo>
                  <a:cubicBezTo>
                    <a:pt x="1386840" y="339979"/>
                    <a:pt x="1084961" y="38100"/>
                    <a:pt x="712470" y="38100"/>
                  </a:cubicBezTo>
                  <a:lnTo>
                    <a:pt x="712470" y="19050"/>
                  </a:lnTo>
                  <a:lnTo>
                    <a:pt x="712470" y="38100"/>
                  </a:lnTo>
                  <a:cubicBezTo>
                    <a:pt x="339979" y="38100"/>
                    <a:pt x="38100" y="339979"/>
                    <a:pt x="38100" y="712470"/>
                  </a:cubicBezTo>
                  <a:close/>
                </a:path>
              </a:pathLst>
            </a:custGeom>
            <a:solidFill>
              <a:srgbClr val="37A76F"/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4289853" y="5484976"/>
            <a:ext cx="1068696" cy="1068696"/>
            <a:chOff x="0" y="0"/>
            <a:chExt cx="1424928" cy="1424928"/>
          </a:xfrm>
        </p:grpSpPr>
        <p:sp>
          <p:nvSpPr>
            <p:cNvPr id="15" name="Freeform 15"/>
            <p:cNvSpPr/>
            <p:nvPr/>
          </p:nvSpPr>
          <p:spPr>
            <a:xfrm>
              <a:off x="19050" y="19050"/>
              <a:ext cx="1386840" cy="1386840"/>
            </a:xfrm>
            <a:custGeom>
              <a:avLst/>
              <a:gdLst/>
              <a:ahLst/>
              <a:cxnLst/>
              <a:rect l="l" t="t" r="r" b="b"/>
              <a:pathLst>
                <a:path w="1386840" h="1386840">
                  <a:moveTo>
                    <a:pt x="0" y="693420"/>
                  </a:moveTo>
                  <a:cubicBezTo>
                    <a:pt x="0" y="310515"/>
                    <a:pt x="310515" y="0"/>
                    <a:pt x="693420" y="0"/>
                  </a:cubicBezTo>
                  <a:cubicBezTo>
                    <a:pt x="1076325" y="0"/>
                    <a:pt x="1386840" y="310515"/>
                    <a:pt x="1386840" y="693420"/>
                  </a:cubicBezTo>
                  <a:cubicBezTo>
                    <a:pt x="1386840" y="1076325"/>
                    <a:pt x="1076325" y="1386840"/>
                    <a:pt x="693420" y="1386840"/>
                  </a:cubicBezTo>
                  <a:cubicBezTo>
                    <a:pt x="310515" y="1386840"/>
                    <a:pt x="0" y="1076325"/>
                    <a:pt x="0" y="69342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6" name="Freeform 16"/>
            <p:cNvSpPr/>
            <p:nvPr/>
          </p:nvSpPr>
          <p:spPr>
            <a:xfrm>
              <a:off x="0" y="0"/>
              <a:ext cx="1424940" cy="1424940"/>
            </a:xfrm>
            <a:custGeom>
              <a:avLst/>
              <a:gdLst/>
              <a:ahLst/>
              <a:cxnLst/>
              <a:rect l="l" t="t" r="r" b="b"/>
              <a:pathLst>
                <a:path w="1424940" h="1424940">
                  <a:moveTo>
                    <a:pt x="0" y="712470"/>
                  </a:moveTo>
                  <a:cubicBezTo>
                    <a:pt x="0" y="319024"/>
                    <a:pt x="319024" y="0"/>
                    <a:pt x="712470" y="0"/>
                  </a:cubicBezTo>
                  <a:lnTo>
                    <a:pt x="712470" y="19050"/>
                  </a:lnTo>
                  <a:lnTo>
                    <a:pt x="712470" y="0"/>
                  </a:lnTo>
                  <a:cubicBezTo>
                    <a:pt x="1105916" y="0"/>
                    <a:pt x="1424940" y="319024"/>
                    <a:pt x="1424940" y="712470"/>
                  </a:cubicBezTo>
                  <a:lnTo>
                    <a:pt x="1405890" y="712470"/>
                  </a:lnTo>
                  <a:lnTo>
                    <a:pt x="1424940" y="712470"/>
                  </a:lnTo>
                  <a:cubicBezTo>
                    <a:pt x="1424940" y="1105916"/>
                    <a:pt x="1105916" y="1424940"/>
                    <a:pt x="712470" y="1424940"/>
                  </a:cubicBezTo>
                  <a:lnTo>
                    <a:pt x="712470" y="1405890"/>
                  </a:lnTo>
                  <a:lnTo>
                    <a:pt x="712470" y="1424940"/>
                  </a:lnTo>
                  <a:cubicBezTo>
                    <a:pt x="319024" y="1424940"/>
                    <a:pt x="0" y="1105916"/>
                    <a:pt x="0" y="712470"/>
                  </a:cubicBezTo>
                  <a:lnTo>
                    <a:pt x="19050" y="712470"/>
                  </a:lnTo>
                  <a:lnTo>
                    <a:pt x="38100" y="712470"/>
                  </a:lnTo>
                  <a:lnTo>
                    <a:pt x="19050" y="712470"/>
                  </a:lnTo>
                  <a:lnTo>
                    <a:pt x="0" y="712470"/>
                  </a:lnTo>
                  <a:moveTo>
                    <a:pt x="38100" y="712470"/>
                  </a:moveTo>
                  <a:cubicBezTo>
                    <a:pt x="38100" y="723011"/>
                    <a:pt x="29591" y="731520"/>
                    <a:pt x="19050" y="731520"/>
                  </a:cubicBezTo>
                  <a:cubicBezTo>
                    <a:pt x="8509" y="731520"/>
                    <a:pt x="0" y="723011"/>
                    <a:pt x="0" y="712470"/>
                  </a:cubicBezTo>
                  <a:cubicBezTo>
                    <a:pt x="0" y="701929"/>
                    <a:pt x="8509" y="693420"/>
                    <a:pt x="19050" y="693420"/>
                  </a:cubicBezTo>
                  <a:cubicBezTo>
                    <a:pt x="29591" y="693420"/>
                    <a:pt x="38100" y="701929"/>
                    <a:pt x="38100" y="712470"/>
                  </a:cubicBezTo>
                  <a:cubicBezTo>
                    <a:pt x="38100" y="1084961"/>
                    <a:pt x="339979" y="1386840"/>
                    <a:pt x="712470" y="1386840"/>
                  </a:cubicBezTo>
                  <a:cubicBezTo>
                    <a:pt x="1084961" y="1386840"/>
                    <a:pt x="1386840" y="1084961"/>
                    <a:pt x="1386840" y="712470"/>
                  </a:cubicBezTo>
                  <a:cubicBezTo>
                    <a:pt x="1386840" y="339979"/>
                    <a:pt x="1084961" y="38100"/>
                    <a:pt x="712470" y="38100"/>
                  </a:cubicBezTo>
                  <a:lnTo>
                    <a:pt x="712470" y="19050"/>
                  </a:lnTo>
                  <a:lnTo>
                    <a:pt x="712470" y="38100"/>
                  </a:lnTo>
                  <a:cubicBezTo>
                    <a:pt x="339979" y="38100"/>
                    <a:pt x="38100" y="339979"/>
                    <a:pt x="38100" y="712470"/>
                  </a:cubicBezTo>
                  <a:close/>
                </a:path>
              </a:pathLst>
            </a:custGeom>
            <a:solidFill>
              <a:srgbClr val="63A537"/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1623292" y="5484976"/>
            <a:ext cx="1068696" cy="1068696"/>
            <a:chOff x="0" y="0"/>
            <a:chExt cx="1424928" cy="1424928"/>
          </a:xfrm>
        </p:grpSpPr>
        <p:sp>
          <p:nvSpPr>
            <p:cNvPr id="18" name="Freeform 18"/>
            <p:cNvSpPr/>
            <p:nvPr/>
          </p:nvSpPr>
          <p:spPr>
            <a:xfrm>
              <a:off x="19050" y="19050"/>
              <a:ext cx="1386840" cy="1386840"/>
            </a:xfrm>
            <a:custGeom>
              <a:avLst/>
              <a:gdLst/>
              <a:ahLst/>
              <a:cxnLst/>
              <a:rect l="l" t="t" r="r" b="b"/>
              <a:pathLst>
                <a:path w="1386840" h="1386840">
                  <a:moveTo>
                    <a:pt x="0" y="693420"/>
                  </a:moveTo>
                  <a:cubicBezTo>
                    <a:pt x="0" y="310515"/>
                    <a:pt x="310515" y="0"/>
                    <a:pt x="693420" y="0"/>
                  </a:cubicBezTo>
                  <a:cubicBezTo>
                    <a:pt x="1076325" y="0"/>
                    <a:pt x="1386840" y="310515"/>
                    <a:pt x="1386840" y="693420"/>
                  </a:cubicBezTo>
                  <a:cubicBezTo>
                    <a:pt x="1386840" y="1076325"/>
                    <a:pt x="1076325" y="1386840"/>
                    <a:pt x="693420" y="1386840"/>
                  </a:cubicBezTo>
                  <a:cubicBezTo>
                    <a:pt x="310515" y="1386840"/>
                    <a:pt x="0" y="1076325"/>
                    <a:pt x="0" y="69342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9" name="Freeform 19"/>
            <p:cNvSpPr/>
            <p:nvPr/>
          </p:nvSpPr>
          <p:spPr>
            <a:xfrm>
              <a:off x="0" y="0"/>
              <a:ext cx="1424940" cy="1424940"/>
            </a:xfrm>
            <a:custGeom>
              <a:avLst/>
              <a:gdLst/>
              <a:ahLst/>
              <a:cxnLst/>
              <a:rect l="l" t="t" r="r" b="b"/>
              <a:pathLst>
                <a:path w="1424940" h="1424940">
                  <a:moveTo>
                    <a:pt x="0" y="712470"/>
                  </a:moveTo>
                  <a:cubicBezTo>
                    <a:pt x="0" y="319024"/>
                    <a:pt x="319024" y="0"/>
                    <a:pt x="712470" y="0"/>
                  </a:cubicBezTo>
                  <a:lnTo>
                    <a:pt x="712470" y="19050"/>
                  </a:lnTo>
                  <a:lnTo>
                    <a:pt x="712470" y="0"/>
                  </a:lnTo>
                  <a:cubicBezTo>
                    <a:pt x="1105916" y="0"/>
                    <a:pt x="1424940" y="319024"/>
                    <a:pt x="1424940" y="712470"/>
                  </a:cubicBezTo>
                  <a:lnTo>
                    <a:pt x="1405890" y="712470"/>
                  </a:lnTo>
                  <a:lnTo>
                    <a:pt x="1424940" y="712470"/>
                  </a:lnTo>
                  <a:cubicBezTo>
                    <a:pt x="1424940" y="1105916"/>
                    <a:pt x="1105916" y="1424940"/>
                    <a:pt x="712470" y="1424940"/>
                  </a:cubicBezTo>
                  <a:lnTo>
                    <a:pt x="712470" y="1405890"/>
                  </a:lnTo>
                  <a:lnTo>
                    <a:pt x="712470" y="1424940"/>
                  </a:lnTo>
                  <a:cubicBezTo>
                    <a:pt x="319024" y="1424940"/>
                    <a:pt x="0" y="1105916"/>
                    <a:pt x="0" y="712470"/>
                  </a:cubicBezTo>
                  <a:lnTo>
                    <a:pt x="19050" y="712470"/>
                  </a:lnTo>
                  <a:lnTo>
                    <a:pt x="38100" y="712470"/>
                  </a:lnTo>
                  <a:lnTo>
                    <a:pt x="19050" y="712470"/>
                  </a:lnTo>
                  <a:lnTo>
                    <a:pt x="0" y="712470"/>
                  </a:lnTo>
                  <a:moveTo>
                    <a:pt x="38100" y="712470"/>
                  </a:moveTo>
                  <a:cubicBezTo>
                    <a:pt x="38100" y="723011"/>
                    <a:pt x="29591" y="731520"/>
                    <a:pt x="19050" y="731520"/>
                  </a:cubicBezTo>
                  <a:cubicBezTo>
                    <a:pt x="8509" y="731520"/>
                    <a:pt x="0" y="723011"/>
                    <a:pt x="0" y="712470"/>
                  </a:cubicBezTo>
                  <a:cubicBezTo>
                    <a:pt x="0" y="701929"/>
                    <a:pt x="8509" y="693420"/>
                    <a:pt x="19050" y="693420"/>
                  </a:cubicBezTo>
                  <a:cubicBezTo>
                    <a:pt x="29591" y="693420"/>
                    <a:pt x="38100" y="701929"/>
                    <a:pt x="38100" y="712470"/>
                  </a:cubicBezTo>
                  <a:cubicBezTo>
                    <a:pt x="38100" y="1084961"/>
                    <a:pt x="339979" y="1386840"/>
                    <a:pt x="712470" y="1386840"/>
                  </a:cubicBezTo>
                  <a:cubicBezTo>
                    <a:pt x="1084961" y="1386840"/>
                    <a:pt x="1386840" y="1084961"/>
                    <a:pt x="1386840" y="712470"/>
                  </a:cubicBezTo>
                  <a:cubicBezTo>
                    <a:pt x="1386840" y="339979"/>
                    <a:pt x="1084961" y="38100"/>
                    <a:pt x="712470" y="38100"/>
                  </a:cubicBezTo>
                  <a:lnTo>
                    <a:pt x="712470" y="19050"/>
                  </a:lnTo>
                  <a:lnTo>
                    <a:pt x="712470" y="38100"/>
                  </a:lnTo>
                  <a:cubicBezTo>
                    <a:pt x="339979" y="38100"/>
                    <a:pt x="38100" y="339979"/>
                    <a:pt x="38100" y="712470"/>
                  </a:cubicBezTo>
                  <a:close/>
                </a:path>
              </a:pathLst>
            </a:custGeom>
            <a:solidFill>
              <a:srgbClr val="99CB38"/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9622974" y="5484976"/>
            <a:ext cx="1068696" cy="1068696"/>
            <a:chOff x="0" y="0"/>
            <a:chExt cx="1424928" cy="1424928"/>
          </a:xfrm>
        </p:grpSpPr>
        <p:sp>
          <p:nvSpPr>
            <p:cNvPr id="21" name="Freeform 21"/>
            <p:cNvSpPr/>
            <p:nvPr/>
          </p:nvSpPr>
          <p:spPr>
            <a:xfrm>
              <a:off x="19050" y="19050"/>
              <a:ext cx="1386840" cy="1386840"/>
            </a:xfrm>
            <a:custGeom>
              <a:avLst/>
              <a:gdLst/>
              <a:ahLst/>
              <a:cxnLst/>
              <a:rect l="l" t="t" r="r" b="b"/>
              <a:pathLst>
                <a:path w="1386840" h="1386840">
                  <a:moveTo>
                    <a:pt x="0" y="693420"/>
                  </a:moveTo>
                  <a:cubicBezTo>
                    <a:pt x="0" y="310515"/>
                    <a:pt x="310515" y="0"/>
                    <a:pt x="693420" y="0"/>
                  </a:cubicBezTo>
                  <a:cubicBezTo>
                    <a:pt x="1076325" y="0"/>
                    <a:pt x="1386840" y="310515"/>
                    <a:pt x="1386840" y="693420"/>
                  </a:cubicBezTo>
                  <a:cubicBezTo>
                    <a:pt x="1386840" y="1076325"/>
                    <a:pt x="1076325" y="1386840"/>
                    <a:pt x="693420" y="1386840"/>
                  </a:cubicBezTo>
                  <a:cubicBezTo>
                    <a:pt x="310515" y="1386840"/>
                    <a:pt x="0" y="1076325"/>
                    <a:pt x="0" y="69342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22" name="Freeform 22"/>
            <p:cNvSpPr/>
            <p:nvPr/>
          </p:nvSpPr>
          <p:spPr>
            <a:xfrm>
              <a:off x="0" y="0"/>
              <a:ext cx="1424940" cy="1424940"/>
            </a:xfrm>
            <a:custGeom>
              <a:avLst/>
              <a:gdLst/>
              <a:ahLst/>
              <a:cxnLst/>
              <a:rect l="l" t="t" r="r" b="b"/>
              <a:pathLst>
                <a:path w="1424940" h="1424940">
                  <a:moveTo>
                    <a:pt x="0" y="712470"/>
                  </a:moveTo>
                  <a:cubicBezTo>
                    <a:pt x="0" y="319024"/>
                    <a:pt x="319024" y="0"/>
                    <a:pt x="712470" y="0"/>
                  </a:cubicBezTo>
                  <a:lnTo>
                    <a:pt x="712470" y="19050"/>
                  </a:lnTo>
                  <a:lnTo>
                    <a:pt x="712470" y="0"/>
                  </a:lnTo>
                  <a:cubicBezTo>
                    <a:pt x="1105916" y="0"/>
                    <a:pt x="1424940" y="319024"/>
                    <a:pt x="1424940" y="712470"/>
                  </a:cubicBezTo>
                  <a:lnTo>
                    <a:pt x="1405890" y="712470"/>
                  </a:lnTo>
                  <a:lnTo>
                    <a:pt x="1424940" y="712470"/>
                  </a:lnTo>
                  <a:cubicBezTo>
                    <a:pt x="1424940" y="1105916"/>
                    <a:pt x="1105916" y="1424940"/>
                    <a:pt x="712470" y="1424940"/>
                  </a:cubicBezTo>
                  <a:lnTo>
                    <a:pt x="712470" y="1405890"/>
                  </a:lnTo>
                  <a:lnTo>
                    <a:pt x="712470" y="1424940"/>
                  </a:lnTo>
                  <a:cubicBezTo>
                    <a:pt x="319024" y="1424940"/>
                    <a:pt x="0" y="1105916"/>
                    <a:pt x="0" y="712470"/>
                  </a:cubicBezTo>
                  <a:lnTo>
                    <a:pt x="19050" y="712470"/>
                  </a:lnTo>
                  <a:lnTo>
                    <a:pt x="38100" y="712470"/>
                  </a:lnTo>
                  <a:lnTo>
                    <a:pt x="19050" y="712470"/>
                  </a:lnTo>
                  <a:lnTo>
                    <a:pt x="0" y="712470"/>
                  </a:lnTo>
                  <a:moveTo>
                    <a:pt x="38100" y="712470"/>
                  </a:moveTo>
                  <a:cubicBezTo>
                    <a:pt x="38100" y="723011"/>
                    <a:pt x="29591" y="731520"/>
                    <a:pt x="19050" y="731520"/>
                  </a:cubicBezTo>
                  <a:cubicBezTo>
                    <a:pt x="8509" y="731520"/>
                    <a:pt x="0" y="723011"/>
                    <a:pt x="0" y="712470"/>
                  </a:cubicBezTo>
                  <a:cubicBezTo>
                    <a:pt x="0" y="701929"/>
                    <a:pt x="8509" y="693420"/>
                    <a:pt x="19050" y="693420"/>
                  </a:cubicBezTo>
                  <a:cubicBezTo>
                    <a:pt x="29591" y="693420"/>
                    <a:pt x="38100" y="701929"/>
                    <a:pt x="38100" y="712470"/>
                  </a:cubicBezTo>
                  <a:cubicBezTo>
                    <a:pt x="38100" y="1084961"/>
                    <a:pt x="339979" y="1386840"/>
                    <a:pt x="712470" y="1386840"/>
                  </a:cubicBezTo>
                  <a:cubicBezTo>
                    <a:pt x="1084961" y="1386840"/>
                    <a:pt x="1386840" y="1084961"/>
                    <a:pt x="1386840" y="712470"/>
                  </a:cubicBezTo>
                  <a:cubicBezTo>
                    <a:pt x="1386840" y="339979"/>
                    <a:pt x="1084961" y="38100"/>
                    <a:pt x="712470" y="38100"/>
                  </a:cubicBezTo>
                  <a:lnTo>
                    <a:pt x="712470" y="19050"/>
                  </a:lnTo>
                  <a:lnTo>
                    <a:pt x="712470" y="38100"/>
                  </a:lnTo>
                  <a:cubicBezTo>
                    <a:pt x="339979" y="38100"/>
                    <a:pt x="38100" y="339979"/>
                    <a:pt x="38100" y="712470"/>
                  </a:cubicBezTo>
                  <a:close/>
                </a:path>
              </a:pathLst>
            </a:custGeom>
            <a:solidFill>
              <a:srgbClr val="44C1A3"/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23" name="TextBox 23"/>
          <p:cNvSpPr txBox="1"/>
          <p:nvPr/>
        </p:nvSpPr>
        <p:spPr>
          <a:xfrm>
            <a:off x="9245877" y="7214046"/>
            <a:ext cx="1802543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ارائه پاورپوینت مدرن.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9241574" y="6798548"/>
            <a:ext cx="1831497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محتوا در اینجا</a:t>
            </a:r>
            <a:endParaRPr lang="en-US" sz="1800" dirty="0">
              <a:solidFill>
                <a:srgbClr val="40404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25" name="Freeform 25"/>
          <p:cNvSpPr/>
          <p:nvPr/>
        </p:nvSpPr>
        <p:spPr>
          <a:xfrm>
            <a:off x="12086246" y="4001006"/>
            <a:ext cx="666042" cy="1166282"/>
          </a:xfrm>
          <a:custGeom>
            <a:avLst/>
            <a:gdLst/>
            <a:ahLst/>
            <a:cxnLst/>
            <a:rect l="l" t="t" r="r" b="b"/>
            <a:pathLst>
              <a:path w="666042" h="1166282">
                <a:moveTo>
                  <a:pt x="0" y="0"/>
                </a:moveTo>
                <a:lnTo>
                  <a:pt x="666042" y="0"/>
                </a:lnTo>
                <a:lnTo>
                  <a:pt x="666042" y="1166281"/>
                </a:lnTo>
                <a:lnTo>
                  <a:pt x="0" y="1166281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26" name="Freeform 26"/>
          <p:cNvSpPr/>
          <p:nvPr/>
        </p:nvSpPr>
        <p:spPr>
          <a:xfrm>
            <a:off x="13699449" y="4740304"/>
            <a:ext cx="487684" cy="853966"/>
          </a:xfrm>
          <a:custGeom>
            <a:avLst/>
            <a:gdLst/>
            <a:ahLst/>
            <a:cxnLst/>
            <a:rect l="l" t="t" r="r" b="b"/>
            <a:pathLst>
              <a:path w="487684" h="853966">
                <a:moveTo>
                  <a:pt x="0" y="0"/>
                </a:moveTo>
                <a:lnTo>
                  <a:pt x="487684" y="0"/>
                </a:lnTo>
                <a:lnTo>
                  <a:pt x="487684" y="853967"/>
                </a:lnTo>
                <a:lnTo>
                  <a:pt x="0" y="853967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27" name="Freeform 27"/>
          <p:cNvSpPr/>
          <p:nvPr/>
        </p:nvSpPr>
        <p:spPr>
          <a:xfrm>
            <a:off x="14376852" y="7518094"/>
            <a:ext cx="697188" cy="1220820"/>
          </a:xfrm>
          <a:custGeom>
            <a:avLst/>
            <a:gdLst/>
            <a:ahLst/>
            <a:cxnLst/>
            <a:rect l="l" t="t" r="r" b="b"/>
            <a:pathLst>
              <a:path w="697188" h="1220820">
                <a:moveTo>
                  <a:pt x="0" y="0"/>
                </a:moveTo>
                <a:lnTo>
                  <a:pt x="697188" y="0"/>
                </a:lnTo>
                <a:lnTo>
                  <a:pt x="697188" y="1220820"/>
                </a:lnTo>
                <a:lnTo>
                  <a:pt x="0" y="1220820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28" name="Freeform 28"/>
          <p:cNvSpPr/>
          <p:nvPr/>
        </p:nvSpPr>
        <p:spPr>
          <a:xfrm>
            <a:off x="15224193" y="4267238"/>
            <a:ext cx="886568" cy="1552436"/>
          </a:xfrm>
          <a:custGeom>
            <a:avLst/>
            <a:gdLst/>
            <a:ahLst/>
            <a:cxnLst/>
            <a:rect l="l" t="t" r="r" b="b"/>
            <a:pathLst>
              <a:path w="886568" h="1552436">
                <a:moveTo>
                  <a:pt x="0" y="0"/>
                </a:moveTo>
                <a:lnTo>
                  <a:pt x="886568" y="0"/>
                </a:lnTo>
                <a:lnTo>
                  <a:pt x="886568" y="1552435"/>
                </a:lnTo>
                <a:lnTo>
                  <a:pt x="0" y="1552435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29" name="Freeform 29"/>
          <p:cNvSpPr/>
          <p:nvPr/>
        </p:nvSpPr>
        <p:spPr>
          <a:xfrm>
            <a:off x="4555502" y="5755856"/>
            <a:ext cx="542649" cy="542649"/>
          </a:xfrm>
          <a:custGeom>
            <a:avLst/>
            <a:gdLst/>
            <a:ahLst/>
            <a:cxnLst/>
            <a:rect l="l" t="t" r="r" b="b"/>
            <a:pathLst>
              <a:path w="542649" h="542649">
                <a:moveTo>
                  <a:pt x="0" y="0"/>
                </a:moveTo>
                <a:lnTo>
                  <a:pt x="542648" y="0"/>
                </a:lnTo>
                <a:lnTo>
                  <a:pt x="542648" y="542648"/>
                </a:lnTo>
                <a:lnTo>
                  <a:pt x="0" y="542648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0" name="Freeform 30"/>
          <p:cNvSpPr/>
          <p:nvPr/>
        </p:nvSpPr>
        <p:spPr>
          <a:xfrm>
            <a:off x="1921926" y="5773614"/>
            <a:ext cx="483956" cy="483956"/>
          </a:xfrm>
          <a:custGeom>
            <a:avLst/>
            <a:gdLst/>
            <a:ahLst/>
            <a:cxnLst/>
            <a:rect l="l" t="t" r="r" b="b"/>
            <a:pathLst>
              <a:path w="483956" h="483956">
                <a:moveTo>
                  <a:pt x="0" y="0"/>
                </a:moveTo>
                <a:lnTo>
                  <a:pt x="483956" y="0"/>
                </a:lnTo>
                <a:lnTo>
                  <a:pt x="483956" y="483956"/>
                </a:lnTo>
                <a:lnTo>
                  <a:pt x="0" y="483956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1" name="Freeform 31"/>
          <p:cNvSpPr/>
          <p:nvPr/>
        </p:nvSpPr>
        <p:spPr>
          <a:xfrm>
            <a:off x="7344208" y="5688328"/>
            <a:ext cx="298688" cy="651219"/>
          </a:xfrm>
          <a:custGeom>
            <a:avLst/>
            <a:gdLst/>
            <a:ahLst/>
            <a:cxnLst/>
            <a:rect l="l" t="t" r="r" b="b"/>
            <a:pathLst>
              <a:path w="298688" h="651219">
                <a:moveTo>
                  <a:pt x="0" y="0"/>
                </a:moveTo>
                <a:lnTo>
                  <a:pt x="298688" y="0"/>
                </a:lnTo>
                <a:lnTo>
                  <a:pt x="298688" y="651219"/>
                </a:lnTo>
                <a:lnTo>
                  <a:pt x="0" y="651219"/>
                </a:lnTo>
                <a:lnTo>
                  <a:pt x="0" y="0"/>
                </a:lnTo>
                <a:close/>
              </a:path>
            </a:pathLst>
          </a:custGeom>
          <a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2" name="Freeform 32"/>
          <p:cNvSpPr/>
          <p:nvPr/>
        </p:nvSpPr>
        <p:spPr>
          <a:xfrm>
            <a:off x="9864748" y="5819673"/>
            <a:ext cx="591177" cy="388530"/>
          </a:xfrm>
          <a:custGeom>
            <a:avLst/>
            <a:gdLst/>
            <a:ahLst/>
            <a:cxnLst/>
            <a:rect l="l" t="t" r="r" b="b"/>
            <a:pathLst>
              <a:path w="591177" h="388530">
                <a:moveTo>
                  <a:pt x="0" y="0"/>
                </a:moveTo>
                <a:lnTo>
                  <a:pt x="591178" y="0"/>
                </a:lnTo>
                <a:lnTo>
                  <a:pt x="591178" y="388530"/>
                </a:lnTo>
                <a:lnTo>
                  <a:pt x="0" y="388530"/>
                </a:lnTo>
                <a:lnTo>
                  <a:pt x="0" y="0"/>
                </a:lnTo>
                <a:close/>
              </a:path>
            </a:pathLst>
          </a:custGeom>
          <a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3" name="TextBox 33"/>
          <p:cNvSpPr txBox="1"/>
          <p:nvPr/>
        </p:nvSpPr>
        <p:spPr>
          <a:xfrm>
            <a:off x="6544793" y="7151568"/>
            <a:ext cx="1802543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ارائه پاورپوینت مدرن.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34" name="TextBox 34"/>
          <p:cNvSpPr txBox="1"/>
          <p:nvPr/>
        </p:nvSpPr>
        <p:spPr>
          <a:xfrm>
            <a:off x="6540489" y="6736069"/>
            <a:ext cx="1831497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محتوا در اینجا</a:t>
            </a:r>
            <a:endParaRPr lang="en-US" sz="1800" dirty="0">
              <a:solidFill>
                <a:srgbClr val="40404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35" name="TextBox 35"/>
          <p:cNvSpPr txBox="1"/>
          <p:nvPr/>
        </p:nvSpPr>
        <p:spPr>
          <a:xfrm>
            <a:off x="3867594" y="7146708"/>
            <a:ext cx="1802543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ارائه پاورپوینت مدرن.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36" name="TextBox 36"/>
          <p:cNvSpPr txBox="1"/>
          <p:nvPr/>
        </p:nvSpPr>
        <p:spPr>
          <a:xfrm>
            <a:off x="3863290" y="6731210"/>
            <a:ext cx="1831497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محتوا در اینجا</a:t>
            </a:r>
            <a:endParaRPr lang="en-US" sz="1800" dirty="0">
              <a:solidFill>
                <a:srgbClr val="40404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37" name="TextBox 37"/>
          <p:cNvSpPr txBox="1"/>
          <p:nvPr/>
        </p:nvSpPr>
        <p:spPr>
          <a:xfrm>
            <a:off x="1161443" y="7146708"/>
            <a:ext cx="1802543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ارائه پاورپوینت مدرن.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38" name="TextBox 38"/>
          <p:cNvSpPr txBox="1"/>
          <p:nvPr/>
        </p:nvSpPr>
        <p:spPr>
          <a:xfrm>
            <a:off x="1157139" y="6731210"/>
            <a:ext cx="1831497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محتوا در اینجا</a:t>
            </a:r>
            <a:endParaRPr lang="en-US" sz="1800" dirty="0">
              <a:solidFill>
                <a:srgbClr val="40404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39" name="Freeform 39"/>
          <p:cNvSpPr/>
          <p:nvPr/>
        </p:nvSpPr>
        <p:spPr>
          <a:xfrm flipH="1">
            <a:off x="-98142" y="0"/>
            <a:ext cx="2022446" cy="2328472"/>
          </a:xfrm>
          <a:custGeom>
            <a:avLst/>
            <a:gdLst/>
            <a:ahLst/>
            <a:cxnLst/>
            <a:rect l="l" t="t" r="r" b="b"/>
            <a:pathLst>
              <a:path w="2022446" h="2328472">
                <a:moveTo>
                  <a:pt x="2022446" y="0"/>
                </a:moveTo>
                <a:lnTo>
                  <a:pt x="0" y="0"/>
                </a:lnTo>
                <a:lnTo>
                  <a:pt x="0" y="2328472"/>
                </a:lnTo>
                <a:lnTo>
                  <a:pt x="2022446" y="2328472"/>
                </a:lnTo>
                <a:lnTo>
                  <a:pt x="2022446" y="0"/>
                </a:lnTo>
                <a:close/>
              </a:path>
            </a:pathLst>
          </a:custGeom>
          <a:blipFill>
            <a:blip r:embed="rId26"/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40" name="Freeform 40"/>
          <p:cNvSpPr/>
          <p:nvPr/>
        </p:nvSpPr>
        <p:spPr>
          <a:xfrm>
            <a:off x="16285658" y="-113648"/>
            <a:ext cx="2025674" cy="2332190"/>
          </a:xfrm>
          <a:custGeom>
            <a:avLst/>
            <a:gdLst/>
            <a:ahLst/>
            <a:cxnLst/>
            <a:rect l="l" t="t" r="r" b="b"/>
            <a:pathLst>
              <a:path w="2025674" h="2332190">
                <a:moveTo>
                  <a:pt x="0" y="0"/>
                </a:moveTo>
                <a:lnTo>
                  <a:pt x="2025673" y="0"/>
                </a:lnTo>
                <a:lnTo>
                  <a:pt x="2025673" y="2332190"/>
                </a:lnTo>
                <a:lnTo>
                  <a:pt x="0" y="2332190"/>
                </a:lnTo>
                <a:lnTo>
                  <a:pt x="0" y="0"/>
                </a:lnTo>
                <a:close/>
              </a:path>
            </a:pathLst>
          </a:custGeom>
          <a:blipFill>
            <a:blip r:embed="rId26"/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4615</Words>
  <Application>Microsoft Office PowerPoint</Application>
  <PresentationFormat>Custom</PresentationFormat>
  <Paragraphs>441</Paragraphs>
  <Slides>47</Slides>
  <Notes>34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59" baseType="lpstr">
      <vt:lpstr>Arial Bold</vt:lpstr>
      <vt:lpstr>Amatic SC</vt:lpstr>
      <vt:lpstr>Arial Italics</vt:lpstr>
      <vt:lpstr>Lato Black</vt:lpstr>
      <vt:lpstr>Lato</vt:lpstr>
      <vt:lpstr>Calibri</vt:lpstr>
      <vt:lpstr>Arial Bold Italics</vt:lpstr>
      <vt:lpstr>Arial</vt:lpstr>
      <vt:lpstr>Montserrat Bold</vt:lpstr>
      <vt:lpstr>Open Sans Light</vt:lpstr>
      <vt:lpstr>Roboto Medium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از منابع گرافیکی قابل ویرایش ما استفاده کنید...</vt:lpstr>
      <vt:lpstr>اینفوگرافیک ممتاز</vt:lpstr>
      <vt:lpstr>اینفوگرافیک ممتاز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... و مجموعه آیکون های قابل ویرایش ما</vt:lpstr>
      <vt:lpstr>نمادهای برتر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cp:lastModifiedBy/>
  <cp:revision>1</cp:revision>
  <dcterms:created xsi:type="dcterms:W3CDTF">2023-10-11T05:47:55Z</dcterms:created>
  <dcterms:modified xsi:type="dcterms:W3CDTF">2023-10-12T14:01:42Z</dcterms:modified>
  <dc:identifier/>
</cp:coreProperties>
</file>